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sldIdLst>
    <p:sldId id="256" r:id="rId2"/>
    <p:sldId id="318" r:id="rId3"/>
    <p:sldId id="317" r:id="rId4"/>
    <p:sldId id="327" r:id="rId5"/>
    <p:sldId id="326" r:id="rId6"/>
    <p:sldId id="258" r:id="rId7"/>
    <p:sldId id="257" r:id="rId8"/>
    <p:sldId id="259" r:id="rId9"/>
    <p:sldId id="260" r:id="rId10"/>
    <p:sldId id="305" r:id="rId11"/>
    <p:sldId id="261" r:id="rId12"/>
    <p:sldId id="262" r:id="rId13"/>
    <p:sldId id="325" r:id="rId14"/>
    <p:sldId id="263" r:id="rId15"/>
    <p:sldId id="265" r:id="rId16"/>
    <p:sldId id="264" r:id="rId17"/>
    <p:sldId id="266" r:id="rId18"/>
    <p:sldId id="324" r:id="rId19"/>
    <p:sldId id="267" r:id="rId20"/>
    <p:sldId id="309" r:id="rId21"/>
    <p:sldId id="268" r:id="rId22"/>
    <p:sldId id="269" r:id="rId23"/>
    <p:sldId id="270" r:id="rId24"/>
    <p:sldId id="307" r:id="rId25"/>
    <p:sldId id="271" r:id="rId26"/>
    <p:sldId id="272" r:id="rId27"/>
    <p:sldId id="273" r:id="rId28"/>
    <p:sldId id="314" r:id="rId29"/>
    <p:sldId id="274" r:id="rId30"/>
    <p:sldId id="275" r:id="rId31"/>
    <p:sldId id="276" r:id="rId32"/>
    <p:sldId id="277" r:id="rId33"/>
    <p:sldId id="312" r:id="rId34"/>
    <p:sldId id="278" r:id="rId35"/>
    <p:sldId id="279" r:id="rId36"/>
    <p:sldId id="281" r:id="rId37"/>
    <p:sldId id="283" r:id="rId38"/>
    <p:sldId id="303" r:id="rId39"/>
    <p:sldId id="302" r:id="rId40"/>
    <p:sldId id="284" r:id="rId41"/>
    <p:sldId id="285" r:id="rId42"/>
    <p:sldId id="286" r:id="rId43"/>
    <p:sldId id="287" r:id="rId44"/>
    <p:sldId id="319" r:id="rId45"/>
    <p:sldId id="288" r:id="rId46"/>
    <p:sldId id="290" r:id="rId47"/>
    <p:sldId id="316" r:id="rId48"/>
    <p:sldId id="291" r:id="rId49"/>
    <p:sldId id="292" r:id="rId50"/>
    <p:sldId id="293" r:id="rId51"/>
    <p:sldId id="294" r:id="rId52"/>
    <p:sldId id="323" r:id="rId53"/>
    <p:sldId id="322" r:id="rId54"/>
    <p:sldId id="320" r:id="rId55"/>
    <p:sldId id="321" r:id="rId56"/>
    <p:sldId id="296" r:id="rId57"/>
    <p:sldId id="304" r:id="rId58"/>
    <p:sldId id="297" r:id="rId59"/>
    <p:sldId id="298" r:id="rId60"/>
    <p:sldId id="299" r:id="rId61"/>
    <p:sldId id="300" r:id="rId62"/>
    <p:sldId id="301" r:id="rId6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69" d="100"/>
          <a:sy n="69" d="100"/>
        </p:scale>
        <p:origin x="-840" y="-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F19857-66C0-4CB2-AB35-4D8C4A5648D0}" type="datetimeFigureOut">
              <a:rPr lang="fr-FR" smtClean="0"/>
              <a:pPr/>
              <a:t>03/10/2016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615B4-42C5-4483-A390-FD409876F60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615B4-42C5-4483-A390-FD409876F604}" type="slidenum">
              <a:rPr lang="fr-FR" smtClean="0"/>
              <a:pPr/>
              <a:t>30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615B4-42C5-4483-A390-FD409876F604}" type="slidenum">
              <a:rPr lang="fr-FR" smtClean="0"/>
              <a:pPr/>
              <a:t>36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615B4-42C5-4483-A390-FD409876F604}" type="slidenum">
              <a:rPr lang="fr-FR" smtClean="0"/>
              <a:pPr/>
              <a:t>38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EB150-5362-45DC-AEFA-4E59AF248958}" type="datetimeFigureOut">
              <a:rPr lang="fr-FR" smtClean="0"/>
              <a:pPr/>
              <a:t>03/10/2016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1ECF9-26CE-4CC6-ADEB-31EAD22D00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EB150-5362-45DC-AEFA-4E59AF248958}" type="datetimeFigureOut">
              <a:rPr lang="fr-FR" smtClean="0"/>
              <a:pPr/>
              <a:t>03/10/2016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1ECF9-26CE-4CC6-ADEB-31EAD22D00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EB150-5362-45DC-AEFA-4E59AF248958}" type="datetimeFigureOut">
              <a:rPr lang="fr-FR" smtClean="0"/>
              <a:pPr/>
              <a:t>03/10/2016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1ECF9-26CE-4CC6-ADEB-31EAD22D00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EB150-5362-45DC-AEFA-4E59AF248958}" type="datetimeFigureOut">
              <a:rPr lang="fr-FR" smtClean="0"/>
              <a:pPr/>
              <a:t>03/10/2016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1ECF9-26CE-4CC6-ADEB-31EAD22D00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EB150-5362-45DC-AEFA-4E59AF248958}" type="datetimeFigureOut">
              <a:rPr lang="fr-FR" smtClean="0"/>
              <a:pPr/>
              <a:t>03/10/2016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1ECF9-26CE-4CC6-ADEB-31EAD22D00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EB150-5362-45DC-AEFA-4E59AF248958}" type="datetimeFigureOut">
              <a:rPr lang="fr-FR" smtClean="0"/>
              <a:pPr/>
              <a:t>03/10/2016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1ECF9-26CE-4CC6-ADEB-31EAD22D00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EB150-5362-45DC-AEFA-4E59AF248958}" type="datetimeFigureOut">
              <a:rPr lang="fr-FR" smtClean="0"/>
              <a:pPr/>
              <a:t>03/10/2016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1ECF9-26CE-4CC6-ADEB-31EAD22D00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EB150-5362-45DC-AEFA-4E59AF248958}" type="datetimeFigureOut">
              <a:rPr lang="fr-FR" smtClean="0"/>
              <a:pPr/>
              <a:t>03/10/2016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1ECF9-26CE-4CC6-ADEB-31EAD22D00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EB150-5362-45DC-AEFA-4E59AF248958}" type="datetimeFigureOut">
              <a:rPr lang="fr-FR" smtClean="0"/>
              <a:pPr/>
              <a:t>03/10/2016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1ECF9-26CE-4CC6-ADEB-31EAD22D00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EB150-5362-45DC-AEFA-4E59AF248958}" type="datetimeFigureOut">
              <a:rPr lang="fr-FR" smtClean="0"/>
              <a:pPr/>
              <a:t>03/10/2016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1ECF9-26CE-4CC6-ADEB-31EAD22D00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EB150-5362-45DC-AEFA-4E59AF248958}" type="datetimeFigureOut">
              <a:rPr lang="fr-FR" smtClean="0"/>
              <a:pPr/>
              <a:t>03/10/2016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1ECF9-26CE-4CC6-ADEB-31EAD22D00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EB150-5362-45DC-AEFA-4E59AF248958}" type="datetimeFigureOut">
              <a:rPr lang="fr-FR" smtClean="0"/>
              <a:pPr/>
              <a:t>03/10/2016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1ECF9-26CE-4CC6-ADEB-31EAD22D00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Inauguration expo sarten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4620"/>
            <a:ext cx="9144000" cy="664876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P1-E1 print naissance.jpg"/>
          <p:cNvPicPr>
            <a:picLocks noChangeAspect="1"/>
          </p:cNvPicPr>
          <p:nvPr/>
        </p:nvPicPr>
        <p:blipFill>
          <a:blip r:embed="rId2" cstate="print"/>
          <a:srcRect l="6135" t="5774" r="19488" b="12598"/>
          <a:stretch>
            <a:fillRect/>
          </a:stretch>
        </p:blipFill>
        <p:spPr>
          <a:xfrm>
            <a:off x="1" y="-46463"/>
            <a:ext cx="9144000" cy="6897846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ARCHEOLOGIE\EXPO\100EOS5D\IMG_1735.JPG"/>
          <p:cNvPicPr>
            <a:picLocks noChangeAspect="1" noChangeArrowheads="1"/>
          </p:cNvPicPr>
          <p:nvPr/>
        </p:nvPicPr>
        <p:blipFill>
          <a:blip r:embed="rId2" cstate="print"/>
          <a:srcRect r="50"/>
          <a:stretch>
            <a:fillRect/>
          </a:stretch>
        </p:blipFill>
        <p:spPr bwMode="auto">
          <a:xfrm>
            <a:off x="-937120" y="0"/>
            <a:ext cx="10281856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ARCHEOLOGIE\EXPO\100EOS5D\IMG_17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12576" y="0"/>
            <a:ext cx="10472092" cy="6981395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P3-E1 printlesoperations.jpg"/>
          <p:cNvPicPr>
            <a:picLocks noChangeAspect="1"/>
          </p:cNvPicPr>
          <p:nvPr/>
        </p:nvPicPr>
        <p:blipFill>
          <a:blip r:embed="rId2" cstate="print"/>
          <a:srcRect l="4347" t="5692" r="18259" b="10119"/>
          <a:stretch>
            <a:fillRect/>
          </a:stretch>
        </p:blipFill>
        <p:spPr>
          <a:xfrm>
            <a:off x="-103162" y="-74765"/>
            <a:ext cx="9376999" cy="7011853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G:\ARCHEOLOGIE\EXPO\100EOS5D\IMG_17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98984" y="0"/>
            <a:ext cx="10287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G:\ARCHEOLOGIE\EXPO\100EOS5D\IMG_17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422563" y="-7115175"/>
            <a:ext cx="14264640" cy="9509760"/>
          </a:xfrm>
          <a:prstGeom prst="rect">
            <a:avLst/>
          </a:prstGeom>
          <a:noFill/>
        </p:spPr>
      </p:pic>
      <p:pic>
        <p:nvPicPr>
          <p:cNvPr id="10244" name="Picture 4" descr="G:\ARCHEOLOGIE\EXPO\100EOS5D\IMG_17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2536" y="0"/>
            <a:ext cx="10287001" cy="6858000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6803232" y="6237312"/>
            <a:ext cx="23407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bg1"/>
                </a:solidFill>
              </a:rPr>
              <a:t>Site des </a:t>
            </a:r>
            <a:r>
              <a:rPr lang="fr-FR" sz="1400" dirty="0" err="1" smtClean="0">
                <a:solidFill>
                  <a:schemeClr val="bg1"/>
                </a:solidFill>
              </a:rPr>
              <a:t>Dolia</a:t>
            </a:r>
            <a:r>
              <a:rPr lang="fr-FR" sz="1400" dirty="0" smtClean="0">
                <a:solidFill>
                  <a:schemeClr val="bg1"/>
                </a:solidFill>
              </a:rPr>
              <a:t> L’</a:t>
            </a:r>
            <a:r>
              <a:rPr lang="fr-FR" sz="1400" dirty="0" err="1" smtClean="0">
                <a:solidFill>
                  <a:schemeClr val="bg1"/>
                </a:solidFill>
              </a:rPr>
              <a:t>lle</a:t>
            </a:r>
            <a:r>
              <a:rPr lang="fr-FR" sz="1400" dirty="0" smtClean="0">
                <a:solidFill>
                  <a:schemeClr val="bg1"/>
                </a:solidFill>
              </a:rPr>
              <a:t>-Rousse</a:t>
            </a:r>
            <a:endParaRPr lang="fr-FR" sz="1400" dirty="0"/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:\ARCHEOLOGIE\EXPO\100EOS5D\IMG_17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9144000" cy="6096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:\ARCHEOLOGIE\EXPO\100EOS5D\IMG_17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0"/>
            <a:ext cx="4572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1-E2 print naviremarch.jpg"/>
          <p:cNvPicPr>
            <a:picLocks noChangeAspect="1"/>
          </p:cNvPicPr>
          <p:nvPr/>
        </p:nvPicPr>
        <p:blipFill>
          <a:blip r:embed="rId2" cstate="print"/>
          <a:srcRect l="2631" t="12664" r="2631" b="27204"/>
          <a:stretch>
            <a:fillRect/>
          </a:stretch>
        </p:blipFill>
        <p:spPr>
          <a:xfrm>
            <a:off x="-440644" y="0"/>
            <a:ext cx="9630667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7524328" y="6488668"/>
            <a:ext cx="1625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chemeClr val="bg1"/>
                </a:solidFill>
              </a:rPr>
              <a:t>Epave Porticcio "A "</a:t>
            </a:r>
            <a:endParaRPr lang="fr-FR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G:\ARCHEOLOGIE\EXPO\100EOS5D\IMG_17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0"/>
            <a:ext cx="4572000" cy="6858000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7308304" y="6093296"/>
            <a:ext cx="1654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Epave </a:t>
            </a:r>
            <a:r>
              <a:rPr lang="fr-FR" sz="1400" dirty="0" err="1" smtClean="0"/>
              <a:t>Capu</a:t>
            </a:r>
            <a:r>
              <a:rPr lang="fr-FR" sz="1400" dirty="0" smtClean="0"/>
              <a:t> di </a:t>
            </a:r>
            <a:r>
              <a:rPr lang="fr-FR" sz="1400" dirty="0" err="1" smtClean="0"/>
              <a:t>Muru</a:t>
            </a:r>
            <a:endParaRPr lang="fr-FR" sz="1400" dirty="0" smtClean="0"/>
          </a:p>
          <a:p>
            <a:r>
              <a:rPr lang="fr-FR" sz="1400" dirty="0" smtClean="0"/>
              <a:t>Epave de l'</a:t>
            </a:r>
            <a:r>
              <a:rPr lang="fr-FR" sz="1400" dirty="0" err="1" smtClean="0"/>
              <a:t>Isolella</a:t>
            </a:r>
            <a:endParaRPr lang="fr-FR" sz="1400" dirty="0"/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Imag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66158" y="0"/>
            <a:ext cx="10276316" cy="6857999"/>
          </a:xfrm>
          <a:prstGeom prst="rect">
            <a:avLst/>
          </a:prstGeom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P3-E2 print copieCONSTRUCTIONNAV.jpg"/>
          <p:cNvPicPr>
            <a:picLocks noChangeAspect="1"/>
          </p:cNvPicPr>
          <p:nvPr/>
        </p:nvPicPr>
        <p:blipFill>
          <a:blip r:embed="rId2" cstate="print"/>
          <a:srcRect t="9643" b="22639"/>
          <a:stretch>
            <a:fillRect/>
          </a:stretch>
        </p:blipFill>
        <p:spPr>
          <a:xfrm>
            <a:off x="1763688" y="-10331"/>
            <a:ext cx="6379888" cy="6868331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G:\ARCHEOLOGIE\EXPO\100EOS5D\IMG_17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-270791"/>
            <a:ext cx="4752528" cy="7128791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G:\ARCHEOLOGIE\EXPO\100EOS5D\IMG_17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16" y="404664"/>
            <a:ext cx="9145016" cy="6096677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G:\ARCHEOLOGIE\EXPO\100EOS5D\IMG_17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936" y="620688"/>
            <a:ext cx="8934064" cy="5956043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7596336" y="6550223"/>
            <a:ext cx="13663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Epaves de Corse</a:t>
            </a:r>
            <a:endParaRPr lang="fr-FR" sz="1400" dirty="0"/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P1-E3 - print copie.amphores.jpg"/>
          <p:cNvPicPr>
            <a:picLocks noChangeAspect="1"/>
          </p:cNvPicPr>
          <p:nvPr/>
        </p:nvPicPr>
        <p:blipFill>
          <a:blip r:embed="rId2" cstate="print"/>
          <a:srcRect l="3150" r="8189" b="12598"/>
          <a:stretch>
            <a:fillRect/>
          </a:stretch>
        </p:blipFill>
        <p:spPr>
          <a:xfrm>
            <a:off x="0" y="-18"/>
            <a:ext cx="9318827" cy="6889247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Imag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77831"/>
            <a:ext cx="9144000" cy="6102337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G:\ARCHEOLOGIE\EXPO\100EOS5D\IMG_17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3672"/>
            <a:ext cx="9144000" cy="6096000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7164288" y="6550223"/>
            <a:ext cx="1585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Epave Porticcio "A"</a:t>
            </a:r>
            <a:endParaRPr lang="fr-FR" sz="1400" dirty="0"/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ARCHEOLOGIE\EXPO\100EOS5D\IMG_17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0974"/>
            <a:ext cx="9152072" cy="610138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P3-E3 print copie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94641"/>
            <a:ext cx="9144000" cy="3068717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ARCHEOLOGIE\EXPO\100EOS5D\IMG_17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8896008" cy="593067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Imag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840394" y="0"/>
            <a:ext cx="10260335" cy="68580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ARCHEOLOGIE\EXPO\100EOS5D\IMG_17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608511" cy="6912767"/>
          </a:xfrm>
          <a:prstGeom prst="rect">
            <a:avLst/>
          </a:prstGeom>
          <a:noFill/>
        </p:spPr>
      </p:pic>
      <p:pic>
        <p:nvPicPr>
          <p:cNvPr id="3" name="Picture 2" descr="G:\ARCHEOLOGIE\EXPO\100EOS5D\IMG_17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3429001" y="1143001"/>
            <a:ext cx="6857999" cy="4571999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G:\ARCHEOLOGIE\EXPO\100EOS5D\Img_17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0"/>
            <a:ext cx="4608512" cy="6912769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ARCHEOLOGIE\EXPO\100EOS5D\IMG_1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671"/>
            <a:ext cx="9144000" cy="6095999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2-E3 print copie.jamphores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503025"/>
            <a:ext cx="9144000" cy="1851949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ARCHEOLOGIE\EXPO\100EOS5D\IMG_17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-54769"/>
            <a:ext cx="4608512" cy="6912769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ARCHEOLOGIE\EXPO\100EOS5D\IMG_17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1" y="260648"/>
            <a:ext cx="9397045" cy="626469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:\ARCHEOLOGIE\EXPO\100EOS5D\IMG_17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2001"/>
            <a:ext cx="9144000" cy="6096000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7308304" y="6525344"/>
            <a:ext cx="1678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chemeClr val="bg1"/>
                </a:solidFill>
              </a:rPr>
              <a:t>Epave Porticcio "A"</a:t>
            </a:r>
            <a:r>
              <a:rPr lang="fr-FR" dirty="0" smtClean="0"/>
              <a:t>"</a:t>
            </a:r>
            <a:endParaRPr lang="fr-FR" dirty="0"/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:\ARCHEOLOGIE\EXPO\100EOS5D\IMG_17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20648" y="348235"/>
            <a:ext cx="9764648" cy="6509765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5940152" y="6550223"/>
            <a:ext cx="1585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Epave Porticcio "A"</a:t>
            </a:r>
            <a:endParaRPr lang="fr-FR" sz="1400" dirty="0"/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G:\ARCHEOLOGIE\EXPO\100EOS5D\IMG_18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-270792"/>
            <a:ext cx="4752528" cy="7128792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5220072" y="6381328"/>
            <a:ext cx="1585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chemeClr val="bg1"/>
                </a:solidFill>
              </a:rPr>
              <a:t>Epave Porticcio "A"</a:t>
            </a:r>
            <a:endParaRPr lang="fr-FR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G:\ARCHEOLOGIE\EXPO\100EOS5D\IMG_17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1056" y="521296"/>
            <a:ext cx="9505056" cy="6336704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251520" y="6381328"/>
            <a:ext cx="1625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chemeClr val="bg1"/>
                </a:solidFill>
              </a:rPr>
              <a:t>Epave </a:t>
            </a:r>
            <a:r>
              <a:rPr lang="fr-FR" sz="1400" dirty="0" err="1" smtClean="0">
                <a:solidFill>
                  <a:schemeClr val="bg1"/>
                </a:solidFill>
              </a:rPr>
              <a:t>Porticci</a:t>
            </a:r>
            <a:r>
              <a:rPr lang="fr-FR" sz="1400" dirty="0" smtClean="0">
                <a:solidFill>
                  <a:schemeClr val="bg1"/>
                </a:solidFill>
              </a:rPr>
              <a:t> o "A"</a:t>
            </a:r>
            <a:endParaRPr lang="fr-FR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P6-E2 print copieROMEET.jpg"/>
          <p:cNvPicPr>
            <a:picLocks noChangeAspect="1"/>
          </p:cNvPicPr>
          <p:nvPr/>
        </p:nvPicPr>
        <p:blipFill>
          <a:blip r:embed="rId2" cstate="print"/>
          <a:srcRect t="7937" b="44696"/>
          <a:stretch>
            <a:fillRect/>
          </a:stretch>
        </p:blipFill>
        <p:spPr>
          <a:xfrm>
            <a:off x="0" y="-69805"/>
            <a:ext cx="9165302" cy="6927805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G:\ARCHEOLOGIE\EXPO\100EOS5D\IMG_17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0"/>
            <a:ext cx="4572000" cy="6858000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5436096" y="6597352"/>
            <a:ext cx="1585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chemeClr val="bg1"/>
                </a:solidFill>
              </a:rPr>
              <a:t>Epave Porticcio "A"</a:t>
            </a: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G:\ARCHEOLOGIE\EXPO\100EOS5D\IMG_17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3955" y="692697"/>
            <a:ext cx="9247955" cy="6165304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6732240" y="6309320"/>
            <a:ext cx="1606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Epave Porticcio "A</a:t>
            </a:r>
            <a:r>
              <a:rPr lang="fr-FR" dirty="0" smtClean="0"/>
              <a:t>"</a:t>
            </a:r>
            <a:endParaRPr lang="fr-FR" dirty="0"/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G:\ARCHEOLOGIE\EXPO\100EOS5D\IMG_17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5601" y="1"/>
            <a:ext cx="10286999" cy="6858000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7164288" y="6597352"/>
            <a:ext cx="1585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chemeClr val="bg1"/>
                </a:solidFill>
              </a:rPr>
              <a:t>Epave Porticcio "A"</a:t>
            </a:r>
            <a:endParaRPr lang="fr-FR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G:\ARCHEOLOGIE\EXPO\100EOS5D\IMG_17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-378804"/>
            <a:ext cx="4824536" cy="7236804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5580112" y="6488668"/>
            <a:ext cx="16575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Epave "Porticcio "A"</a:t>
            </a:r>
            <a:endParaRPr lang="fr-FR" sz="1400" dirty="0"/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fetescienses 064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76670"/>
            <a:ext cx="9144000" cy="6104659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7380312" y="6093296"/>
            <a:ext cx="1585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chemeClr val="bg1"/>
                </a:solidFill>
              </a:rPr>
              <a:t>Epave Porticcio "A"</a:t>
            </a:r>
            <a:endParaRPr lang="fr-FR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G:\ARCHEOLOGIE\EXPO\100EOS5D\IMG_17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-378804"/>
            <a:ext cx="4824536" cy="7236804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5508104" y="6381328"/>
            <a:ext cx="16575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chemeClr val="bg1"/>
                </a:solidFill>
              </a:rPr>
              <a:t>Epave "Porticcio "A"</a:t>
            </a:r>
            <a:endParaRPr lang="fr-FR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G:\ARCHEOLOGIE\EXPO\100EOS5D\IMG_17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009112" cy="6672741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6444208" y="6309320"/>
            <a:ext cx="1585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Epave Porticcio "A"</a:t>
            </a:r>
            <a:endParaRPr lang="fr-FR" sz="1400" dirty="0"/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5-E4 copieOEUVREDART.jpg"/>
          <p:cNvPicPr>
            <a:picLocks noChangeAspect="1"/>
          </p:cNvPicPr>
          <p:nvPr/>
        </p:nvPicPr>
        <p:blipFill>
          <a:blip r:embed="rId2" cstate="print"/>
          <a:srcRect l="5701" t="3333" r="2073" b="6666"/>
          <a:stretch>
            <a:fillRect/>
          </a:stretch>
        </p:blipFill>
        <p:spPr>
          <a:xfrm>
            <a:off x="0" y="-32552"/>
            <a:ext cx="9144000" cy="6937849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G:\ARCHEOLOGIE\EXPO\100EOS5D\IMG_1774.JPG"/>
          <p:cNvPicPr>
            <a:picLocks noChangeAspect="1" noChangeArrowheads="1"/>
          </p:cNvPicPr>
          <p:nvPr/>
        </p:nvPicPr>
        <p:blipFill>
          <a:blip r:embed="rId2" cstate="print"/>
          <a:srcRect t="8197"/>
          <a:stretch>
            <a:fillRect/>
          </a:stretch>
        </p:blipFill>
        <p:spPr bwMode="auto">
          <a:xfrm>
            <a:off x="2195736" y="1"/>
            <a:ext cx="4980346" cy="6858000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5508104" y="6550223"/>
            <a:ext cx="1585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chemeClr val="bg1"/>
                </a:solidFill>
              </a:rPr>
              <a:t>Epave Porticcio "A"</a:t>
            </a:r>
            <a:endParaRPr lang="fr-FR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G:\ARCHEOLOGIE\EXPO\100EOS5D\IMG_1775.JPG"/>
          <p:cNvPicPr>
            <a:picLocks noChangeAspect="1" noChangeArrowheads="1"/>
          </p:cNvPicPr>
          <p:nvPr/>
        </p:nvPicPr>
        <p:blipFill>
          <a:blip r:embed="rId2" cstate="print"/>
          <a:srcRect l="5532" r="5137"/>
          <a:stretch>
            <a:fillRect/>
          </a:stretch>
        </p:blipFill>
        <p:spPr bwMode="auto">
          <a:xfrm>
            <a:off x="-17975" y="-22"/>
            <a:ext cx="9189333" cy="685804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P4-E2 print copieNAVIG.jpg"/>
          <p:cNvPicPr>
            <a:picLocks noChangeAspect="1"/>
          </p:cNvPicPr>
          <p:nvPr/>
        </p:nvPicPr>
        <p:blipFill>
          <a:blip r:embed="rId2" cstate="print"/>
          <a:srcRect l="13477" t="11543" b="23512"/>
          <a:stretch>
            <a:fillRect/>
          </a:stretch>
        </p:blipFill>
        <p:spPr>
          <a:xfrm>
            <a:off x="-352095" y="-86583"/>
            <a:ext cx="9100559" cy="6944584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Img_1776.jpg"/>
          <p:cNvPicPr>
            <a:picLocks noChangeAspect="1"/>
          </p:cNvPicPr>
          <p:nvPr/>
        </p:nvPicPr>
        <p:blipFill>
          <a:blip r:embed="rId2" cstate="print"/>
          <a:srcRect l="-202"/>
          <a:stretch>
            <a:fillRect/>
          </a:stretch>
        </p:blipFill>
        <p:spPr>
          <a:xfrm>
            <a:off x="0" y="0"/>
            <a:ext cx="6926813" cy="4608512"/>
          </a:xfrm>
          <a:prstGeom prst="rect">
            <a:avLst/>
          </a:prstGeom>
        </p:spPr>
      </p:pic>
      <p:pic>
        <p:nvPicPr>
          <p:cNvPr id="4" name="Image 3" descr="Img_177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83075" y="2636912"/>
            <a:ext cx="4560925" cy="3540805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7020272" y="6309320"/>
            <a:ext cx="1585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Epave Porticcio "A"</a:t>
            </a:r>
            <a:endParaRPr lang="fr-FR" sz="1400" dirty="0"/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G:\ARCHEOLOGIE\EXPO\100EOS5D\IMG_1779.JPG"/>
          <p:cNvPicPr>
            <a:picLocks noChangeAspect="1" noChangeArrowheads="1"/>
          </p:cNvPicPr>
          <p:nvPr/>
        </p:nvPicPr>
        <p:blipFill>
          <a:blip r:embed="rId2" cstate="print"/>
          <a:srcRect l="5158" r="5555"/>
          <a:stretch>
            <a:fillRect/>
          </a:stretch>
        </p:blipFill>
        <p:spPr bwMode="auto">
          <a:xfrm>
            <a:off x="-5337" y="0"/>
            <a:ext cx="9185032" cy="6858000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7558566" y="6550223"/>
            <a:ext cx="1585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chemeClr val="bg1"/>
                </a:solidFill>
              </a:rPr>
              <a:t>Epave Porticcio "A"</a:t>
            </a:r>
            <a:endParaRPr lang="fr-FR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1-E4vaisselle.jpg"/>
          <p:cNvPicPr>
            <a:picLocks noChangeAspect="1"/>
          </p:cNvPicPr>
          <p:nvPr/>
        </p:nvPicPr>
        <p:blipFill>
          <a:blip r:embed="rId2" cstate="print"/>
          <a:srcRect l="6841" t="7487" r="5262" b="6806"/>
          <a:stretch>
            <a:fillRect/>
          </a:stretch>
        </p:blipFill>
        <p:spPr>
          <a:xfrm>
            <a:off x="-68463" y="-34417"/>
            <a:ext cx="9212463" cy="6946003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1780A.jpg"/>
          <p:cNvPicPr>
            <a:picLocks noChangeAspect="1"/>
          </p:cNvPicPr>
          <p:nvPr/>
        </p:nvPicPr>
        <p:blipFill>
          <a:blip r:embed="rId2" cstate="print"/>
          <a:srcRect l="5118" r="4331"/>
          <a:stretch>
            <a:fillRect/>
          </a:stretch>
        </p:blipFill>
        <p:spPr>
          <a:xfrm>
            <a:off x="-24499" y="836712"/>
            <a:ext cx="9168499" cy="485776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7380312" y="5805264"/>
            <a:ext cx="1585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Epave Porticcio "A"</a:t>
            </a:r>
            <a:endParaRPr lang="fr-FR" sz="1400" dirty="0"/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hotoiphone 07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2753" y="0"/>
            <a:ext cx="4578494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7380312" y="6597352"/>
            <a:ext cx="1585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Epave Porticcio "A"</a:t>
            </a:r>
            <a:endParaRPr lang="fr-FR" sz="1400" dirty="0"/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17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60828" y="0"/>
            <a:ext cx="4422344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7236296" y="6597352"/>
            <a:ext cx="1585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Epave Porticcio "A"</a:t>
            </a:r>
            <a:endParaRPr lang="fr-FR" sz="1400" dirty="0"/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Image1.jpg"/>
          <p:cNvPicPr>
            <a:picLocks noChangeAspect="1"/>
          </p:cNvPicPr>
          <p:nvPr/>
        </p:nvPicPr>
        <p:blipFill>
          <a:blip r:embed="rId2" cstate="print"/>
          <a:srcRect l="5833" r="8426"/>
          <a:stretch>
            <a:fillRect/>
          </a:stretch>
        </p:blipFill>
        <p:spPr>
          <a:xfrm>
            <a:off x="4172" y="0"/>
            <a:ext cx="9139828" cy="68580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G:\ARCHEOLOGIE\EXPO\100EOS5D\IMG_18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560" y="0"/>
            <a:ext cx="10286998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P4-E4 copielingots.jpg"/>
          <p:cNvPicPr>
            <a:picLocks noChangeAspect="1"/>
          </p:cNvPicPr>
          <p:nvPr/>
        </p:nvPicPr>
        <p:blipFill>
          <a:blip r:embed="rId2" cstate="print"/>
          <a:srcRect l="9661" t="12699" r="9661" b="9357"/>
          <a:stretch>
            <a:fillRect/>
          </a:stretch>
        </p:blipFill>
        <p:spPr>
          <a:xfrm>
            <a:off x="0" y="350903"/>
            <a:ext cx="9143999" cy="6385401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G:\ARCHEOLOGIE\EXPO\100EOS5D\IMG_17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80004" cy="645333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ARCHEOLOGIE\EXPO\100EOS5D\IMG_17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726144" y="-8884368"/>
            <a:ext cx="7132320" cy="4754880"/>
          </a:xfrm>
          <a:prstGeom prst="rect">
            <a:avLst/>
          </a:prstGeom>
          <a:noFill/>
        </p:spPr>
      </p:pic>
      <p:pic>
        <p:nvPicPr>
          <p:cNvPr id="3075" name="Picture 3" descr="G:\ARCHEOLOGIE\EXPO\100EOS5D\IMG_17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25356"/>
            <a:ext cx="9144000" cy="6096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 descr="G:\ARCHEOLOGIE\EXPO\100EOS5D\IMG_17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-802232"/>
            <a:ext cx="5106821" cy="7660232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7452320" y="6550223"/>
            <a:ext cx="14784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Epave de l'</a:t>
            </a:r>
            <a:r>
              <a:rPr lang="fr-FR" sz="1400" dirty="0" err="1" smtClean="0"/>
              <a:t>Isolella</a:t>
            </a:r>
            <a:endParaRPr lang="fr-FR" sz="1400" dirty="0"/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G:\ARCHEOLOGIE\EXPO\100EOS5D\IMG_1789.JPG"/>
          <p:cNvPicPr>
            <a:picLocks noChangeAspect="1" noChangeArrowheads="1"/>
          </p:cNvPicPr>
          <p:nvPr/>
        </p:nvPicPr>
        <p:blipFill>
          <a:blip r:embed="rId2" cstate="print"/>
          <a:srcRect l="10959" t="1591" r="7778" b="1591"/>
          <a:stretch>
            <a:fillRect/>
          </a:stretch>
        </p:blipFill>
        <p:spPr bwMode="auto">
          <a:xfrm>
            <a:off x="0" y="-319559"/>
            <a:ext cx="9144000" cy="7262947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onto 2.1BASSEDE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2480" y="755904"/>
            <a:ext cx="7559040" cy="5346192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ARCHEOLOGIE\EXPO\100EOS5D\IMG_1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116632"/>
            <a:ext cx="9787508" cy="6525005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ARCHEOLOGIE\EXPO\100EOS5D\IMG_17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0"/>
            <a:ext cx="10286999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ARCHEOLOGIE\EXPO\100EOS5D\IMG_17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0385" y="0"/>
            <a:ext cx="10287001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117</Words>
  <Application>Microsoft Office PowerPoint</Application>
  <PresentationFormat>Affichage à l'écran (4:3)</PresentationFormat>
  <Paragraphs>27</Paragraphs>
  <Slides>62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62</vt:i4>
      </vt:variant>
    </vt:vector>
  </HeadingPairs>
  <TitlesOfParts>
    <vt:vector size="63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Diapositive 39</vt:lpstr>
      <vt:lpstr>Diapositive 40</vt:lpstr>
      <vt:lpstr>Diapositive 41</vt:lpstr>
      <vt:lpstr>Diapositive 42</vt:lpstr>
      <vt:lpstr>Diapositive 43</vt:lpstr>
      <vt:lpstr>Diapositive 44</vt:lpstr>
      <vt:lpstr>Diapositive 45</vt:lpstr>
      <vt:lpstr>Diapositive 46</vt:lpstr>
      <vt:lpstr>Diapositive 47</vt:lpstr>
      <vt:lpstr>Diapositive 48</vt:lpstr>
      <vt:lpstr>Diapositive 49</vt:lpstr>
      <vt:lpstr>Diapositive 50</vt:lpstr>
      <vt:lpstr>Diapositive 51</vt:lpstr>
      <vt:lpstr>Diapositive 52</vt:lpstr>
      <vt:lpstr>Diapositive 53</vt:lpstr>
      <vt:lpstr>Diapositive 54</vt:lpstr>
      <vt:lpstr>Diapositive 55</vt:lpstr>
      <vt:lpstr>Diapositive 56</vt:lpstr>
      <vt:lpstr>Diapositive 57</vt:lpstr>
      <vt:lpstr>Diapositive 58</vt:lpstr>
      <vt:lpstr>Diapositive 59</vt:lpstr>
      <vt:lpstr>Diapositive 60</vt:lpstr>
      <vt:lpstr>Diapositive 61</vt:lpstr>
      <vt:lpstr>Diapositive 62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Hervé ALFONSI</dc:creator>
  <cp:lastModifiedBy>h.alfonsi</cp:lastModifiedBy>
  <cp:revision>50</cp:revision>
  <dcterms:created xsi:type="dcterms:W3CDTF">2016-09-28T18:44:56Z</dcterms:created>
  <dcterms:modified xsi:type="dcterms:W3CDTF">2016-10-03T14:53:48Z</dcterms:modified>
</cp:coreProperties>
</file>