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image8.jpg" ContentType="image/pn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4"/>
  </p:sldMasterIdLst>
  <p:notesMasterIdLst>
    <p:notesMasterId r:id="rId35"/>
  </p:notesMasterIdLst>
  <p:handoutMasterIdLst>
    <p:handoutMasterId r:id="rId36"/>
  </p:handoutMasterIdLst>
  <p:sldIdLst>
    <p:sldId id="265" r:id="rId5"/>
    <p:sldId id="297" r:id="rId6"/>
    <p:sldId id="378" r:id="rId7"/>
    <p:sldId id="379" r:id="rId8"/>
    <p:sldId id="390" r:id="rId9"/>
    <p:sldId id="389" r:id="rId10"/>
    <p:sldId id="374" r:id="rId11"/>
    <p:sldId id="386" r:id="rId12"/>
    <p:sldId id="391" r:id="rId13"/>
    <p:sldId id="388" r:id="rId14"/>
    <p:sldId id="392" r:id="rId15"/>
    <p:sldId id="393" r:id="rId16"/>
    <p:sldId id="394" r:id="rId17"/>
    <p:sldId id="395" r:id="rId18"/>
    <p:sldId id="396" r:id="rId19"/>
    <p:sldId id="397" r:id="rId20"/>
    <p:sldId id="398" r:id="rId21"/>
    <p:sldId id="399" r:id="rId22"/>
    <p:sldId id="400" r:id="rId23"/>
    <p:sldId id="401" r:id="rId24"/>
    <p:sldId id="402" r:id="rId25"/>
    <p:sldId id="403" r:id="rId26"/>
    <p:sldId id="404" r:id="rId27"/>
    <p:sldId id="405" r:id="rId28"/>
    <p:sldId id="406" r:id="rId29"/>
    <p:sldId id="407" r:id="rId30"/>
    <p:sldId id="408" r:id="rId31"/>
    <p:sldId id="409" r:id="rId32"/>
    <p:sldId id="410" r:id="rId33"/>
    <p:sldId id="411" r:id="rId34"/>
  </p:sldIdLst>
  <p:sldSz cx="12192000" cy="6858000"/>
  <p:notesSz cx="6858000" cy="9144000"/>
  <p:defaultTextStyle>
    <a:defPPr rtl="0"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35" autoAdjust="0"/>
    <p:restoredTop sz="94660"/>
  </p:normalViewPr>
  <p:slideViewPr>
    <p:cSldViewPr snapToGrid="0" showGuides="1">
      <p:cViewPr varScale="1">
        <p:scale>
          <a:sx n="119" d="100"/>
          <a:sy n="119" d="100"/>
        </p:scale>
        <p:origin x="144" y="1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0" d="100"/>
          <a:sy n="90" d="100"/>
        </p:scale>
        <p:origin x="294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 dirty="0"/>
          </a:p>
        </p:txBody>
      </p:sp>
      <p:sp>
        <p:nvSpPr>
          <p:cNvPr id="3" name="Espace réservé de la date 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CD3219A-75C0-4E09-81D8-07B08B329A80}" type="datetime1">
              <a:rPr lang="fr-FR" smtClean="0"/>
              <a:t>16/01/2019</a:t>
            </a:fld>
            <a:endParaRPr lang="fr-FR" dirty="0"/>
          </a:p>
        </p:txBody>
      </p:sp>
      <p:sp>
        <p:nvSpPr>
          <p:cNvPr id="4" name="Espace réservé du pied de page 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 dirty="0"/>
          </a:p>
        </p:txBody>
      </p:sp>
      <p:sp>
        <p:nvSpPr>
          <p:cNvPr id="5" name="Espace réservé du numéro de diapositive 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78FE58C-C1A6-4C4C-90C2-B7F5B0504B2D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3460503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 noProof="0" dirty="0"/>
          </a:p>
        </p:txBody>
      </p:sp>
      <p:sp>
        <p:nvSpPr>
          <p:cNvPr id="3" name="Espace réservé de la date 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CF885645-4090-46EC-B88C-5C997E9166C1}" type="datetime1">
              <a:rPr lang="fr-FR" noProof="0" smtClean="0"/>
              <a:t>16/01/2019</a:t>
            </a:fld>
            <a:endParaRPr lang="fr-FR" noProof="0" dirty="0"/>
          </a:p>
        </p:txBody>
      </p:sp>
      <p:sp>
        <p:nvSpPr>
          <p:cNvPr id="4" name="Espace réservé d’image de diapositive 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fr-FR" noProof="0" dirty="0"/>
          </a:p>
        </p:txBody>
      </p:sp>
      <p:sp>
        <p:nvSpPr>
          <p:cNvPr id="5" name="Espace réservé des notes 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fr-FR" noProof="0" dirty="0" smtClean="0"/>
              <a:t>Modifiez les styles du texte du masque</a:t>
            </a:r>
          </a:p>
          <a:p>
            <a:pPr lvl="1" rtl="0"/>
            <a:r>
              <a:rPr lang="fr-FR" noProof="0" dirty="0" smtClean="0"/>
              <a:t>Deuxième niveau</a:t>
            </a:r>
          </a:p>
          <a:p>
            <a:pPr lvl="2" rtl="0"/>
            <a:r>
              <a:rPr lang="fr-FR" noProof="0" dirty="0" smtClean="0"/>
              <a:t>Troisième niveau</a:t>
            </a:r>
          </a:p>
          <a:p>
            <a:pPr lvl="3" rtl="0"/>
            <a:r>
              <a:rPr lang="fr-FR" noProof="0" dirty="0" smtClean="0"/>
              <a:t>Quatrième niveau</a:t>
            </a:r>
          </a:p>
          <a:p>
            <a:pPr lvl="4" rtl="0"/>
            <a:r>
              <a:rPr lang="fr-FR" noProof="0" dirty="0" smtClean="0"/>
              <a:t>Cinquième niveau</a:t>
            </a:r>
            <a:endParaRPr lang="fr-FR" noProof="0" dirty="0"/>
          </a:p>
        </p:txBody>
      </p:sp>
      <p:sp>
        <p:nvSpPr>
          <p:cNvPr id="6" name="Espace réservé du pied de page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 noProof="0" dirty="0"/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10E1E9A-E921-4174-A0FC-51868D7AC568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7378600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10E1E9A-E921-4174-A0FC-51868D7AC568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1452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ctrTitle"/>
          </p:nvPr>
        </p:nvSpPr>
        <p:spPr>
          <a:xfrm>
            <a:off x="1524000" y="1041400"/>
            <a:ext cx="9144000" cy="2387600"/>
          </a:xfrm>
        </p:spPr>
        <p:txBody>
          <a:bodyPr rtlCol="0" anchor="b"/>
          <a:lstStyle>
            <a:lvl1pPr algn="ctr">
              <a:defRPr sz="6000"/>
            </a:lvl1pPr>
          </a:lstStyle>
          <a:p>
            <a:pPr rtl="0"/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rtlCol="0"/>
          <a:lstStyle>
            <a:lvl1pPr marL="0" indent="0" algn="ctr">
              <a:buNone/>
              <a:defRPr sz="2400">
                <a:solidFill>
                  <a:schemeClr val="accent3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fr-FR" smtClean="0"/>
              <a:t>Modifiez le style des sous-titres du masque</a:t>
            </a:r>
            <a:endParaRPr lang="fr-FR" dirty="0"/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21A7A5D-B13D-49C4-B7F4-D583D6F53063}" type="datetime1">
              <a:rPr lang="fr-FR" smtClean="0"/>
              <a:t>16/01/2019</a:t>
            </a:fld>
            <a:endParaRPr lang="fr-FR" dirty="0"/>
          </a:p>
        </p:txBody>
      </p:sp>
      <p:sp>
        <p:nvSpPr>
          <p:cNvPr id="5" name="Espace réservé du pied de page 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dirty="0" smtClean="0"/>
              <a:t>Ajouter un pied de page</a:t>
            </a:r>
            <a:endParaRPr lang="fr-FR" dirty="0"/>
          </a:p>
        </p:txBody>
      </p:sp>
      <p:sp>
        <p:nvSpPr>
          <p:cNvPr id="6" name="Espace réservé du numéro de diapositive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B7BAC7-FE87-40F6-AA24-4F4685D1B022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4670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562100" y="1825625"/>
            <a:ext cx="9791700" cy="4351338"/>
          </a:xfrm>
        </p:spPr>
        <p:txBody>
          <a:bodyPr vert="eaVert" rtlCol="0"/>
          <a:lstStyle/>
          <a:p>
            <a:pPr lvl="0" rtl="0"/>
            <a:r>
              <a:rPr lang="fr-FR" smtClean="0"/>
              <a:t>Modifiez les styles du texte du masque</a:t>
            </a:r>
          </a:p>
          <a:p>
            <a:pPr lvl="1" rtl="0"/>
            <a:r>
              <a:rPr lang="fr-FR" smtClean="0"/>
              <a:t>Deuxième niveau</a:t>
            </a:r>
          </a:p>
          <a:p>
            <a:pPr lvl="2" rtl="0"/>
            <a:r>
              <a:rPr lang="fr-FR" smtClean="0"/>
              <a:t>Troisième niveau</a:t>
            </a:r>
          </a:p>
          <a:p>
            <a:pPr lvl="3" rtl="0"/>
            <a:r>
              <a:rPr lang="fr-FR" smtClean="0"/>
              <a:t>Quatrième niveau</a:t>
            </a:r>
          </a:p>
          <a:p>
            <a:pPr lvl="4" rtl="0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72D1425-9EE9-4038-A8F9-3BCD47DCED41}" type="datetime1">
              <a:rPr lang="fr-FR" smtClean="0"/>
              <a:t>16/01/2019</a:t>
            </a:fld>
            <a:endParaRPr lang="fr-FR" dirty="0"/>
          </a:p>
        </p:txBody>
      </p:sp>
      <p:sp>
        <p:nvSpPr>
          <p:cNvPr id="5" name="Espace réservé du pied de page 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dirty="0" smtClean="0"/>
              <a:t>Ajouter un pied de page</a:t>
            </a:r>
            <a:endParaRPr lang="fr-FR" dirty="0"/>
          </a:p>
        </p:txBody>
      </p:sp>
      <p:sp>
        <p:nvSpPr>
          <p:cNvPr id="6" name="Espace réservé du numéro de diapositive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B7BAC7-FE87-40F6-AA24-4F4685D1B022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2188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 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 rtlCol="0"/>
          <a:lstStyle/>
          <a:p>
            <a:pPr rtl="0"/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562100" y="365125"/>
            <a:ext cx="7010400" cy="5811838"/>
          </a:xfrm>
        </p:spPr>
        <p:txBody>
          <a:bodyPr vert="eaVert" rtlCol="0"/>
          <a:lstStyle/>
          <a:p>
            <a:pPr lvl="0" rtl="0"/>
            <a:r>
              <a:rPr lang="fr-FR" smtClean="0"/>
              <a:t>Modifiez les styles du texte du masque</a:t>
            </a:r>
          </a:p>
          <a:p>
            <a:pPr lvl="1" rtl="0"/>
            <a:r>
              <a:rPr lang="fr-FR" smtClean="0"/>
              <a:t>Deuxième niveau</a:t>
            </a:r>
          </a:p>
          <a:p>
            <a:pPr lvl="2" rtl="0"/>
            <a:r>
              <a:rPr lang="fr-FR" smtClean="0"/>
              <a:t>Troisième niveau</a:t>
            </a:r>
          </a:p>
          <a:p>
            <a:pPr lvl="3" rtl="0"/>
            <a:r>
              <a:rPr lang="fr-FR" smtClean="0"/>
              <a:t>Quatrième niveau</a:t>
            </a:r>
          </a:p>
          <a:p>
            <a:pPr lvl="4" rtl="0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3ED98CB-F975-4422-A942-38F1FA9B0C27}" type="datetime1">
              <a:rPr lang="fr-FR" smtClean="0"/>
              <a:t>16/01/2019</a:t>
            </a:fld>
            <a:endParaRPr lang="fr-FR" dirty="0"/>
          </a:p>
        </p:txBody>
      </p:sp>
      <p:sp>
        <p:nvSpPr>
          <p:cNvPr id="5" name="Espace réservé du pied de page 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dirty="0" smtClean="0"/>
              <a:t>Ajouter un pied de page</a:t>
            </a:r>
            <a:endParaRPr lang="fr-FR" dirty="0"/>
          </a:p>
        </p:txBody>
      </p:sp>
      <p:sp>
        <p:nvSpPr>
          <p:cNvPr id="6" name="Espace réservé du numéro de diapositive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B7BAC7-FE87-40F6-AA24-4F4685D1B022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88830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 1"/>
          <p:cNvSpPr>
            <a:spLocks noGrp="1"/>
          </p:cNvSpPr>
          <p:nvPr>
            <p:ph type="title"/>
          </p:nvPr>
        </p:nvSpPr>
        <p:spPr>
          <a:xfrm>
            <a:off x="1562100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’image 2" descr="Espace réservé vide pour ajouter une image. Cliquez sur l’espace réservé et sélectionnez l’image à ajouter"/>
          <p:cNvSpPr>
            <a:spLocks noGrp="1"/>
          </p:cNvSpPr>
          <p:nvPr>
            <p:ph type="pic" idx="1"/>
          </p:nvPr>
        </p:nvSpPr>
        <p:spPr>
          <a:xfrm>
            <a:off x="5678904" y="987425"/>
            <a:ext cx="5678424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fr-FR" smtClean="0"/>
              <a:t>Cliquez sur l'icône pour ajouter une image</a:t>
            </a:r>
            <a:endParaRPr lang="fr-FR" dirty="0"/>
          </a:p>
        </p:txBody>
      </p:sp>
      <p:sp>
        <p:nvSpPr>
          <p:cNvPr id="8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562100" y="2101850"/>
            <a:ext cx="3932237" cy="3759200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AC25AFF-DB74-486A-8B15-3C26CDA56CCE}" type="datetime1">
              <a:rPr lang="fr-FR" smtClean="0"/>
              <a:t>16/01/2019</a:t>
            </a:fld>
            <a:endParaRPr lang="fr-FR" dirty="0"/>
          </a:p>
        </p:txBody>
      </p:sp>
      <p:sp>
        <p:nvSpPr>
          <p:cNvPr id="6" name="Espace réservé du pied de page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dirty="0" smtClean="0"/>
              <a:t>Ajouter un pied de page</a:t>
            </a:r>
            <a:endParaRPr lang="fr-FR" dirty="0"/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B7BAC7-FE87-40F6-AA24-4F4685D1B022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13888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fr-FR" smtClean="0"/>
              <a:t>Modifiez les styles du texte du masque</a:t>
            </a:r>
          </a:p>
          <a:p>
            <a:pPr lvl="1" rtl="0"/>
            <a:r>
              <a:rPr lang="fr-FR" smtClean="0"/>
              <a:t>Deuxième niveau</a:t>
            </a:r>
          </a:p>
          <a:p>
            <a:pPr lvl="2" rtl="0"/>
            <a:r>
              <a:rPr lang="fr-FR" smtClean="0"/>
              <a:t>Troisième niveau</a:t>
            </a:r>
          </a:p>
          <a:p>
            <a:pPr lvl="3" rtl="0"/>
            <a:r>
              <a:rPr lang="fr-FR" smtClean="0"/>
              <a:t>Quatrième niveau</a:t>
            </a:r>
          </a:p>
          <a:p>
            <a:pPr lvl="4" rtl="0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9A4C305-DA62-421D-B6E0-6A29EC9487A1}" type="datetime1">
              <a:rPr lang="fr-FR" smtClean="0"/>
              <a:t>16/01/2019</a:t>
            </a:fld>
            <a:endParaRPr lang="fr-FR" dirty="0"/>
          </a:p>
        </p:txBody>
      </p:sp>
      <p:sp>
        <p:nvSpPr>
          <p:cNvPr id="5" name="Espace réservé du pied de page 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dirty="0" smtClean="0"/>
              <a:t>Ajouter un pied de page</a:t>
            </a:r>
            <a:endParaRPr lang="fr-FR" dirty="0"/>
          </a:p>
        </p:txBody>
      </p:sp>
      <p:sp>
        <p:nvSpPr>
          <p:cNvPr id="6" name="Espace réservé du numéro de diapositive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B7BAC7-FE87-40F6-AA24-4F4685D1B022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9879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>
          <a:xfrm>
            <a:off x="1241658" y="1709738"/>
            <a:ext cx="10105791" cy="2862262"/>
          </a:xfr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texte 2"/>
          <p:cNvSpPr>
            <a:spLocks noGrp="1"/>
          </p:cNvSpPr>
          <p:nvPr>
            <p:ph type="body" idx="1"/>
          </p:nvPr>
        </p:nvSpPr>
        <p:spPr>
          <a:xfrm>
            <a:off x="1241658" y="4589463"/>
            <a:ext cx="10105791" cy="1500187"/>
          </a:xfrm>
        </p:spPr>
        <p:txBody>
          <a:bodyPr rtlCol="0"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1EB3533-04B5-4E8F-A993-CD9A2A6EA72A}" type="datetime1">
              <a:rPr lang="fr-FR" smtClean="0"/>
              <a:t>16/01/2019</a:t>
            </a:fld>
            <a:endParaRPr lang="fr-FR" dirty="0"/>
          </a:p>
        </p:txBody>
      </p:sp>
      <p:sp>
        <p:nvSpPr>
          <p:cNvPr id="5" name="Espace réservé du pied de page 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dirty="0" smtClean="0"/>
              <a:t>Ajouter un pied de page</a:t>
            </a:r>
            <a:endParaRPr lang="fr-FR" dirty="0"/>
          </a:p>
        </p:txBody>
      </p:sp>
      <p:sp>
        <p:nvSpPr>
          <p:cNvPr id="6" name="Espace réservé du numéro de diapositive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B7BAC7-FE87-40F6-AA24-4F4685D1B022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6768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569700" y="1825625"/>
            <a:ext cx="4754880" cy="4351338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fr-FR" smtClean="0"/>
              <a:t>Modifiez les styles du texte du masque</a:t>
            </a:r>
          </a:p>
          <a:p>
            <a:pPr lvl="1" rtl="0"/>
            <a:r>
              <a:rPr lang="fr-FR" smtClean="0"/>
              <a:t>Deuxième niveau</a:t>
            </a:r>
          </a:p>
          <a:p>
            <a:pPr lvl="2" rtl="0"/>
            <a:r>
              <a:rPr lang="fr-FR" smtClean="0"/>
              <a:t>Troisième niveau</a:t>
            </a:r>
          </a:p>
          <a:p>
            <a:pPr lvl="3" rtl="0"/>
            <a:r>
              <a:rPr lang="fr-FR" smtClean="0"/>
              <a:t>Quatrième niveau</a:t>
            </a:r>
          </a:p>
          <a:p>
            <a:pPr lvl="4" rtl="0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605325" y="1825625"/>
            <a:ext cx="4754880" cy="4351338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fr-FR" smtClean="0"/>
              <a:t>Modifiez les styles du texte du masque</a:t>
            </a:r>
          </a:p>
          <a:p>
            <a:pPr lvl="1" rtl="0"/>
            <a:r>
              <a:rPr lang="fr-FR" smtClean="0"/>
              <a:t>Deuxième niveau</a:t>
            </a:r>
          </a:p>
          <a:p>
            <a:pPr lvl="2" rtl="0"/>
            <a:r>
              <a:rPr lang="fr-FR" smtClean="0"/>
              <a:t>Troisième niveau</a:t>
            </a:r>
          </a:p>
          <a:p>
            <a:pPr lvl="3" rtl="0"/>
            <a:r>
              <a:rPr lang="fr-FR" smtClean="0"/>
              <a:t>Quatrième niveau</a:t>
            </a:r>
          </a:p>
          <a:p>
            <a:pPr lvl="4" rtl="0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5" name="Espace réservé de la date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AAAE710-946E-4C7F-A4E2-6F595348EE98}" type="datetime1">
              <a:rPr lang="fr-FR" smtClean="0"/>
              <a:t>16/01/2019</a:t>
            </a:fld>
            <a:endParaRPr lang="fr-FR" dirty="0"/>
          </a:p>
        </p:txBody>
      </p:sp>
      <p:sp>
        <p:nvSpPr>
          <p:cNvPr id="6" name="Espace réservé du pied de page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dirty="0" smtClean="0"/>
              <a:t>Ajouter un pied de page</a:t>
            </a:r>
            <a:endParaRPr lang="fr-FR" dirty="0"/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B7BAC7-FE87-40F6-AA24-4F4685D1B022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63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>
          <a:xfrm>
            <a:off x="2324100" y="274638"/>
            <a:ext cx="9023350" cy="1143000"/>
          </a:xfrm>
        </p:spPr>
        <p:txBody>
          <a:bodyPr rtlCol="0"/>
          <a:lstStyle/>
          <a:p>
            <a:pPr rtl="0"/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texte 2"/>
          <p:cNvSpPr>
            <a:spLocks noGrp="1"/>
          </p:cNvSpPr>
          <p:nvPr>
            <p:ph type="body" idx="1"/>
          </p:nvPr>
        </p:nvSpPr>
        <p:spPr>
          <a:xfrm>
            <a:off x="1562100" y="1489075"/>
            <a:ext cx="4754880" cy="641350"/>
          </a:xfrm>
          <a:noFill/>
          <a:ln>
            <a:noFill/>
          </a:ln>
        </p:spPr>
        <p:txBody>
          <a:bodyPr rtlCol="0" anchor="b"/>
          <a:lstStyle>
            <a:lvl1pPr marL="0" indent="0">
              <a:buNone/>
              <a:defRPr sz="2400" b="0">
                <a:solidFill>
                  <a:schemeClr val="accent3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1562100" y="2193925"/>
            <a:ext cx="4754880" cy="3978275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fr-FR" smtClean="0"/>
              <a:t>Modifiez les styles du texte du masque</a:t>
            </a:r>
          </a:p>
          <a:p>
            <a:pPr lvl="1" rtl="0"/>
            <a:r>
              <a:rPr lang="fr-FR" smtClean="0"/>
              <a:t>Deuxième niveau</a:t>
            </a:r>
          </a:p>
          <a:p>
            <a:pPr lvl="2" rtl="0"/>
            <a:r>
              <a:rPr lang="fr-FR" smtClean="0"/>
              <a:t>Troisième niveau</a:t>
            </a:r>
          </a:p>
          <a:p>
            <a:pPr lvl="3" rtl="0"/>
            <a:r>
              <a:rPr lang="fr-FR" smtClean="0"/>
              <a:t>Quatrième niveau</a:t>
            </a:r>
          </a:p>
          <a:p>
            <a:pPr lvl="4" rtl="0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598920" y="1489075"/>
            <a:ext cx="4754880" cy="641350"/>
          </a:xfrm>
          <a:noFill/>
          <a:ln>
            <a:noFill/>
          </a:ln>
        </p:spPr>
        <p:txBody>
          <a:bodyPr rtlCol="0" anchor="b"/>
          <a:lstStyle>
            <a:lvl1pPr marL="0" indent="0">
              <a:buNone/>
              <a:defRPr sz="2400" b="0">
                <a:solidFill>
                  <a:schemeClr val="accent3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598920" y="2193925"/>
            <a:ext cx="4754880" cy="3978275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fr-FR" smtClean="0"/>
              <a:t>Modifiez les styles du texte du masque</a:t>
            </a:r>
          </a:p>
          <a:p>
            <a:pPr lvl="1" rtl="0"/>
            <a:r>
              <a:rPr lang="fr-FR" smtClean="0"/>
              <a:t>Deuxième niveau</a:t>
            </a:r>
          </a:p>
          <a:p>
            <a:pPr lvl="2" rtl="0"/>
            <a:r>
              <a:rPr lang="fr-FR" smtClean="0"/>
              <a:t>Troisième niveau</a:t>
            </a:r>
          </a:p>
          <a:p>
            <a:pPr lvl="3" rtl="0"/>
            <a:r>
              <a:rPr lang="fr-FR" smtClean="0"/>
              <a:t>Quatrième niveau</a:t>
            </a:r>
          </a:p>
          <a:p>
            <a:pPr lvl="4" rtl="0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7" name="Espace réservé de la date 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EFE9B5D-81FF-42C1-9024-9AEDAF5F2CA4}" type="datetime1">
              <a:rPr lang="fr-FR" smtClean="0"/>
              <a:t>16/01/2019</a:t>
            </a:fld>
            <a:endParaRPr lang="fr-FR" dirty="0"/>
          </a:p>
        </p:txBody>
      </p:sp>
      <p:sp>
        <p:nvSpPr>
          <p:cNvPr id="8" name="Espace réservé du pied de page 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dirty="0" smtClean="0"/>
              <a:t>Ajouter un pied de page</a:t>
            </a:r>
            <a:endParaRPr lang="fr-FR" dirty="0"/>
          </a:p>
        </p:txBody>
      </p:sp>
      <p:sp>
        <p:nvSpPr>
          <p:cNvPr id="9" name="Espace réservé du numéro de diapositive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B7BAC7-FE87-40F6-AA24-4F4685D1B022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3166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e la date 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EF7A0C4-452C-4C07-8B09-455C66DECD3B}" type="datetime1">
              <a:rPr lang="fr-FR" smtClean="0"/>
              <a:t>16/01/2019</a:t>
            </a:fld>
            <a:endParaRPr lang="fr-FR" dirty="0"/>
          </a:p>
        </p:txBody>
      </p:sp>
      <p:sp>
        <p:nvSpPr>
          <p:cNvPr id="4" name="Espace réservé du pied de page 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dirty="0" smtClean="0"/>
              <a:t>Ajouter un pied de page</a:t>
            </a:r>
            <a:endParaRPr lang="fr-FR" dirty="0"/>
          </a:p>
        </p:txBody>
      </p:sp>
      <p:sp>
        <p:nvSpPr>
          <p:cNvPr id="5" name="Espace réservé du numéro de diapositive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B7BAC7-FE87-40F6-AA24-4F4685D1B022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10586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9FA9488-D589-4DC3-BEE3-1C92FD8BA2B2}" type="datetime1">
              <a:rPr lang="fr-FR" smtClean="0"/>
              <a:t>16/01/2019</a:t>
            </a:fld>
            <a:endParaRPr lang="fr-FR" dirty="0"/>
          </a:p>
        </p:txBody>
      </p:sp>
      <p:sp>
        <p:nvSpPr>
          <p:cNvPr id="3" name="Espace réservé du pied de page 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dirty="0" smtClean="0"/>
              <a:t>Ajouter un pied de page</a:t>
            </a:r>
            <a:endParaRPr lang="fr-FR" dirty="0"/>
          </a:p>
        </p:txBody>
      </p:sp>
      <p:sp>
        <p:nvSpPr>
          <p:cNvPr id="4" name="Espace réservé du numéro de diapositive 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B7BAC7-FE87-40F6-AA24-4F4685D1B022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1514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>
          <a:xfrm>
            <a:off x="1562100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678905" y="987425"/>
            <a:ext cx="5676483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fr-FR" smtClean="0"/>
              <a:t>Modifiez les styles du texte du masque</a:t>
            </a:r>
          </a:p>
          <a:p>
            <a:pPr lvl="1" rtl="0"/>
            <a:r>
              <a:rPr lang="fr-FR" smtClean="0"/>
              <a:t>Deuxième niveau</a:t>
            </a:r>
          </a:p>
          <a:p>
            <a:pPr lvl="2" rtl="0"/>
            <a:r>
              <a:rPr lang="fr-FR" smtClean="0"/>
              <a:t>Troisième niveau</a:t>
            </a:r>
          </a:p>
          <a:p>
            <a:pPr lvl="3" rtl="0"/>
            <a:r>
              <a:rPr lang="fr-FR" smtClean="0"/>
              <a:t>Quatrième niveau</a:t>
            </a:r>
          </a:p>
          <a:p>
            <a:pPr lvl="4" rtl="0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562100" y="2101850"/>
            <a:ext cx="3932237" cy="3759200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979D9A7-8BEC-4B5F-8006-B7A03D5A75BF}" type="datetime1">
              <a:rPr lang="fr-FR" smtClean="0"/>
              <a:t>16/01/2019</a:t>
            </a:fld>
            <a:endParaRPr lang="fr-FR" dirty="0"/>
          </a:p>
        </p:txBody>
      </p:sp>
      <p:sp>
        <p:nvSpPr>
          <p:cNvPr id="6" name="Espace réservé du pied de page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dirty="0" smtClean="0"/>
              <a:t>Ajouter un pied de page</a:t>
            </a:r>
            <a:endParaRPr lang="fr-FR" dirty="0"/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B7BAC7-FE87-40F6-AA24-4F4685D1B022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9871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 1"/>
          <p:cNvSpPr>
            <a:spLocks noGrp="1"/>
          </p:cNvSpPr>
          <p:nvPr>
            <p:ph type="title"/>
          </p:nvPr>
        </p:nvSpPr>
        <p:spPr>
          <a:xfrm>
            <a:off x="1562100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’image 2" descr="Espace réservé vide pour ajouter une image. Cliquez sur l’espace réservé et sélectionnez l’image à ajouter"/>
          <p:cNvSpPr>
            <a:spLocks noGrp="1"/>
          </p:cNvSpPr>
          <p:nvPr>
            <p:ph type="pic" idx="1"/>
          </p:nvPr>
        </p:nvSpPr>
        <p:spPr>
          <a:xfrm>
            <a:off x="5678904" y="987425"/>
            <a:ext cx="5678424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fr-FR" smtClean="0"/>
              <a:t>Cliquez sur l'icône pour ajouter une image</a:t>
            </a:r>
            <a:endParaRPr lang="fr-FR" dirty="0"/>
          </a:p>
        </p:txBody>
      </p:sp>
      <p:sp>
        <p:nvSpPr>
          <p:cNvPr id="8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562100" y="2101850"/>
            <a:ext cx="3932237" cy="3759200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3C3A8D3-7C0E-4B37-B51D-D6F35AA2428B}" type="datetime1">
              <a:rPr lang="fr-FR" smtClean="0"/>
              <a:t>16/01/2019</a:t>
            </a:fld>
            <a:endParaRPr lang="fr-FR" dirty="0"/>
          </a:p>
        </p:txBody>
      </p:sp>
      <p:sp>
        <p:nvSpPr>
          <p:cNvPr id="6" name="Espace réservé du pied de page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dirty="0" smtClean="0"/>
              <a:t>Ajouter un pied de page</a:t>
            </a:r>
            <a:endParaRPr lang="fr-FR" dirty="0"/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B7BAC7-FE87-40F6-AA24-4F4685D1B022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1935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 1"/>
          <p:cNvSpPr>
            <a:spLocks noGrp="1"/>
          </p:cNvSpPr>
          <p:nvPr>
            <p:ph type="title"/>
          </p:nvPr>
        </p:nvSpPr>
        <p:spPr>
          <a:xfrm>
            <a:off x="2324100" y="365125"/>
            <a:ext cx="9029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fr-FR" noProof="0" dirty="0" smtClean="0"/>
              <a:t>Modifiez le style du titre</a:t>
            </a:r>
            <a:endParaRPr lang="fr-FR" noProof="0" dirty="0"/>
          </a:p>
        </p:txBody>
      </p:sp>
      <p:sp>
        <p:nvSpPr>
          <p:cNvPr id="3" name="Espace réservé du texte 2"/>
          <p:cNvSpPr>
            <a:spLocks noGrp="1"/>
          </p:cNvSpPr>
          <p:nvPr>
            <p:ph type="body" idx="1"/>
          </p:nvPr>
        </p:nvSpPr>
        <p:spPr>
          <a:xfrm>
            <a:off x="1562100" y="1825625"/>
            <a:ext cx="9791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fr-FR" noProof="0" dirty="0" smtClean="0"/>
              <a:t>Modifiez les styles du texte du masque</a:t>
            </a:r>
          </a:p>
          <a:p>
            <a:pPr lvl="1" rtl="0"/>
            <a:r>
              <a:rPr lang="fr-FR" noProof="0" dirty="0" smtClean="0"/>
              <a:t>Deuxième niveau</a:t>
            </a:r>
          </a:p>
          <a:p>
            <a:pPr lvl="2" rtl="0"/>
            <a:r>
              <a:rPr lang="fr-FR" noProof="0" dirty="0" smtClean="0"/>
              <a:t>Troisième niveau</a:t>
            </a:r>
          </a:p>
          <a:p>
            <a:pPr lvl="3" rtl="0"/>
            <a:r>
              <a:rPr lang="fr-FR" noProof="0" dirty="0" smtClean="0"/>
              <a:t>Quatrième niveau</a:t>
            </a:r>
          </a:p>
          <a:p>
            <a:pPr lvl="4" rtl="0"/>
            <a:r>
              <a:rPr lang="fr-FR" noProof="0" dirty="0" smtClean="0"/>
              <a:t>Cinquième niveau</a:t>
            </a:r>
            <a:endParaRPr lang="fr-FR" noProof="0" dirty="0"/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2"/>
          </p:nvPr>
        </p:nvSpPr>
        <p:spPr>
          <a:xfrm>
            <a:off x="1562100" y="6356350"/>
            <a:ext cx="2552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DCB735F6-E3EB-4234-8FB8-612347B3ACA8}" type="datetime1">
              <a:rPr lang="fr-FR" noProof="0" smtClean="0"/>
              <a:t>16/01/2019</a:t>
            </a:fld>
            <a:endParaRPr lang="fr-FR" noProof="0" dirty="0"/>
          </a:p>
        </p:txBody>
      </p:sp>
      <p:sp>
        <p:nvSpPr>
          <p:cNvPr id="5" name="Espace réservé du pied de page 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r>
              <a:rPr lang="fr-FR" noProof="0" dirty="0" smtClean="0"/>
              <a:t>Ajouter un pied de page</a:t>
            </a:r>
            <a:endParaRPr lang="fr-FR" noProof="0" dirty="0"/>
          </a:p>
        </p:txBody>
      </p:sp>
      <p:sp>
        <p:nvSpPr>
          <p:cNvPr id="6" name="Espace réservé du numéro de diapositive 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71B7BAC7-FE87-40F6-AA24-4F4685D1B022}" type="slidenum">
              <a:rPr lang="fr-FR" noProof="0" smtClean="0"/>
              <a:pPr rtl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219367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81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3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3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3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3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3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0" orient="horz" pos="2160" userDrawn="1">
          <p15:clr>
            <a:srgbClr val="F26B43"/>
          </p15:clr>
        </p15:guide>
        <p15:guide id="1" pos="3840" userDrawn="1">
          <p15:clr>
            <a:srgbClr val="F26B43"/>
          </p15:clr>
        </p15:guide>
        <p15:guide id="2" pos="1464" userDrawn="1">
          <p15:clr>
            <a:srgbClr val="F26B43"/>
          </p15:clr>
        </p15:guide>
        <p15:guide id="3" pos="7152" userDrawn="1">
          <p15:clr>
            <a:srgbClr val="F26B43"/>
          </p15:clr>
        </p15:guide>
        <p15:guide id="4" pos="984" userDrawn="1">
          <p15:clr>
            <a:srgbClr val="F26B43"/>
          </p15:clr>
        </p15:guide>
        <p15:guide id="5" orient="horz" pos="388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438400" y="544946"/>
            <a:ext cx="8229600" cy="2884054"/>
          </a:xfrm>
        </p:spPr>
        <p:txBody>
          <a:bodyPr rtlCol="0">
            <a:normAutofit/>
          </a:bodyPr>
          <a:lstStyle/>
          <a:p>
            <a:pPr rtl="0"/>
            <a:r>
              <a:rPr lang="fr-FR" sz="4800" dirty="0" err="1" smtClean="0"/>
              <a:t>Mèrcuri</a:t>
            </a:r>
            <a:r>
              <a:rPr lang="fr-FR" sz="4800" dirty="0" smtClean="0"/>
              <a:t> </a:t>
            </a:r>
            <a:r>
              <a:rPr lang="fr-FR" sz="4800" dirty="0" smtClean="0"/>
              <a:t>16 di </a:t>
            </a:r>
            <a:r>
              <a:rPr lang="fr-FR" sz="4800" dirty="0" err="1" smtClean="0"/>
              <a:t>ghjennaghju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0" y="2775005"/>
            <a:ext cx="12191999" cy="3609892"/>
          </a:xfrm>
        </p:spPr>
        <p:txBody>
          <a:bodyPr rtlCol="0">
            <a:normAutofit/>
          </a:bodyPr>
          <a:lstStyle/>
          <a:p>
            <a:r>
              <a:rPr lang="fr-FR" sz="2800" dirty="0" smtClean="0"/>
              <a:t>« </a:t>
            </a:r>
            <a:r>
              <a:rPr lang="fr-FR" sz="2800" dirty="0"/>
              <a:t>D’</a:t>
            </a:r>
            <a:r>
              <a:rPr lang="fr-FR" sz="2800" dirty="0" err="1"/>
              <a:t>aranci</a:t>
            </a:r>
            <a:r>
              <a:rPr lang="fr-FR" sz="2800" dirty="0"/>
              <a:t>, </a:t>
            </a:r>
            <a:r>
              <a:rPr lang="fr-FR" sz="2800" dirty="0" err="1"/>
              <a:t>ulivi</a:t>
            </a:r>
            <a:r>
              <a:rPr lang="fr-FR" sz="2800" dirty="0"/>
              <a:t> è vigne </a:t>
            </a:r>
            <a:r>
              <a:rPr lang="fr-FR" sz="2800" dirty="0" err="1"/>
              <a:t>incurunata</a:t>
            </a:r>
            <a:r>
              <a:rPr lang="fr-FR" sz="2800" dirty="0"/>
              <a:t>,</a:t>
            </a:r>
          </a:p>
          <a:p>
            <a:r>
              <a:rPr lang="fr-FR" sz="2800" dirty="0" err="1"/>
              <a:t>Sù</a:t>
            </a:r>
            <a:r>
              <a:rPr lang="fr-FR" sz="2800" dirty="0"/>
              <a:t> l’onde, </a:t>
            </a:r>
            <a:r>
              <a:rPr lang="fr-FR" sz="2800" dirty="0" err="1"/>
              <a:t>azurre</a:t>
            </a:r>
            <a:r>
              <a:rPr lang="fr-FR" sz="2800" dirty="0"/>
              <a:t> à paru d’u </a:t>
            </a:r>
            <a:r>
              <a:rPr lang="fr-FR" sz="2800" dirty="0" err="1"/>
              <a:t>so</a:t>
            </a:r>
            <a:r>
              <a:rPr lang="fr-FR" sz="2800" dirty="0"/>
              <a:t> </a:t>
            </a:r>
            <a:r>
              <a:rPr lang="fr-FR" sz="2800" dirty="0" err="1"/>
              <a:t>celu</a:t>
            </a:r>
            <a:endParaRPr lang="fr-FR" sz="2800" dirty="0"/>
          </a:p>
          <a:p>
            <a:r>
              <a:rPr lang="fr-FR" sz="2800" dirty="0" err="1"/>
              <a:t>Sorge</a:t>
            </a:r>
            <a:r>
              <a:rPr lang="fr-FR" sz="2800" dirty="0"/>
              <a:t> Bastia, </a:t>
            </a:r>
            <a:r>
              <a:rPr lang="fr-FR" sz="2800" dirty="0" err="1"/>
              <a:t>racolta</a:t>
            </a:r>
            <a:r>
              <a:rPr lang="fr-FR" sz="2800" dirty="0"/>
              <a:t> in </a:t>
            </a:r>
            <a:r>
              <a:rPr lang="fr-FR" sz="2800" dirty="0" err="1"/>
              <a:t>biancu</a:t>
            </a:r>
            <a:r>
              <a:rPr lang="fr-FR" sz="2800" dirty="0"/>
              <a:t> velu,</a:t>
            </a:r>
          </a:p>
          <a:p>
            <a:r>
              <a:rPr lang="fr-FR" sz="2800" dirty="0" err="1"/>
              <a:t>Siccumu</a:t>
            </a:r>
            <a:r>
              <a:rPr lang="fr-FR" sz="2800" dirty="0"/>
              <a:t> </a:t>
            </a:r>
            <a:r>
              <a:rPr lang="fr-FR" sz="2800" dirty="0" err="1"/>
              <a:t>una</a:t>
            </a:r>
            <a:r>
              <a:rPr lang="fr-FR" sz="2800" dirty="0"/>
              <a:t> </a:t>
            </a:r>
            <a:r>
              <a:rPr lang="fr-FR" sz="2800" dirty="0" err="1"/>
              <a:t>spusata</a:t>
            </a:r>
            <a:r>
              <a:rPr lang="fr-FR" sz="2800" dirty="0"/>
              <a:t> ;</a:t>
            </a:r>
          </a:p>
          <a:p>
            <a:r>
              <a:rPr lang="fr-FR" sz="2800" dirty="0"/>
              <a:t>È </a:t>
            </a:r>
            <a:r>
              <a:rPr lang="fr-FR" sz="2800" dirty="0" err="1"/>
              <a:t>surride</a:t>
            </a:r>
            <a:r>
              <a:rPr lang="fr-FR" sz="2800" dirty="0"/>
              <a:t> à e </a:t>
            </a:r>
            <a:r>
              <a:rPr lang="fr-FR" sz="2800" dirty="0" err="1"/>
              <a:t>trè</a:t>
            </a:r>
            <a:r>
              <a:rPr lang="fr-FR" sz="2800" dirty="0"/>
              <a:t> belle,</a:t>
            </a:r>
          </a:p>
          <a:p>
            <a:r>
              <a:rPr lang="fr-FR" sz="2800" dirty="0" err="1"/>
              <a:t>Chì</a:t>
            </a:r>
            <a:r>
              <a:rPr lang="fr-FR" sz="2800" dirty="0"/>
              <a:t> a </a:t>
            </a:r>
            <a:r>
              <a:rPr lang="fr-FR" sz="2800" dirty="0" err="1"/>
              <a:t>guardanu</a:t>
            </a:r>
            <a:r>
              <a:rPr lang="fr-FR" sz="2800" dirty="0"/>
              <a:t> </a:t>
            </a:r>
            <a:r>
              <a:rPr lang="fr-FR" sz="2800" dirty="0" err="1"/>
              <a:t>cun</a:t>
            </a:r>
            <a:r>
              <a:rPr lang="fr-FR" sz="2800" dirty="0"/>
              <a:t> </a:t>
            </a:r>
            <a:r>
              <a:rPr lang="fr-FR" sz="2800" dirty="0" err="1"/>
              <a:t>faccia</a:t>
            </a:r>
            <a:r>
              <a:rPr lang="fr-FR" sz="2800" dirty="0"/>
              <a:t> </a:t>
            </a:r>
            <a:r>
              <a:rPr lang="fr-FR" sz="2800" dirty="0" err="1"/>
              <a:t>innamurata</a:t>
            </a:r>
            <a:r>
              <a:rPr lang="fr-FR" sz="2800" dirty="0"/>
              <a:t>. » </a:t>
            </a:r>
            <a:r>
              <a:rPr lang="fr-FR" sz="2800" dirty="0" err="1"/>
              <a:t>Vattelapesca</a:t>
            </a:r>
            <a:endParaRPr lang="fr-FR" sz="2800" dirty="0"/>
          </a:p>
          <a:p>
            <a:pPr rtl="0"/>
            <a:r>
              <a:rPr lang="fr-FR" sz="2800" dirty="0" smtClean="0"/>
              <a:t>d’</a:t>
            </a:r>
            <a:r>
              <a:rPr lang="fr-FR" sz="2800" dirty="0" err="1" smtClean="0"/>
              <a:t>Annu</a:t>
            </a:r>
            <a:r>
              <a:rPr lang="fr-FR" sz="2800" dirty="0" smtClean="0"/>
              <a:t> </a:t>
            </a:r>
            <a:r>
              <a:rPr lang="fr-FR" sz="2800" dirty="0" smtClean="0"/>
              <a:t>!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0132"/>
            <a:ext cx="2050026" cy="205002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635" y="0"/>
            <a:ext cx="2772364" cy="185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078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4) A casa è a </a:t>
            </a:r>
            <a:r>
              <a:rPr lang="fr-FR" dirty="0" err="1" smtClean="0"/>
              <a:t>funtana</a:t>
            </a:r>
            <a:r>
              <a:rPr lang="fr-FR" dirty="0" smtClean="0"/>
              <a:t> di u </a:t>
            </a:r>
            <a:r>
              <a:rPr lang="fr-FR" dirty="0" err="1" smtClean="0"/>
              <a:t>boia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3200" dirty="0" err="1"/>
              <a:t>Persunagiu</a:t>
            </a:r>
            <a:r>
              <a:rPr lang="fr-FR" sz="3200" dirty="0"/>
              <a:t> </a:t>
            </a:r>
            <a:r>
              <a:rPr lang="fr-FR" sz="3200" dirty="0" err="1"/>
              <a:t>sbanditu</a:t>
            </a:r>
            <a:r>
              <a:rPr lang="fr-FR" sz="3200" dirty="0"/>
              <a:t>, </a:t>
            </a:r>
            <a:r>
              <a:rPr lang="fr-FR" sz="3200" dirty="0" err="1"/>
              <a:t>disprezzatu</a:t>
            </a:r>
            <a:r>
              <a:rPr lang="fr-FR" sz="3200" dirty="0"/>
              <a:t> è à le volte </a:t>
            </a:r>
            <a:r>
              <a:rPr lang="fr-FR" sz="3200" dirty="0" err="1"/>
              <a:t>timutu</a:t>
            </a:r>
            <a:r>
              <a:rPr lang="fr-FR" sz="3200" dirty="0"/>
              <a:t>, u </a:t>
            </a:r>
            <a:r>
              <a:rPr lang="fr-FR" sz="3200" dirty="0" err="1"/>
              <a:t>boia</a:t>
            </a:r>
            <a:r>
              <a:rPr lang="fr-FR" sz="3200" dirty="0"/>
              <a:t> </a:t>
            </a:r>
            <a:r>
              <a:rPr lang="fr-FR" sz="3200" dirty="0" err="1"/>
              <a:t>chjamatu</a:t>
            </a:r>
            <a:r>
              <a:rPr lang="fr-FR" sz="3200" dirty="0"/>
              <a:t> </a:t>
            </a:r>
            <a:r>
              <a:rPr lang="fr-FR" sz="3200" dirty="0" err="1"/>
              <a:t>tandu</a:t>
            </a:r>
            <a:r>
              <a:rPr lang="fr-FR" sz="3200" dirty="0"/>
              <a:t> Maestro di </a:t>
            </a:r>
            <a:r>
              <a:rPr lang="fr-FR" sz="3200" dirty="0" err="1"/>
              <a:t>giustizia</a:t>
            </a:r>
            <a:r>
              <a:rPr lang="fr-FR" sz="3200" dirty="0"/>
              <a:t> ci </a:t>
            </a:r>
            <a:r>
              <a:rPr lang="fr-FR" sz="3200" dirty="0" err="1"/>
              <a:t>venia</a:t>
            </a:r>
            <a:r>
              <a:rPr lang="fr-FR" sz="3200" dirty="0"/>
              <a:t> da fora, </a:t>
            </a:r>
            <a:r>
              <a:rPr lang="fr-FR" sz="3200" dirty="0" err="1"/>
              <a:t>hè</a:t>
            </a:r>
            <a:r>
              <a:rPr lang="fr-FR" sz="3200" dirty="0"/>
              <a:t> per </a:t>
            </a:r>
            <a:r>
              <a:rPr lang="fr-FR" sz="3200" dirty="0" err="1"/>
              <a:t>quessa</a:t>
            </a:r>
            <a:r>
              <a:rPr lang="fr-FR" sz="3200" dirty="0"/>
              <a:t> </a:t>
            </a:r>
            <a:r>
              <a:rPr lang="fr-FR" sz="3200" dirty="0" err="1"/>
              <a:t>ch'ellu</a:t>
            </a:r>
            <a:r>
              <a:rPr lang="fr-FR" sz="3200" dirty="0"/>
              <a:t> </a:t>
            </a:r>
            <a:r>
              <a:rPr lang="fr-FR" sz="3200" dirty="0" err="1"/>
              <a:t>era</a:t>
            </a:r>
            <a:r>
              <a:rPr lang="fr-FR" sz="3200" dirty="0"/>
              <a:t> </a:t>
            </a:r>
            <a:r>
              <a:rPr lang="fr-FR" sz="3200" dirty="0" err="1"/>
              <a:t>allughjatu</a:t>
            </a:r>
            <a:r>
              <a:rPr lang="fr-FR" sz="3200" dirty="0"/>
              <a:t> inde </a:t>
            </a:r>
            <a:r>
              <a:rPr lang="fr-FR" sz="3200" dirty="0" err="1"/>
              <a:t>un’usteria</a:t>
            </a:r>
            <a:r>
              <a:rPr lang="fr-FR" sz="3200" dirty="0"/>
              <a:t> </a:t>
            </a:r>
            <a:r>
              <a:rPr lang="fr-FR" sz="3200" dirty="0" err="1"/>
              <a:t>sopra</a:t>
            </a:r>
            <a:r>
              <a:rPr lang="fr-FR" sz="3200" dirty="0"/>
              <a:t> à </a:t>
            </a:r>
            <a:r>
              <a:rPr lang="fr-FR" sz="3200" dirty="0" err="1"/>
              <a:t>Suerta</a:t>
            </a:r>
            <a:r>
              <a:rPr lang="fr-FR" sz="3200" dirty="0"/>
              <a:t> (Più </a:t>
            </a:r>
            <a:r>
              <a:rPr lang="fr-FR" sz="3200" dirty="0" err="1"/>
              <a:t>tardi</a:t>
            </a:r>
            <a:r>
              <a:rPr lang="fr-FR" sz="3200" dirty="0"/>
              <a:t>, </a:t>
            </a:r>
            <a:r>
              <a:rPr lang="fr-FR" sz="3200" dirty="0" err="1"/>
              <a:t>stava</a:t>
            </a:r>
            <a:r>
              <a:rPr lang="fr-FR" sz="3200" dirty="0"/>
              <a:t> in u fondu di </a:t>
            </a:r>
            <a:r>
              <a:rPr lang="fr-FR" sz="3200" dirty="0" err="1"/>
              <a:t>Terrenò</a:t>
            </a:r>
            <a:r>
              <a:rPr lang="fr-FR" sz="3200" dirty="0"/>
              <a:t>) </a:t>
            </a:r>
            <a:r>
              <a:rPr lang="fr-FR" sz="3200" dirty="0" err="1"/>
              <a:t>quandu</a:t>
            </a:r>
            <a:r>
              <a:rPr lang="fr-FR" sz="3200" dirty="0"/>
              <a:t> </a:t>
            </a:r>
            <a:r>
              <a:rPr lang="fr-FR" sz="3200" dirty="0" err="1"/>
              <a:t>ch’ellu</a:t>
            </a:r>
            <a:r>
              <a:rPr lang="fr-FR" sz="3200" dirty="0"/>
              <a:t> </a:t>
            </a:r>
            <a:r>
              <a:rPr lang="fr-FR" sz="3200" dirty="0" err="1"/>
              <a:t>avia</a:t>
            </a:r>
            <a:r>
              <a:rPr lang="fr-FR" sz="3200" dirty="0"/>
              <a:t> da </a:t>
            </a:r>
            <a:r>
              <a:rPr lang="fr-FR" sz="3200" dirty="0" err="1"/>
              <a:t>uffizià</a:t>
            </a:r>
            <a:r>
              <a:rPr lang="fr-FR" sz="3200" dirty="0"/>
              <a:t> in Bastia. Si </a:t>
            </a:r>
            <a:r>
              <a:rPr lang="fr-FR" sz="3200" dirty="0" err="1"/>
              <a:t>dicia</a:t>
            </a:r>
            <a:r>
              <a:rPr lang="fr-FR" sz="3200" dirty="0"/>
              <a:t> </a:t>
            </a:r>
            <a:r>
              <a:rPr lang="fr-FR" sz="3200" dirty="0" err="1"/>
              <a:t>ancu</a:t>
            </a:r>
            <a:r>
              <a:rPr lang="fr-FR" sz="3200" dirty="0"/>
              <a:t> </a:t>
            </a:r>
            <a:r>
              <a:rPr lang="fr-FR" sz="3200" dirty="0" err="1"/>
              <a:t>chì</a:t>
            </a:r>
            <a:r>
              <a:rPr lang="fr-FR" sz="3200" dirty="0"/>
              <a:t> u </a:t>
            </a:r>
            <a:r>
              <a:rPr lang="fr-FR" sz="3200" dirty="0" err="1"/>
              <a:t>boia</a:t>
            </a:r>
            <a:r>
              <a:rPr lang="fr-FR" sz="3200" dirty="0"/>
              <a:t> </a:t>
            </a:r>
            <a:r>
              <a:rPr lang="fr-FR" sz="3200" dirty="0" err="1"/>
              <a:t>andava</a:t>
            </a:r>
            <a:r>
              <a:rPr lang="fr-FR" sz="3200" dirty="0"/>
              <a:t> à a </a:t>
            </a:r>
            <a:r>
              <a:rPr lang="fr-FR" sz="3200" dirty="0" err="1"/>
              <a:t>funtana</a:t>
            </a:r>
            <a:r>
              <a:rPr lang="fr-FR" sz="3200" dirty="0"/>
              <a:t> </a:t>
            </a:r>
            <a:r>
              <a:rPr lang="fr-FR" sz="3200" dirty="0" err="1"/>
              <a:t>vicina</a:t>
            </a:r>
            <a:r>
              <a:rPr lang="fr-FR" sz="3200" dirty="0"/>
              <a:t> </a:t>
            </a:r>
            <a:r>
              <a:rPr lang="fr-FR" sz="3200" dirty="0" err="1"/>
              <a:t>pè</a:t>
            </a:r>
            <a:r>
              <a:rPr lang="fr-FR" sz="3200" dirty="0"/>
              <a:t> </a:t>
            </a:r>
            <a:r>
              <a:rPr lang="fr-FR" sz="3200" dirty="0" err="1"/>
              <a:t>nettà</a:t>
            </a:r>
            <a:r>
              <a:rPr lang="fr-FR" sz="3200" dirty="0"/>
              <a:t> l’</a:t>
            </a:r>
            <a:r>
              <a:rPr lang="fr-FR" sz="3200" dirty="0" err="1"/>
              <a:t>arnesi</a:t>
            </a:r>
            <a:r>
              <a:rPr lang="fr-FR" sz="3200" dirty="0"/>
              <a:t> </a:t>
            </a:r>
            <a:r>
              <a:rPr lang="fr-FR" sz="3200" dirty="0" err="1"/>
              <a:t>chì</a:t>
            </a:r>
            <a:r>
              <a:rPr lang="fr-FR" sz="3200" dirty="0"/>
              <a:t> </a:t>
            </a:r>
            <a:r>
              <a:rPr lang="fr-FR" sz="3200" dirty="0" err="1"/>
              <a:t>ghjuvavanu</a:t>
            </a:r>
            <a:r>
              <a:rPr lang="fr-FR" sz="3200" dirty="0"/>
              <a:t> à a </a:t>
            </a:r>
            <a:r>
              <a:rPr lang="fr-FR" sz="3200" dirty="0" err="1"/>
              <a:t>so</a:t>
            </a:r>
            <a:r>
              <a:rPr lang="fr-FR" sz="3200" dirty="0"/>
              <a:t> </a:t>
            </a:r>
            <a:r>
              <a:rPr lang="fr-FR" sz="3200" dirty="0" err="1"/>
              <a:t>funesta</a:t>
            </a:r>
            <a:r>
              <a:rPr lang="fr-FR" sz="3200" dirty="0"/>
              <a:t> </a:t>
            </a:r>
            <a:r>
              <a:rPr lang="fr-FR" sz="3200" dirty="0" err="1"/>
              <a:t>faccenda</a:t>
            </a:r>
            <a:r>
              <a:rPr lang="fr-FR" sz="3200" dirty="0"/>
              <a:t>.</a:t>
            </a:r>
          </a:p>
          <a:p>
            <a:endParaRPr lang="fr-FR" dirty="0"/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90688" cy="169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880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 </a:t>
            </a:r>
            <a:r>
              <a:rPr lang="fr-FR" dirty="0" err="1" smtClean="0"/>
              <a:t>Funtana</a:t>
            </a:r>
            <a:r>
              <a:rPr lang="fr-FR" dirty="0" smtClean="0"/>
              <a:t> è a casa di u </a:t>
            </a:r>
            <a:r>
              <a:rPr lang="fr-FR" dirty="0" err="1" smtClean="0"/>
              <a:t>boia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7680" y="2018130"/>
            <a:ext cx="5638687" cy="435133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2131" y="3638177"/>
            <a:ext cx="5241669" cy="273129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690688" cy="169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35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5) U Monte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/>
              <a:t>Altra</a:t>
            </a:r>
            <a:r>
              <a:rPr lang="fr-FR" dirty="0"/>
              <a:t> </a:t>
            </a:r>
            <a:r>
              <a:rPr lang="fr-FR" dirty="0" err="1"/>
              <a:t>curiusità</a:t>
            </a:r>
            <a:r>
              <a:rPr lang="fr-FR" dirty="0"/>
              <a:t> </a:t>
            </a:r>
            <a:r>
              <a:rPr lang="fr-FR" dirty="0" err="1"/>
              <a:t>chì</a:t>
            </a:r>
            <a:r>
              <a:rPr lang="fr-FR" dirty="0"/>
              <a:t> face da </a:t>
            </a:r>
            <a:r>
              <a:rPr lang="fr-FR" dirty="0" err="1"/>
              <a:t>leia</a:t>
            </a:r>
            <a:r>
              <a:rPr lang="fr-FR" dirty="0"/>
              <a:t> </a:t>
            </a:r>
            <a:r>
              <a:rPr lang="fr-FR" dirty="0" err="1"/>
              <a:t>cù</a:t>
            </a:r>
            <a:r>
              <a:rPr lang="fr-FR" dirty="0"/>
              <a:t> </a:t>
            </a:r>
            <a:r>
              <a:rPr lang="fr-FR" dirty="0" err="1"/>
              <a:t>quella</a:t>
            </a:r>
            <a:r>
              <a:rPr lang="fr-FR" dirty="0"/>
              <a:t> </a:t>
            </a:r>
            <a:r>
              <a:rPr lang="fr-FR" dirty="0" err="1"/>
              <a:t>passata</a:t>
            </a:r>
            <a:r>
              <a:rPr lang="fr-FR" dirty="0"/>
              <a:t>, u Monte </a:t>
            </a:r>
            <a:r>
              <a:rPr lang="fr-FR" dirty="0" err="1"/>
              <a:t>chì</a:t>
            </a:r>
            <a:r>
              <a:rPr lang="fr-FR" dirty="0"/>
              <a:t> </a:t>
            </a:r>
            <a:r>
              <a:rPr lang="fr-FR" dirty="0" err="1"/>
              <a:t>ribomba</a:t>
            </a:r>
            <a:r>
              <a:rPr lang="fr-FR" dirty="0"/>
              <a:t> </a:t>
            </a:r>
            <a:r>
              <a:rPr lang="fr-FR" dirty="0" err="1"/>
              <a:t>oghje</a:t>
            </a:r>
            <a:r>
              <a:rPr lang="fr-FR" dirty="0"/>
              <a:t> di i </a:t>
            </a:r>
            <a:r>
              <a:rPr lang="fr-FR" dirty="0" err="1"/>
              <a:t>scàccani</a:t>
            </a:r>
            <a:r>
              <a:rPr lang="fr-FR" dirty="0"/>
              <a:t> </a:t>
            </a:r>
            <a:r>
              <a:rPr lang="fr-FR" dirty="0" err="1"/>
              <a:t>zitelleschi</a:t>
            </a:r>
            <a:r>
              <a:rPr lang="fr-FR" dirty="0"/>
              <a:t> è </a:t>
            </a:r>
            <a:r>
              <a:rPr lang="fr-FR" dirty="0" err="1"/>
              <a:t>chì</a:t>
            </a:r>
            <a:r>
              <a:rPr lang="fr-FR" dirty="0"/>
              <a:t> </a:t>
            </a:r>
            <a:r>
              <a:rPr lang="fr-FR" dirty="0" err="1"/>
              <a:t>era</a:t>
            </a:r>
            <a:r>
              <a:rPr lang="fr-FR" dirty="0"/>
              <a:t> </a:t>
            </a:r>
            <a:r>
              <a:rPr lang="fr-FR" dirty="0" err="1"/>
              <a:t>sinu</a:t>
            </a:r>
            <a:r>
              <a:rPr lang="fr-FR" dirty="0"/>
              <a:t> à u 1859 u </a:t>
            </a:r>
            <a:r>
              <a:rPr lang="fr-FR" dirty="0" err="1"/>
              <a:t>locu</a:t>
            </a:r>
            <a:r>
              <a:rPr lang="fr-FR" dirty="0"/>
              <a:t> </a:t>
            </a:r>
            <a:r>
              <a:rPr lang="fr-FR" dirty="0" err="1"/>
              <a:t>induv’elle</a:t>
            </a:r>
            <a:r>
              <a:rPr lang="fr-FR" dirty="0"/>
              <a:t> si </a:t>
            </a:r>
            <a:r>
              <a:rPr lang="fr-FR" dirty="0" err="1"/>
              <a:t>facianu</a:t>
            </a:r>
            <a:r>
              <a:rPr lang="fr-FR" dirty="0"/>
              <a:t>… l’</a:t>
            </a:r>
            <a:r>
              <a:rPr lang="fr-FR" dirty="0" err="1"/>
              <a:t>esecuzione</a:t>
            </a:r>
            <a:r>
              <a:rPr lang="fr-FR" dirty="0"/>
              <a:t> capitale. U </a:t>
            </a:r>
            <a:r>
              <a:rPr lang="fr-FR" dirty="0" err="1"/>
              <a:t>cundannatu</a:t>
            </a:r>
            <a:r>
              <a:rPr lang="fr-FR" dirty="0"/>
              <a:t> </a:t>
            </a:r>
            <a:r>
              <a:rPr lang="fr-FR" dirty="0" err="1"/>
              <a:t>era</a:t>
            </a:r>
            <a:r>
              <a:rPr lang="fr-FR" dirty="0"/>
              <a:t> </a:t>
            </a:r>
            <a:r>
              <a:rPr lang="fr-FR" dirty="0" err="1"/>
              <a:t>affiancatu</a:t>
            </a:r>
            <a:r>
              <a:rPr lang="fr-FR" dirty="0"/>
              <a:t> da a </a:t>
            </a:r>
            <a:r>
              <a:rPr lang="fr-FR" dirty="0" err="1"/>
              <a:t>Cunfraterna</a:t>
            </a:r>
            <a:r>
              <a:rPr lang="fr-FR" dirty="0"/>
              <a:t> di a </a:t>
            </a:r>
            <a:r>
              <a:rPr lang="fr-FR" dirty="0" err="1"/>
              <a:t>Misericordia</a:t>
            </a:r>
            <a:r>
              <a:rPr lang="fr-FR" dirty="0"/>
              <a:t> </a:t>
            </a:r>
            <a:r>
              <a:rPr lang="fr-FR" dirty="0" err="1"/>
              <a:t>detta</a:t>
            </a:r>
            <a:r>
              <a:rPr lang="fr-FR" dirty="0"/>
              <a:t> </a:t>
            </a:r>
            <a:r>
              <a:rPr lang="fr-FR" dirty="0" err="1"/>
              <a:t>dinù</a:t>
            </a:r>
            <a:r>
              <a:rPr lang="fr-FR" dirty="0"/>
              <a:t> di a </a:t>
            </a:r>
            <a:r>
              <a:rPr lang="fr-FR" dirty="0" err="1"/>
              <a:t>Bona</a:t>
            </a:r>
            <a:r>
              <a:rPr lang="fr-FR" dirty="0"/>
              <a:t> Morte </a:t>
            </a:r>
            <a:r>
              <a:rPr lang="fr-FR" dirty="0" err="1"/>
              <a:t>chì</a:t>
            </a:r>
            <a:r>
              <a:rPr lang="fr-FR" dirty="0"/>
              <a:t> </a:t>
            </a:r>
            <a:r>
              <a:rPr lang="fr-FR" dirty="0" err="1"/>
              <a:t>altra</a:t>
            </a:r>
            <a:r>
              <a:rPr lang="fr-FR" dirty="0"/>
              <a:t> </a:t>
            </a:r>
            <a:r>
              <a:rPr lang="fr-FR" dirty="0" err="1"/>
              <a:t>curiusità</a:t>
            </a:r>
            <a:r>
              <a:rPr lang="fr-FR" dirty="0"/>
              <a:t> </a:t>
            </a:r>
            <a:r>
              <a:rPr lang="fr-FR" dirty="0" err="1"/>
              <a:t>era</a:t>
            </a:r>
            <a:r>
              <a:rPr lang="fr-FR" dirty="0"/>
              <a:t> </a:t>
            </a:r>
            <a:r>
              <a:rPr lang="fr-FR" dirty="0" err="1"/>
              <a:t>annidicata</a:t>
            </a:r>
            <a:r>
              <a:rPr lang="fr-FR" dirty="0"/>
              <a:t> inde u </a:t>
            </a:r>
            <a:r>
              <a:rPr lang="fr-FR" dirty="0" err="1"/>
              <a:t>sinemà</a:t>
            </a:r>
            <a:r>
              <a:rPr lang="fr-FR" dirty="0"/>
              <a:t> </a:t>
            </a:r>
            <a:r>
              <a:rPr lang="fr-FR" i="1" dirty="0"/>
              <a:t>Le Studio</a:t>
            </a:r>
            <a:r>
              <a:rPr lang="fr-FR" dirty="0"/>
              <a:t> </a:t>
            </a:r>
            <a:r>
              <a:rPr lang="fr-FR" dirty="0" err="1"/>
              <a:t>oghjincu</a:t>
            </a:r>
            <a:r>
              <a:rPr lang="fr-FR" dirty="0"/>
              <a:t>.</a:t>
            </a:r>
          </a:p>
          <a:p>
            <a:r>
              <a:rPr lang="fr-FR" dirty="0"/>
              <a:t> </a:t>
            </a:r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90688" cy="1690688"/>
          </a:xfrm>
          <a:prstGeom prst="rect">
            <a:avLst/>
          </a:prstGeom>
        </p:spPr>
      </p:pic>
      <p:pic>
        <p:nvPicPr>
          <p:cNvPr id="7" name="Espace réservé du contenu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87666"/>
            <a:ext cx="3795081" cy="2370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68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65947" y="106738"/>
            <a:ext cx="9087853" cy="675126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690688" cy="169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9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6) A </a:t>
            </a:r>
            <a:r>
              <a:rPr lang="fr-FR" dirty="0" err="1" smtClean="0"/>
              <a:t>Chjappa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825624"/>
            <a:ext cx="12192000" cy="5032375"/>
          </a:xfrm>
        </p:spPr>
        <p:txBody>
          <a:bodyPr/>
          <a:lstStyle/>
          <a:p>
            <a:r>
              <a:rPr lang="fr-FR" dirty="0" err="1"/>
              <a:t>Stu</a:t>
            </a:r>
            <a:r>
              <a:rPr lang="fr-FR" dirty="0"/>
              <a:t> nome </a:t>
            </a:r>
            <a:r>
              <a:rPr lang="fr-FR" dirty="0" err="1"/>
              <a:t>cumplessu</a:t>
            </a:r>
            <a:r>
              <a:rPr lang="fr-FR" dirty="0"/>
              <a:t>, </a:t>
            </a:r>
            <a:r>
              <a:rPr lang="fr-FR" dirty="0" err="1"/>
              <a:t>insegna</a:t>
            </a:r>
            <a:r>
              <a:rPr lang="fr-FR" dirty="0"/>
              <a:t> di prima u </a:t>
            </a:r>
            <a:r>
              <a:rPr lang="fr-FR" dirty="0" err="1"/>
              <a:t>primu</a:t>
            </a:r>
            <a:r>
              <a:rPr lang="fr-FR" dirty="0"/>
              <a:t> </a:t>
            </a:r>
            <a:r>
              <a:rPr lang="fr-FR" dirty="0" err="1"/>
              <a:t>mercatu</a:t>
            </a:r>
            <a:r>
              <a:rPr lang="fr-FR" dirty="0"/>
              <a:t> di </a:t>
            </a:r>
            <a:r>
              <a:rPr lang="fr-FR" dirty="0" err="1"/>
              <a:t>Terrenò</a:t>
            </a:r>
            <a:r>
              <a:rPr lang="fr-FR" dirty="0"/>
              <a:t> </a:t>
            </a:r>
            <a:r>
              <a:rPr lang="fr-FR" dirty="0" err="1"/>
              <a:t>cullucatu</a:t>
            </a:r>
            <a:r>
              <a:rPr lang="fr-FR" dirty="0"/>
              <a:t> in </a:t>
            </a:r>
            <a:r>
              <a:rPr lang="fr-FR" dirty="0" err="1"/>
              <a:t>cima</a:t>
            </a:r>
            <a:r>
              <a:rPr lang="fr-FR" dirty="0"/>
              <a:t> di A Ripa. U nome li </a:t>
            </a:r>
            <a:r>
              <a:rPr lang="fr-FR" dirty="0" err="1"/>
              <a:t>vene</a:t>
            </a:r>
            <a:r>
              <a:rPr lang="fr-FR" dirty="0"/>
              <a:t> da a </a:t>
            </a:r>
            <a:r>
              <a:rPr lang="fr-FR" dirty="0" err="1"/>
              <a:t>chjappa</a:t>
            </a:r>
            <a:r>
              <a:rPr lang="fr-FR" dirty="0"/>
              <a:t>, </a:t>
            </a:r>
            <a:r>
              <a:rPr lang="fr-FR" dirty="0" err="1"/>
              <a:t>sinonimu</a:t>
            </a:r>
            <a:r>
              <a:rPr lang="fr-FR" dirty="0"/>
              <a:t> di </a:t>
            </a:r>
            <a:r>
              <a:rPr lang="fr-FR" dirty="0" err="1"/>
              <a:t>lastra</a:t>
            </a:r>
            <a:r>
              <a:rPr lang="fr-FR" dirty="0"/>
              <a:t>, </a:t>
            </a:r>
            <a:r>
              <a:rPr lang="fr-FR" dirty="0" err="1"/>
              <a:t>petra</a:t>
            </a:r>
            <a:r>
              <a:rPr lang="fr-FR" dirty="0"/>
              <a:t> </a:t>
            </a:r>
            <a:r>
              <a:rPr lang="fr-FR" dirty="0" err="1"/>
              <a:t>piana</a:t>
            </a:r>
            <a:r>
              <a:rPr lang="fr-FR" dirty="0"/>
              <a:t> è </a:t>
            </a:r>
            <a:r>
              <a:rPr lang="fr-FR" dirty="0" err="1"/>
              <a:t>liscia</a:t>
            </a:r>
            <a:r>
              <a:rPr lang="fr-FR" dirty="0"/>
              <a:t> </a:t>
            </a:r>
            <a:r>
              <a:rPr lang="fr-FR" dirty="0" err="1"/>
              <a:t>induve</a:t>
            </a:r>
            <a:r>
              <a:rPr lang="fr-FR" dirty="0"/>
              <a:t> ci si </a:t>
            </a:r>
            <a:r>
              <a:rPr lang="fr-FR" dirty="0" err="1"/>
              <a:t>spunia</a:t>
            </a:r>
            <a:r>
              <a:rPr lang="fr-FR" dirty="0"/>
              <a:t> a </a:t>
            </a:r>
            <a:r>
              <a:rPr lang="fr-FR" dirty="0" err="1"/>
              <a:t>ropa</a:t>
            </a:r>
            <a:r>
              <a:rPr lang="fr-FR" dirty="0"/>
              <a:t>.</a:t>
            </a:r>
          </a:p>
          <a:p>
            <a:r>
              <a:rPr lang="fr-FR" dirty="0"/>
              <a:t>Ci conta Ghjermana de Zerbi un </a:t>
            </a:r>
            <a:r>
              <a:rPr lang="fr-FR" dirty="0" err="1"/>
              <a:t>usu</a:t>
            </a:r>
            <a:r>
              <a:rPr lang="fr-FR" dirty="0"/>
              <a:t> </a:t>
            </a:r>
            <a:r>
              <a:rPr lang="fr-FR" dirty="0" err="1"/>
              <a:t>ligatu</a:t>
            </a:r>
            <a:r>
              <a:rPr lang="fr-FR" dirty="0"/>
              <a:t> </a:t>
            </a:r>
            <a:r>
              <a:rPr lang="fr-FR" dirty="0" err="1"/>
              <a:t>strettu</a:t>
            </a:r>
            <a:r>
              <a:rPr lang="fr-FR" dirty="0"/>
              <a:t> à </a:t>
            </a:r>
            <a:r>
              <a:rPr lang="fr-FR" dirty="0" err="1"/>
              <a:t>quellu</a:t>
            </a:r>
            <a:r>
              <a:rPr lang="fr-FR" dirty="0"/>
              <a:t> </a:t>
            </a:r>
            <a:r>
              <a:rPr lang="fr-FR" dirty="0" err="1"/>
              <a:t>toponimu</a:t>
            </a:r>
            <a:r>
              <a:rPr lang="fr-FR" dirty="0"/>
              <a:t> : « per </a:t>
            </a:r>
            <a:r>
              <a:rPr lang="fr-FR" dirty="0" err="1"/>
              <a:t>casticà</a:t>
            </a:r>
            <a:r>
              <a:rPr lang="fr-FR" dirty="0"/>
              <a:t> i </a:t>
            </a:r>
            <a:r>
              <a:rPr lang="fr-FR" dirty="0" err="1"/>
              <a:t>cummercianti</a:t>
            </a:r>
            <a:r>
              <a:rPr lang="fr-FR" dirty="0"/>
              <a:t> </a:t>
            </a:r>
            <a:r>
              <a:rPr lang="fr-FR" dirty="0" err="1"/>
              <a:t>falliti</a:t>
            </a:r>
            <a:r>
              <a:rPr lang="fr-FR" dirty="0"/>
              <a:t>, </a:t>
            </a:r>
            <a:r>
              <a:rPr lang="fr-FR" dirty="0" err="1"/>
              <a:t>apposta</a:t>
            </a:r>
            <a:r>
              <a:rPr lang="fr-FR" dirty="0"/>
              <a:t> o à </a:t>
            </a:r>
            <a:r>
              <a:rPr lang="fr-FR" dirty="0" err="1"/>
              <a:t>disgrazia</a:t>
            </a:r>
            <a:r>
              <a:rPr lang="fr-FR" dirty="0"/>
              <a:t>, li si </a:t>
            </a:r>
            <a:r>
              <a:rPr lang="fr-FR" dirty="0" err="1"/>
              <a:t>impuniva</a:t>
            </a:r>
            <a:r>
              <a:rPr lang="fr-FR" dirty="0"/>
              <a:t> di </a:t>
            </a:r>
            <a:r>
              <a:rPr lang="fr-FR" dirty="0" err="1"/>
              <a:t>calà</a:t>
            </a:r>
            <a:r>
              <a:rPr lang="fr-FR" dirty="0"/>
              <a:t> e </a:t>
            </a:r>
            <a:r>
              <a:rPr lang="fr-FR" dirty="0" err="1"/>
              <a:t>braghe</a:t>
            </a:r>
            <a:r>
              <a:rPr lang="fr-FR" dirty="0"/>
              <a:t>, </a:t>
            </a:r>
            <a:r>
              <a:rPr lang="fr-FR" dirty="0" err="1"/>
              <a:t>indavanti</a:t>
            </a:r>
            <a:r>
              <a:rPr lang="fr-FR" dirty="0"/>
              <a:t> à tutti, </a:t>
            </a:r>
            <a:r>
              <a:rPr lang="fr-FR" dirty="0" err="1"/>
              <a:t>trè</a:t>
            </a:r>
            <a:r>
              <a:rPr lang="fr-FR" dirty="0"/>
              <a:t> </a:t>
            </a:r>
            <a:r>
              <a:rPr lang="fr-FR" dirty="0" err="1"/>
              <a:t>dumeniche</a:t>
            </a:r>
            <a:r>
              <a:rPr lang="fr-FR" dirty="0"/>
              <a:t> à fila è di </a:t>
            </a:r>
            <a:r>
              <a:rPr lang="fr-FR" dirty="0" err="1"/>
              <a:t>minà</a:t>
            </a:r>
            <a:r>
              <a:rPr lang="fr-FR" dirty="0"/>
              <a:t> di </a:t>
            </a:r>
            <a:r>
              <a:rPr lang="fr-FR" dirty="0" err="1"/>
              <a:t>culatte</a:t>
            </a:r>
            <a:r>
              <a:rPr lang="fr-FR" dirty="0"/>
              <a:t> </a:t>
            </a:r>
            <a:r>
              <a:rPr lang="fr-FR" dirty="0" err="1"/>
              <a:t>nantu</a:t>
            </a:r>
            <a:r>
              <a:rPr lang="fr-FR" dirty="0"/>
              <a:t> à </a:t>
            </a:r>
            <a:r>
              <a:rPr lang="fr-FR" dirty="0" err="1"/>
              <a:t>una</a:t>
            </a:r>
            <a:r>
              <a:rPr lang="fr-FR" dirty="0"/>
              <a:t> </a:t>
            </a:r>
            <a:r>
              <a:rPr lang="fr-FR" dirty="0" err="1"/>
              <a:t>petra</a:t>
            </a:r>
            <a:r>
              <a:rPr lang="fr-FR" dirty="0"/>
              <a:t>, u </a:t>
            </a:r>
            <a:r>
              <a:rPr lang="fr-FR" dirty="0" err="1"/>
              <a:t>lastrone</a:t>
            </a:r>
            <a:r>
              <a:rPr lang="fr-FR" dirty="0"/>
              <a:t> </a:t>
            </a:r>
            <a:r>
              <a:rPr lang="fr-FR" dirty="0" err="1"/>
              <a:t>quellu</a:t>
            </a:r>
            <a:r>
              <a:rPr lang="fr-FR" dirty="0"/>
              <a:t> di </a:t>
            </a:r>
            <a:r>
              <a:rPr lang="fr-FR" dirty="0" err="1"/>
              <a:t>Terranova</a:t>
            </a:r>
            <a:r>
              <a:rPr lang="fr-FR" dirty="0"/>
              <a:t>, la </a:t>
            </a:r>
            <a:r>
              <a:rPr lang="fr-FR" dirty="0" err="1"/>
              <a:t>pietra</a:t>
            </a:r>
            <a:r>
              <a:rPr lang="fr-FR" dirty="0"/>
              <a:t> </a:t>
            </a:r>
            <a:r>
              <a:rPr lang="fr-FR" dirty="0" err="1"/>
              <a:t>dello</a:t>
            </a:r>
            <a:r>
              <a:rPr lang="fr-FR" dirty="0"/>
              <a:t> </a:t>
            </a:r>
            <a:r>
              <a:rPr lang="fr-FR" dirty="0" err="1"/>
              <a:t>scandalo</a:t>
            </a:r>
            <a:r>
              <a:rPr lang="fr-FR" dirty="0"/>
              <a:t> o </a:t>
            </a:r>
            <a:r>
              <a:rPr lang="fr-FR" dirty="0" err="1"/>
              <a:t>dell'infàmia</a:t>
            </a:r>
            <a:r>
              <a:rPr lang="fr-FR" dirty="0"/>
              <a:t>, in </a:t>
            </a:r>
            <a:r>
              <a:rPr lang="fr-FR" dirty="0" err="1"/>
              <a:t>Fiurenza</a:t>
            </a:r>
            <a:r>
              <a:rPr lang="fr-FR" dirty="0"/>
              <a:t>. </a:t>
            </a:r>
            <a:r>
              <a:rPr lang="fr-FR" dirty="0" err="1"/>
              <a:t>Cusì</a:t>
            </a:r>
            <a:r>
              <a:rPr lang="fr-FR" dirty="0"/>
              <a:t> </a:t>
            </a:r>
            <a:r>
              <a:rPr lang="fr-FR" dirty="0" err="1"/>
              <a:t>chì</a:t>
            </a:r>
            <a:r>
              <a:rPr lang="fr-FR" dirty="0"/>
              <a:t> "</a:t>
            </a:r>
            <a:r>
              <a:rPr lang="fr-FR" dirty="0" err="1"/>
              <a:t>andà</a:t>
            </a:r>
            <a:r>
              <a:rPr lang="fr-FR" dirty="0"/>
              <a:t> di </a:t>
            </a:r>
            <a:r>
              <a:rPr lang="fr-FR" dirty="0" err="1"/>
              <a:t>culu</a:t>
            </a:r>
            <a:r>
              <a:rPr lang="fr-FR" dirty="0"/>
              <a:t> in </a:t>
            </a:r>
            <a:r>
              <a:rPr lang="fr-FR" dirty="0" err="1"/>
              <a:t>chjappa</a:t>
            </a:r>
            <a:r>
              <a:rPr lang="fr-FR" dirty="0"/>
              <a:t>" </a:t>
            </a:r>
            <a:r>
              <a:rPr lang="fr-FR" dirty="0" err="1"/>
              <a:t>diventò</a:t>
            </a:r>
            <a:r>
              <a:rPr lang="fr-FR" dirty="0"/>
              <a:t> </a:t>
            </a:r>
            <a:r>
              <a:rPr lang="fr-FR" dirty="0" err="1"/>
              <a:t>sinònimu</a:t>
            </a:r>
            <a:r>
              <a:rPr lang="fr-FR" dirty="0"/>
              <a:t> di esse un </a:t>
            </a:r>
            <a:r>
              <a:rPr lang="fr-FR" dirty="0" err="1"/>
              <a:t>cummerciante</a:t>
            </a:r>
            <a:r>
              <a:rPr lang="fr-FR" dirty="0"/>
              <a:t> </a:t>
            </a:r>
            <a:r>
              <a:rPr lang="fr-FR" dirty="0" err="1"/>
              <a:t>arruvinatu</a:t>
            </a:r>
            <a:r>
              <a:rPr lang="fr-FR" dirty="0"/>
              <a:t> ».</a:t>
            </a:r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90688" cy="169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53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6) A </a:t>
            </a:r>
            <a:r>
              <a:rPr lang="fr-FR" dirty="0" err="1" smtClean="0"/>
              <a:t>Chjappa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547" y="1994067"/>
            <a:ext cx="4788553" cy="435133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864" y="1913856"/>
            <a:ext cx="3546242" cy="443280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690688" cy="169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29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7) </a:t>
            </a:r>
            <a:r>
              <a:rPr lang="fr-FR" dirty="0" err="1" smtClean="0"/>
              <a:t>Funtana</a:t>
            </a:r>
            <a:r>
              <a:rPr lang="fr-FR" dirty="0" smtClean="0"/>
              <a:t> di u </a:t>
            </a:r>
            <a:r>
              <a:rPr lang="fr-FR" dirty="0" err="1" smtClean="0"/>
              <a:t>Cavallu</a:t>
            </a:r>
            <a:r>
              <a:rPr lang="fr-FR" dirty="0" smtClean="0"/>
              <a:t> </a:t>
            </a:r>
            <a:r>
              <a:rPr lang="fr-FR" dirty="0" err="1" smtClean="0"/>
              <a:t>Rossu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3200" dirty="0" err="1"/>
              <a:t>Alzata</a:t>
            </a:r>
            <a:r>
              <a:rPr lang="fr-FR" sz="3200" dirty="0"/>
              <a:t> in u 1596. San </a:t>
            </a:r>
            <a:r>
              <a:rPr lang="fr-FR" sz="3200" dirty="0" err="1"/>
              <a:t>Ghjorghju</a:t>
            </a:r>
            <a:r>
              <a:rPr lang="fr-FR" sz="3200" dirty="0"/>
              <a:t>, </a:t>
            </a:r>
            <a:r>
              <a:rPr lang="fr-FR" sz="3200" dirty="0" err="1"/>
              <a:t>patrone</a:t>
            </a:r>
            <a:r>
              <a:rPr lang="fr-FR" sz="3200" dirty="0"/>
              <a:t> di </a:t>
            </a:r>
            <a:r>
              <a:rPr lang="fr-FR" sz="3200" dirty="0" err="1"/>
              <a:t>Ghjenuva</a:t>
            </a:r>
            <a:r>
              <a:rPr lang="fr-FR" sz="3200" dirty="0"/>
              <a:t>, c’</a:t>
            </a:r>
            <a:r>
              <a:rPr lang="fr-FR" sz="3200" dirty="0" err="1"/>
              <a:t>era</a:t>
            </a:r>
            <a:r>
              <a:rPr lang="fr-FR" sz="3200" dirty="0"/>
              <a:t> </a:t>
            </a:r>
            <a:r>
              <a:rPr lang="fr-FR" sz="3200" dirty="0" err="1"/>
              <a:t>figuratu</a:t>
            </a:r>
            <a:r>
              <a:rPr lang="fr-FR" sz="3200" dirty="0"/>
              <a:t> </a:t>
            </a:r>
            <a:r>
              <a:rPr lang="fr-FR" sz="3200" dirty="0" err="1"/>
              <a:t>nantu</a:t>
            </a:r>
            <a:r>
              <a:rPr lang="fr-FR" sz="3200" dirty="0"/>
              <a:t> à u </a:t>
            </a:r>
            <a:r>
              <a:rPr lang="fr-FR" sz="3200" dirty="0" err="1"/>
              <a:t>so</a:t>
            </a:r>
            <a:r>
              <a:rPr lang="fr-FR" sz="3200" dirty="0"/>
              <a:t> </a:t>
            </a:r>
            <a:r>
              <a:rPr lang="fr-FR" sz="3200" dirty="0" err="1"/>
              <a:t>cavallu</a:t>
            </a:r>
            <a:r>
              <a:rPr lang="fr-FR" sz="3200" dirty="0"/>
              <a:t> </a:t>
            </a:r>
            <a:r>
              <a:rPr lang="fr-FR" sz="3200" dirty="0" err="1"/>
              <a:t>chì</a:t>
            </a:r>
            <a:r>
              <a:rPr lang="fr-FR" sz="3200" dirty="0"/>
              <a:t> da i </a:t>
            </a:r>
            <a:r>
              <a:rPr lang="fr-FR" sz="3200" dirty="0" err="1"/>
              <a:t>nasali</a:t>
            </a:r>
            <a:r>
              <a:rPr lang="fr-FR" sz="3200" dirty="0"/>
              <a:t> di a </a:t>
            </a:r>
            <a:r>
              <a:rPr lang="fr-FR" sz="3200" dirty="0" err="1"/>
              <a:t>cavalcatura</a:t>
            </a:r>
            <a:r>
              <a:rPr lang="fr-FR" sz="3200" dirty="0"/>
              <a:t> </a:t>
            </a:r>
            <a:r>
              <a:rPr lang="fr-FR" sz="3200" dirty="0" err="1"/>
              <a:t>scurria</a:t>
            </a:r>
            <a:r>
              <a:rPr lang="fr-FR" sz="3200" dirty="0"/>
              <a:t> l’</a:t>
            </a:r>
            <a:r>
              <a:rPr lang="fr-FR" sz="3200" dirty="0" err="1"/>
              <a:t>acqua</a:t>
            </a:r>
            <a:r>
              <a:rPr lang="fr-FR" sz="3200" dirty="0"/>
              <a:t>. </a:t>
            </a:r>
            <a:r>
              <a:rPr lang="fr-FR" sz="3200" dirty="0" err="1"/>
              <a:t>Vene</a:t>
            </a:r>
            <a:r>
              <a:rPr lang="fr-FR" sz="3200" dirty="0"/>
              <a:t> u nome di </a:t>
            </a:r>
            <a:r>
              <a:rPr lang="fr-FR" sz="3200" dirty="0" err="1"/>
              <a:t>sta</a:t>
            </a:r>
            <a:r>
              <a:rPr lang="fr-FR" sz="3200" dirty="0"/>
              <a:t> </a:t>
            </a:r>
            <a:r>
              <a:rPr lang="fr-FR" sz="3200" dirty="0" err="1"/>
              <a:t>funtana</a:t>
            </a:r>
            <a:r>
              <a:rPr lang="fr-FR" sz="3200" dirty="0"/>
              <a:t> da u Santu è da </a:t>
            </a:r>
            <a:r>
              <a:rPr lang="fr-FR" sz="3200" dirty="0" err="1"/>
              <a:t>sapè</a:t>
            </a:r>
            <a:r>
              <a:rPr lang="fr-FR" sz="3200" dirty="0"/>
              <a:t> </a:t>
            </a:r>
            <a:r>
              <a:rPr lang="fr-FR" sz="3200" dirty="0" err="1"/>
              <a:t>dinù</a:t>
            </a:r>
            <a:r>
              <a:rPr lang="fr-FR" sz="3200" dirty="0"/>
              <a:t> </a:t>
            </a:r>
            <a:r>
              <a:rPr lang="fr-FR" sz="3200" dirty="0" err="1"/>
              <a:t>chì</a:t>
            </a:r>
            <a:r>
              <a:rPr lang="fr-FR" sz="3200" dirty="0"/>
              <a:t> u </a:t>
            </a:r>
            <a:r>
              <a:rPr lang="fr-FR" sz="3200" dirty="0" err="1"/>
              <a:t>cavallottu</a:t>
            </a:r>
            <a:r>
              <a:rPr lang="fr-FR" sz="3200" dirty="0"/>
              <a:t> </a:t>
            </a:r>
            <a:r>
              <a:rPr lang="fr-FR" sz="3200" dirty="0" err="1"/>
              <a:t>era</a:t>
            </a:r>
            <a:r>
              <a:rPr lang="fr-FR" sz="3200" dirty="0"/>
              <a:t> </a:t>
            </a:r>
            <a:r>
              <a:rPr lang="fr-FR" sz="3200" dirty="0" err="1"/>
              <a:t>un’anziana</a:t>
            </a:r>
            <a:r>
              <a:rPr lang="fr-FR" sz="3200" dirty="0"/>
              <a:t> </a:t>
            </a:r>
            <a:r>
              <a:rPr lang="fr-FR" sz="3200" dirty="0" err="1"/>
              <a:t>munete</a:t>
            </a:r>
            <a:r>
              <a:rPr lang="fr-FR" sz="3200" dirty="0"/>
              <a:t> </a:t>
            </a:r>
            <a:r>
              <a:rPr lang="fr-FR" sz="3200" dirty="0" err="1"/>
              <a:t>ghjenuvese</a:t>
            </a:r>
            <a:r>
              <a:rPr lang="fr-FR" sz="3200" dirty="0"/>
              <a:t> (</a:t>
            </a:r>
            <a:r>
              <a:rPr lang="fr-FR" sz="3200" dirty="0" err="1"/>
              <a:t>Banca</a:t>
            </a:r>
            <a:r>
              <a:rPr lang="fr-FR" sz="3200" dirty="0"/>
              <a:t> di San </a:t>
            </a:r>
            <a:r>
              <a:rPr lang="fr-FR" sz="3200" dirty="0" err="1"/>
              <a:t>Ghjorghju</a:t>
            </a:r>
            <a:r>
              <a:rPr lang="fr-FR" sz="3200" dirty="0"/>
              <a:t>).</a:t>
            </a:r>
          </a:p>
          <a:p>
            <a:r>
              <a:rPr lang="fr-FR" sz="3200" dirty="0" err="1"/>
              <a:t>Venerà</a:t>
            </a:r>
            <a:r>
              <a:rPr lang="fr-FR" sz="3200" dirty="0"/>
              <a:t> </a:t>
            </a:r>
            <a:r>
              <a:rPr lang="fr-FR" sz="3200" dirty="0" err="1"/>
              <a:t>riaccunciata</a:t>
            </a:r>
            <a:r>
              <a:rPr lang="fr-FR" sz="3200" dirty="0"/>
              <a:t> inde l’</a:t>
            </a:r>
            <a:r>
              <a:rPr lang="fr-FR" sz="3200" dirty="0" err="1"/>
              <a:t>anni</a:t>
            </a:r>
            <a:r>
              <a:rPr lang="fr-FR" sz="3200" dirty="0"/>
              <a:t> 1776 è in u 1863 è </a:t>
            </a:r>
            <a:r>
              <a:rPr lang="fr-FR" sz="3200" dirty="0" err="1"/>
              <a:t>cambierà</a:t>
            </a:r>
            <a:r>
              <a:rPr lang="fr-FR" sz="3200" dirty="0"/>
              <a:t> </a:t>
            </a:r>
            <a:r>
              <a:rPr lang="fr-FR" sz="3200" dirty="0" err="1"/>
              <a:t>propiu</a:t>
            </a:r>
            <a:r>
              <a:rPr lang="fr-FR" sz="3200" dirty="0"/>
              <a:t> di </a:t>
            </a:r>
            <a:r>
              <a:rPr lang="fr-FR" sz="3200" dirty="0" err="1"/>
              <a:t>fisiunimia</a:t>
            </a:r>
            <a:r>
              <a:rPr lang="fr-FR" sz="3200" dirty="0"/>
              <a:t> </a:t>
            </a:r>
            <a:r>
              <a:rPr lang="fr-FR" sz="3200" dirty="0" err="1"/>
              <a:t>sottu</a:t>
            </a:r>
            <a:r>
              <a:rPr lang="fr-FR" sz="3200" dirty="0"/>
              <a:t> à u </a:t>
            </a:r>
            <a:r>
              <a:rPr lang="fr-FR" sz="3200" dirty="0" err="1"/>
              <a:t>Secondu</a:t>
            </a:r>
            <a:r>
              <a:rPr lang="fr-FR" sz="3200" dirty="0"/>
              <a:t> </a:t>
            </a:r>
            <a:r>
              <a:rPr lang="fr-FR" sz="3200" dirty="0" err="1"/>
              <a:t>Imperu</a:t>
            </a:r>
            <a:r>
              <a:rPr lang="fr-FR" sz="3200" dirty="0"/>
              <a:t> </a:t>
            </a:r>
            <a:r>
              <a:rPr lang="fr-FR" sz="3200" dirty="0" err="1"/>
              <a:t>sinu</a:t>
            </a:r>
            <a:r>
              <a:rPr lang="fr-FR" sz="3200" dirty="0"/>
              <a:t> à </a:t>
            </a:r>
            <a:r>
              <a:rPr lang="fr-FR" sz="3200" dirty="0" err="1"/>
              <a:t>diventà</a:t>
            </a:r>
            <a:r>
              <a:rPr lang="fr-FR" sz="3200" dirty="0"/>
              <a:t> </a:t>
            </a:r>
            <a:r>
              <a:rPr lang="fr-FR" sz="3200" dirty="0" err="1"/>
              <a:t>un’acquale</a:t>
            </a:r>
            <a:r>
              <a:rPr lang="fr-FR" sz="3200" dirty="0"/>
              <a:t> à u </a:t>
            </a:r>
            <a:r>
              <a:rPr lang="fr-FR" sz="3200" dirty="0" err="1"/>
              <a:t>principiu</a:t>
            </a:r>
            <a:r>
              <a:rPr lang="fr-FR" sz="3200" dirty="0"/>
              <a:t> di u </a:t>
            </a:r>
            <a:r>
              <a:rPr lang="fr-FR" sz="3200" dirty="0" err="1"/>
              <a:t>XXu</a:t>
            </a:r>
            <a:r>
              <a:rPr lang="fr-FR" sz="3200" dirty="0"/>
              <a:t> </a:t>
            </a:r>
            <a:r>
              <a:rPr lang="fr-FR" sz="3200" dirty="0" err="1"/>
              <a:t>sèculu</a:t>
            </a:r>
            <a:r>
              <a:rPr lang="fr-FR" sz="3200" dirty="0"/>
              <a:t>.</a:t>
            </a:r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90688" cy="169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168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7) </a:t>
            </a:r>
            <a:r>
              <a:rPr lang="fr-FR" dirty="0" err="1" smtClean="0"/>
              <a:t>Cavallu</a:t>
            </a:r>
            <a:r>
              <a:rPr lang="fr-FR" dirty="0" smtClean="0"/>
              <a:t> </a:t>
            </a:r>
            <a:r>
              <a:rPr lang="fr-FR" dirty="0" err="1" smtClean="0"/>
              <a:t>Rossu</a:t>
            </a:r>
            <a:endParaRPr lang="fr-FR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4952" y="2351784"/>
            <a:ext cx="3168816" cy="423053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690688" cy="169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00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8) A </a:t>
            </a:r>
            <a:r>
              <a:rPr lang="fr-FR" dirty="0" err="1" smtClean="0"/>
              <a:t>Barriè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2925" y="1690689"/>
            <a:ext cx="11173327" cy="4486274"/>
          </a:xfrm>
        </p:spPr>
        <p:txBody>
          <a:bodyPr/>
          <a:lstStyle/>
          <a:p>
            <a:r>
              <a:rPr lang="fr-FR" b="1" dirty="0"/>
              <a:t> </a:t>
            </a:r>
            <a:endParaRPr lang="fr-FR" dirty="0"/>
          </a:p>
          <a:p>
            <a:r>
              <a:rPr lang="fr-FR" dirty="0"/>
              <a:t>A </a:t>
            </a:r>
            <a:r>
              <a:rPr lang="fr-FR" dirty="0" err="1"/>
              <a:t>Barriè</a:t>
            </a:r>
            <a:r>
              <a:rPr lang="fr-FR" dirty="0"/>
              <a:t> (</a:t>
            </a:r>
            <a:r>
              <a:rPr lang="fr-FR" dirty="0" err="1"/>
              <a:t>dettu</a:t>
            </a:r>
            <a:r>
              <a:rPr lang="fr-FR" dirty="0"/>
              <a:t> </a:t>
            </a:r>
            <a:r>
              <a:rPr lang="fr-FR" dirty="0" err="1"/>
              <a:t>dinù</a:t>
            </a:r>
            <a:r>
              <a:rPr lang="fr-FR" dirty="0"/>
              <a:t> l'Octroi, in </a:t>
            </a:r>
            <a:r>
              <a:rPr lang="fr-FR" dirty="0" err="1"/>
              <a:t>francese</a:t>
            </a:r>
            <a:r>
              <a:rPr lang="fr-FR" dirty="0"/>
              <a:t>) </a:t>
            </a:r>
            <a:r>
              <a:rPr lang="fr-FR" dirty="0" err="1"/>
              <a:t>era</a:t>
            </a:r>
            <a:r>
              <a:rPr lang="fr-FR" dirty="0"/>
              <a:t> un </a:t>
            </a:r>
            <a:r>
              <a:rPr lang="fr-FR" dirty="0" err="1"/>
              <a:t>locu</a:t>
            </a:r>
            <a:r>
              <a:rPr lang="fr-FR" dirty="0"/>
              <a:t> </a:t>
            </a:r>
            <a:r>
              <a:rPr lang="fr-FR" dirty="0" err="1"/>
              <a:t>paghente</a:t>
            </a:r>
            <a:r>
              <a:rPr lang="fr-FR" dirty="0"/>
              <a:t> </a:t>
            </a:r>
            <a:r>
              <a:rPr lang="fr-FR" dirty="0" err="1"/>
              <a:t>pè</a:t>
            </a:r>
            <a:r>
              <a:rPr lang="fr-FR" dirty="0"/>
              <a:t> </a:t>
            </a:r>
            <a:r>
              <a:rPr lang="fr-FR" dirty="0" err="1"/>
              <a:t>quelli</a:t>
            </a:r>
            <a:r>
              <a:rPr lang="fr-FR" dirty="0"/>
              <a:t> </a:t>
            </a:r>
            <a:r>
              <a:rPr lang="fr-FR" dirty="0" err="1"/>
              <a:t>chì</a:t>
            </a:r>
            <a:r>
              <a:rPr lang="fr-FR" dirty="0"/>
              <a:t> </a:t>
            </a:r>
            <a:r>
              <a:rPr lang="fr-FR" dirty="0" err="1"/>
              <a:t>ghjunghjianu</a:t>
            </a:r>
            <a:r>
              <a:rPr lang="fr-FR" dirty="0"/>
              <a:t> in Bastia </a:t>
            </a:r>
            <a:r>
              <a:rPr lang="fr-FR" dirty="0" err="1"/>
              <a:t>cù</a:t>
            </a:r>
            <a:r>
              <a:rPr lang="fr-FR" dirty="0"/>
              <a:t> a </a:t>
            </a:r>
            <a:r>
              <a:rPr lang="fr-FR" dirty="0" err="1"/>
              <a:t>ropa</a:t>
            </a:r>
            <a:r>
              <a:rPr lang="fr-FR" dirty="0"/>
              <a:t>. </a:t>
            </a:r>
            <a:r>
              <a:rPr lang="fr-FR" dirty="0" err="1"/>
              <a:t>Istituita</a:t>
            </a:r>
            <a:r>
              <a:rPr lang="fr-FR" dirty="0"/>
              <a:t> in u 1815 </a:t>
            </a:r>
            <a:r>
              <a:rPr lang="fr-FR" dirty="0" err="1"/>
              <a:t>hè</a:t>
            </a:r>
            <a:r>
              <a:rPr lang="fr-FR" dirty="0"/>
              <a:t> stata for di </a:t>
            </a:r>
            <a:r>
              <a:rPr lang="fr-FR" dirty="0" err="1"/>
              <a:t>usu</a:t>
            </a:r>
            <a:r>
              <a:rPr lang="fr-FR" dirty="0"/>
              <a:t> in u 1946, ci n’</a:t>
            </a:r>
            <a:r>
              <a:rPr lang="fr-FR" dirty="0" err="1"/>
              <a:t>era</a:t>
            </a:r>
            <a:r>
              <a:rPr lang="fr-FR" dirty="0"/>
              <a:t> </a:t>
            </a:r>
            <a:r>
              <a:rPr lang="fr-FR" dirty="0" err="1"/>
              <a:t>parechji</a:t>
            </a:r>
            <a:r>
              <a:rPr lang="fr-FR" dirty="0"/>
              <a:t> in Bastia a </a:t>
            </a:r>
            <a:r>
              <a:rPr lang="fr-FR" dirty="0" err="1"/>
              <a:t>gabella</a:t>
            </a:r>
            <a:r>
              <a:rPr lang="fr-FR" dirty="0"/>
              <a:t> (U Colle) inde a valle di u </a:t>
            </a:r>
            <a:r>
              <a:rPr lang="fr-FR" dirty="0" err="1"/>
              <a:t>Fangu</a:t>
            </a:r>
            <a:r>
              <a:rPr lang="fr-FR" dirty="0"/>
              <a:t>, </a:t>
            </a:r>
            <a:r>
              <a:rPr lang="fr-FR" dirty="0" err="1"/>
              <a:t>sopra</a:t>
            </a:r>
            <a:r>
              <a:rPr lang="fr-FR" dirty="0"/>
              <a:t> à u </a:t>
            </a:r>
            <a:r>
              <a:rPr lang="fr-FR" dirty="0" err="1"/>
              <a:t>Cunventu</a:t>
            </a:r>
            <a:r>
              <a:rPr lang="fr-FR" dirty="0"/>
              <a:t> di </a:t>
            </a:r>
            <a:r>
              <a:rPr lang="fr-FR" dirty="0" err="1"/>
              <a:t>Sant’Untò</a:t>
            </a:r>
            <a:r>
              <a:rPr lang="fr-FR" dirty="0"/>
              <a:t> </a:t>
            </a:r>
            <a:r>
              <a:rPr lang="fr-FR" dirty="0" err="1"/>
              <a:t>cù</a:t>
            </a:r>
            <a:r>
              <a:rPr lang="fr-FR" dirty="0"/>
              <a:t> u </a:t>
            </a:r>
            <a:r>
              <a:rPr lang="fr-FR" dirty="0" err="1"/>
              <a:t>listessu</a:t>
            </a:r>
            <a:r>
              <a:rPr lang="fr-FR" dirty="0"/>
              <a:t> </a:t>
            </a:r>
            <a:r>
              <a:rPr lang="fr-FR" dirty="0" err="1"/>
              <a:t>usu</a:t>
            </a:r>
            <a:r>
              <a:rPr lang="fr-FR" dirty="0"/>
              <a:t>.</a:t>
            </a:r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90688" cy="169068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74695"/>
            <a:ext cx="2438400" cy="278330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937" y="3882970"/>
            <a:ext cx="7299158" cy="297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928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9) San </a:t>
            </a:r>
            <a:r>
              <a:rPr lang="fr-FR" dirty="0" err="1" smtClean="0"/>
              <a:t>Ruccucciu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804737"/>
            <a:ext cx="6440905" cy="5053263"/>
          </a:xfrm>
        </p:spPr>
        <p:txBody>
          <a:bodyPr>
            <a:normAutofit/>
          </a:bodyPr>
          <a:lstStyle/>
          <a:p>
            <a:r>
              <a:rPr lang="it-IT" dirty="0"/>
              <a:t>Inde u locu chjamatu E Strette, ci si pò sempre vede una statuletta di San Roccu, vicina vicina à e vechje scuderie di a giandarmeria di a caserna di San Ghjisè. Quì c’era a vechja cappella San Ruccucciu chì hà datu u so nome à a cullata chì cunduce sinamente à E Forche. E Forche (Litt = fourches, potence, gibet) induv’ella era impiccata a ghjente, è vene in leia cù a spressione bastiaccia : « andà sù e forche » chì e forche (si capisce percò) èranu sempre luntanu da e cità.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90688" cy="169068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4779" y="1213610"/>
            <a:ext cx="4267200" cy="5580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656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· </a:t>
            </a:r>
            <a:r>
              <a:rPr lang="fr-FR" dirty="0" err="1" smtClean="0"/>
              <a:t>Introitu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6463" y="2342147"/>
            <a:ext cx="12015536" cy="4181200"/>
          </a:xfrm>
        </p:spPr>
        <p:txBody>
          <a:bodyPr>
            <a:noAutofit/>
          </a:bodyPr>
          <a:lstStyle/>
          <a:p>
            <a:r>
              <a:rPr lang="fr-FR" sz="3200" dirty="0"/>
              <a:t>Bastia </a:t>
            </a:r>
            <a:r>
              <a:rPr lang="fr-FR" sz="3200" dirty="0" err="1"/>
              <a:t>Bastia</a:t>
            </a:r>
            <a:r>
              <a:rPr lang="fr-FR" sz="3200" dirty="0"/>
              <a:t>, </a:t>
            </a:r>
            <a:r>
              <a:rPr lang="fr-FR" sz="3200" dirty="0" err="1"/>
              <a:t>cità</a:t>
            </a:r>
            <a:r>
              <a:rPr lang="fr-FR" sz="3200" dirty="0"/>
              <a:t> d’</a:t>
            </a:r>
            <a:r>
              <a:rPr lang="fr-FR" sz="3200" dirty="0" err="1"/>
              <a:t>incanti</a:t>
            </a:r>
            <a:r>
              <a:rPr lang="fr-FR" sz="3200" dirty="0"/>
              <a:t>, </a:t>
            </a:r>
            <a:r>
              <a:rPr lang="fr-FR" sz="3200" dirty="0" err="1"/>
              <a:t>bracanata</a:t>
            </a:r>
            <a:r>
              <a:rPr lang="fr-FR" sz="3200" dirty="0"/>
              <a:t> è </a:t>
            </a:r>
            <a:r>
              <a:rPr lang="fr-FR" sz="3200" dirty="0" err="1"/>
              <a:t>cumplessa</a:t>
            </a:r>
            <a:r>
              <a:rPr lang="fr-FR" sz="3200" dirty="0"/>
              <a:t> </a:t>
            </a:r>
            <a:r>
              <a:rPr lang="fr-FR" sz="3200" dirty="0" err="1"/>
              <a:t>chì</a:t>
            </a:r>
            <a:r>
              <a:rPr lang="fr-FR" sz="3200" dirty="0"/>
              <a:t> face </a:t>
            </a:r>
            <a:r>
              <a:rPr lang="fr-FR" sz="3200" dirty="0" err="1"/>
              <a:t>cumbasgià</a:t>
            </a:r>
            <a:r>
              <a:rPr lang="fr-FR" sz="3200" dirty="0"/>
              <a:t> à </a:t>
            </a:r>
            <a:r>
              <a:rPr lang="fr-FR" sz="3200" dirty="0" err="1"/>
              <a:t>modu</a:t>
            </a:r>
            <a:r>
              <a:rPr lang="fr-FR" sz="3200" dirty="0"/>
              <a:t> </a:t>
            </a:r>
            <a:r>
              <a:rPr lang="fr-FR" sz="3200" dirty="0" err="1"/>
              <a:t>serenu</a:t>
            </a:r>
            <a:r>
              <a:rPr lang="fr-FR" sz="3200" dirty="0"/>
              <a:t> a </a:t>
            </a:r>
            <a:r>
              <a:rPr lang="fr-FR" sz="3200" dirty="0" err="1"/>
              <a:t>so</a:t>
            </a:r>
            <a:r>
              <a:rPr lang="fr-FR" sz="3200" dirty="0"/>
              <a:t> </a:t>
            </a:r>
            <a:r>
              <a:rPr lang="fr-FR" sz="3200" dirty="0" err="1"/>
              <a:t>cuntradizzione</a:t>
            </a:r>
            <a:r>
              <a:rPr lang="fr-FR" sz="3200" dirty="0"/>
              <a:t> </a:t>
            </a:r>
            <a:r>
              <a:rPr lang="fr-FR" sz="3200" dirty="0" err="1"/>
              <a:t>cunsecutiva</a:t>
            </a:r>
            <a:r>
              <a:rPr lang="fr-FR" sz="3200" dirty="0"/>
              <a:t>, Terra </a:t>
            </a:r>
            <a:r>
              <a:rPr lang="fr-FR" sz="3200" dirty="0" err="1"/>
              <a:t>Vechja</a:t>
            </a:r>
            <a:r>
              <a:rPr lang="fr-FR" sz="3200" dirty="0"/>
              <a:t> è </a:t>
            </a:r>
            <a:r>
              <a:rPr lang="fr-FR" sz="3200" dirty="0" err="1"/>
              <a:t>Terrenò</a:t>
            </a:r>
            <a:r>
              <a:rPr lang="fr-FR" sz="3200" dirty="0"/>
              <a:t>, un </a:t>
            </a:r>
            <a:r>
              <a:rPr lang="fr-FR" sz="3200" dirty="0" err="1"/>
              <a:t>portu</a:t>
            </a:r>
            <a:r>
              <a:rPr lang="fr-FR" sz="3200" dirty="0"/>
              <a:t> è </a:t>
            </a:r>
            <a:r>
              <a:rPr lang="fr-FR" sz="3200" dirty="0" err="1"/>
              <a:t>una</a:t>
            </a:r>
            <a:r>
              <a:rPr lang="fr-FR" sz="3200" dirty="0"/>
              <a:t> </a:t>
            </a:r>
            <a:r>
              <a:rPr lang="fr-FR" sz="3200" i="1" dirty="0" err="1"/>
              <a:t>Bastita</a:t>
            </a:r>
            <a:r>
              <a:rPr lang="fr-FR" sz="3200" dirty="0"/>
              <a:t>, un </a:t>
            </a:r>
            <a:r>
              <a:rPr lang="fr-FR" sz="3200" dirty="0" err="1"/>
              <a:t>pass’è</a:t>
            </a:r>
            <a:r>
              <a:rPr lang="fr-FR" sz="3200" dirty="0"/>
              <a:t> </a:t>
            </a:r>
            <a:r>
              <a:rPr lang="fr-FR" sz="3200" dirty="0" err="1"/>
              <a:t>veni</a:t>
            </a:r>
            <a:r>
              <a:rPr lang="fr-FR" sz="3200" dirty="0"/>
              <a:t> </a:t>
            </a:r>
            <a:r>
              <a:rPr lang="fr-FR" sz="3200" dirty="0" err="1"/>
              <a:t>cuntìnuu</a:t>
            </a:r>
            <a:r>
              <a:rPr lang="fr-FR" sz="3200" dirty="0"/>
              <a:t> </a:t>
            </a:r>
            <a:r>
              <a:rPr lang="fr-FR" sz="3200" dirty="0" err="1"/>
              <a:t>trà</a:t>
            </a:r>
            <a:r>
              <a:rPr lang="fr-FR" sz="3200" dirty="0"/>
              <a:t> </a:t>
            </a:r>
            <a:r>
              <a:rPr lang="fr-FR" sz="3200" dirty="0" err="1"/>
              <a:t>apertura</a:t>
            </a:r>
            <a:r>
              <a:rPr lang="fr-FR" sz="3200" dirty="0"/>
              <a:t> è </a:t>
            </a:r>
            <a:r>
              <a:rPr lang="fr-FR" sz="3200" dirty="0" err="1"/>
              <a:t>chjuditura</a:t>
            </a:r>
            <a:r>
              <a:rPr lang="fr-FR" sz="3200" dirty="0"/>
              <a:t>, </a:t>
            </a:r>
            <a:r>
              <a:rPr lang="fr-FR" sz="3200" dirty="0" err="1"/>
              <a:t>una</a:t>
            </a:r>
            <a:r>
              <a:rPr lang="fr-FR" sz="3200" dirty="0"/>
              <a:t> </a:t>
            </a:r>
            <a:r>
              <a:rPr lang="fr-FR" sz="3200" dirty="0" err="1"/>
              <a:t>metàffura</a:t>
            </a:r>
            <a:r>
              <a:rPr lang="fr-FR" sz="3200" dirty="0"/>
              <a:t> </a:t>
            </a:r>
            <a:r>
              <a:rPr lang="fr-FR" sz="3200" dirty="0" err="1"/>
              <a:t>filata</a:t>
            </a:r>
            <a:r>
              <a:rPr lang="fr-FR" sz="3200" dirty="0"/>
              <a:t> </a:t>
            </a:r>
            <a:r>
              <a:rPr lang="fr-FR" sz="3200" dirty="0" err="1"/>
              <a:t>trà</a:t>
            </a:r>
            <a:r>
              <a:rPr lang="fr-FR" sz="3200" dirty="0"/>
              <a:t> l’</a:t>
            </a:r>
            <a:r>
              <a:rPr lang="fr-FR" sz="3200" dirty="0" err="1"/>
              <a:t>ancu</a:t>
            </a:r>
            <a:r>
              <a:rPr lang="fr-FR" sz="3200" dirty="0"/>
              <a:t> à </a:t>
            </a:r>
            <a:r>
              <a:rPr lang="fr-FR" sz="3200" dirty="0" err="1"/>
              <a:t>vede</a:t>
            </a:r>
            <a:r>
              <a:rPr lang="fr-FR" sz="3200" dirty="0"/>
              <a:t> è l’</a:t>
            </a:r>
            <a:r>
              <a:rPr lang="fr-FR" sz="3200" dirty="0" err="1"/>
              <a:t>ancu</a:t>
            </a:r>
            <a:r>
              <a:rPr lang="fr-FR" sz="3200" dirty="0"/>
              <a:t> à </a:t>
            </a:r>
            <a:r>
              <a:rPr lang="fr-FR" sz="3200" dirty="0" err="1"/>
              <a:t>dì</a:t>
            </a:r>
            <a:r>
              <a:rPr lang="fr-FR" sz="3200" dirty="0"/>
              <a:t>.</a:t>
            </a:r>
          </a:p>
          <a:p>
            <a:r>
              <a:rPr lang="fr-FR" sz="3200" dirty="0"/>
              <a:t>20 </a:t>
            </a:r>
            <a:r>
              <a:rPr lang="fr-FR" sz="3200" dirty="0" err="1"/>
              <a:t>curiusità</a:t>
            </a:r>
            <a:r>
              <a:rPr lang="fr-FR" sz="3200" dirty="0"/>
              <a:t> </a:t>
            </a:r>
            <a:r>
              <a:rPr lang="fr-FR" sz="3200" dirty="0" err="1"/>
              <a:t>cum’è</a:t>
            </a:r>
            <a:r>
              <a:rPr lang="fr-FR" sz="3200" dirty="0"/>
              <a:t> un </a:t>
            </a:r>
            <a:r>
              <a:rPr lang="fr-FR" sz="3200" dirty="0" err="1"/>
              <a:t>invitu</a:t>
            </a:r>
            <a:r>
              <a:rPr lang="fr-FR" sz="3200" dirty="0"/>
              <a:t> à </a:t>
            </a:r>
            <a:r>
              <a:rPr lang="fr-FR" sz="3200" dirty="0" err="1"/>
              <a:t>scopre</a:t>
            </a:r>
            <a:r>
              <a:rPr lang="fr-FR" sz="3200" dirty="0"/>
              <a:t> </a:t>
            </a:r>
            <a:r>
              <a:rPr lang="fr-FR" sz="3200" dirty="0" err="1"/>
              <a:t>sta</a:t>
            </a:r>
            <a:r>
              <a:rPr lang="fr-FR" sz="3200" dirty="0"/>
              <a:t> </a:t>
            </a:r>
            <a:r>
              <a:rPr lang="fr-FR" sz="3200" dirty="0" err="1"/>
              <a:t>cità</a:t>
            </a:r>
            <a:r>
              <a:rPr lang="fr-FR" sz="3200" dirty="0"/>
              <a:t>, </a:t>
            </a:r>
            <a:r>
              <a:rPr lang="fr-FR" sz="3200" dirty="0" err="1"/>
              <a:t>trà</a:t>
            </a:r>
            <a:r>
              <a:rPr lang="fr-FR" sz="3200" dirty="0"/>
              <a:t> ombre è </a:t>
            </a:r>
            <a:r>
              <a:rPr lang="fr-FR" sz="3200" dirty="0" err="1"/>
              <a:t>lume</a:t>
            </a:r>
            <a:r>
              <a:rPr lang="fr-FR" sz="3200" dirty="0"/>
              <a:t>, </a:t>
            </a:r>
            <a:r>
              <a:rPr lang="fr-FR" sz="3200" dirty="0" err="1"/>
              <a:t>chì</a:t>
            </a:r>
            <a:r>
              <a:rPr lang="fr-FR" sz="3200" dirty="0"/>
              <a:t> </a:t>
            </a:r>
            <a:r>
              <a:rPr lang="fr-FR" sz="3200" dirty="0" err="1"/>
              <a:t>fece</a:t>
            </a:r>
            <a:r>
              <a:rPr lang="fr-FR" sz="3200" dirty="0"/>
              <a:t> </a:t>
            </a:r>
            <a:r>
              <a:rPr lang="fr-FR" sz="3200" dirty="0" err="1"/>
              <a:t>tantu</a:t>
            </a:r>
            <a:r>
              <a:rPr lang="fr-FR" sz="3200" dirty="0"/>
              <a:t> </a:t>
            </a:r>
            <a:r>
              <a:rPr lang="fr-FR" sz="3200" dirty="0" err="1"/>
              <a:t>sunnià</a:t>
            </a:r>
            <a:r>
              <a:rPr lang="fr-FR" sz="3200" dirty="0"/>
              <a:t> </a:t>
            </a:r>
            <a:r>
              <a:rPr lang="fr-FR" sz="3200" dirty="0" err="1"/>
              <a:t>pueti</a:t>
            </a:r>
            <a:r>
              <a:rPr lang="fr-FR" sz="3200" dirty="0"/>
              <a:t> è </a:t>
            </a:r>
            <a:r>
              <a:rPr lang="fr-FR" sz="3200" dirty="0" err="1"/>
              <a:t>viaghjadori</a:t>
            </a:r>
            <a:r>
              <a:rPr lang="fr-FR" sz="3200" dirty="0"/>
              <a:t> in </a:t>
            </a:r>
            <a:r>
              <a:rPr lang="fr-FR" sz="3200" dirty="0" err="1"/>
              <a:t>cerca</a:t>
            </a:r>
            <a:r>
              <a:rPr lang="fr-FR" sz="3200" dirty="0"/>
              <a:t> in lu </a:t>
            </a:r>
            <a:r>
              <a:rPr lang="fr-FR" sz="3200" dirty="0" err="1"/>
              <a:t>so</a:t>
            </a:r>
            <a:r>
              <a:rPr lang="fr-FR" sz="3200" dirty="0"/>
              <a:t> </a:t>
            </a:r>
            <a:r>
              <a:rPr lang="fr-FR" sz="3200" dirty="0" err="1"/>
              <a:t>intrecciu</a:t>
            </a:r>
            <a:r>
              <a:rPr lang="fr-FR" sz="3200" dirty="0"/>
              <a:t> di i </a:t>
            </a:r>
            <a:r>
              <a:rPr lang="fr-FR" sz="3200" dirty="0" err="1"/>
              <a:t>carrughji</a:t>
            </a:r>
            <a:r>
              <a:rPr lang="fr-FR" sz="3200" dirty="0"/>
              <a:t> di </a:t>
            </a:r>
            <a:r>
              <a:rPr lang="fr-FR" sz="3200" dirty="0" err="1"/>
              <a:t>scopre</a:t>
            </a:r>
            <a:r>
              <a:rPr lang="fr-FR" sz="3200" dirty="0"/>
              <a:t> </a:t>
            </a:r>
            <a:r>
              <a:rPr lang="fr-FR" sz="3200" dirty="0" err="1"/>
              <a:t>secreti</a:t>
            </a:r>
            <a:r>
              <a:rPr lang="fr-FR" sz="3200" dirty="0"/>
              <a:t> </a:t>
            </a:r>
            <a:r>
              <a:rPr lang="fr-FR" sz="3200" dirty="0" err="1"/>
              <a:t>nancu</a:t>
            </a:r>
            <a:r>
              <a:rPr lang="fr-FR" sz="3200" dirty="0"/>
              <a:t> </a:t>
            </a:r>
            <a:r>
              <a:rPr lang="fr-FR" sz="3200" dirty="0" err="1"/>
              <a:t>palesi</a:t>
            </a:r>
            <a:r>
              <a:rPr lang="fr-FR" sz="3200" dirty="0"/>
              <a:t>. </a:t>
            </a:r>
            <a:r>
              <a:rPr lang="fr-FR" sz="3200" dirty="0" err="1"/>
              <a:t>Ch’ella</a:t>
            </a:r>
            <a:r>
              <a:rPr lang="fr-FR" sz="3200" dirty="0"/>
              <a:t> ci </a:t>
            </a:r>
            <a:r>
              <a:rPr lang="fr-FR" sz="3200" dirty="0" err="1"/>
              <a:t>sia</a:t>
            </a:r>
            <a:r>
              <a:rPr lang="fr-FR" sz="3200" dirty="0"/>
              <a:t> </a:t>
            </a:r>
            <a:r>
              <a:rPr lang="fr-FR" sz="3200" dirty="0" err="1"/>
              <a:t>cuncessa</a:t>
            </a:r>
            <a:r>
              <a:rPr lang="fr-FR" sz="3200" dirty="0"/>
              <a:t> di </a:t>
            </a:r>
            <a:r>
              <a:rPr lang="fr-FR" sz="3200" dirty="0" err="1"/>
              <a:t>dedicà</a:t>
            </a:r>
            <a:r>
              <a:rPr lang="fr-FR" sz="3200" dirty="0"/>
              <a:t> </a:t>
            </a:r>
            <a:r>
              <a:rPr lang="fr-FR" sz="3200" dirty="0" err="1"/>
              <a:t>st’artìculu</a:t>
            </a:r>
            <a:r>
              <a:rPr lang="fr-FR" sz="3200" dirty="0"/>
              <a:t> </a:t>
            </a:r>
            <a:r>
              <a:rPr lang="fr-FR" sz="3200" dirty="0" err="1"/>
              <a:t>mìseru</a:t>
            </a:r>
            <a:r>
              <a:rPr lang="fr-FR" sz="3200" dirty="0"/>
              <a:t> à a </a:t>
            </a:r>
            <a:r>
              <a:rPr lang="fr-FR" sz="3200" dirty="0" err="1"/>
              <a:t>squatra</a:t>
            </a:r>
            <a:r>
              <a:rPr lang="fr-FR" sz="3200" dirty="0"/>
              <a:t> di l’</a:t>
            </a:r>
            <a:r>
              <a:rPr lang="fr-FR" sz="3200" dirty="0" err="1"/>
              <a:t>Almanaccu</a:t>
            </a:r>
            <a:r>
              <a:rPr lang="fr-FR" sz="3200" dirty="0"/>
              <a:t> di Bastia </a:t>
            </a:r>
            <a:r>
              <a:rPr lang="fr-FR" sz="3200" dirty="0" err="1"/>
              <a:t>pè</a:t>
            </a:r>
            <a:r>
              <a:rPr lang="fr-FR" sz="3200" dirty="0"/>
              <a:t> a </a:t>
            </a:r>
            <a:r>
              <a:rPr lang="fr-FR" sz="3200" dirty="0" err="1"/>
              <a:t>so</a:t>
            </a:r>
            <a:r>
              <a:rPr lang="fr-FR" sz="3200" dirty="0"/>
              <a:t> </a:t>
            </a:r>
            <a:r>
              <a:rPr lang="fr-FR" sz="3200" dirty="0" err="1"/>
              <a:t>làscita</a:t>
            </a:r>
            <a:r>
              <a:rPr lang="fr-FR" sz="3200" dirty="0"/>
              <a:t>.</a:t>
            </a:r>
          </a:p>
          <a:p>
            <a:endParaRPr lang="it-IT" sz="3600" dirty="0" smtClean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02691" cy="190269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464" y="0"/>
            <a:ext cx="2871536" cy="2133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650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10 )</a:t>
            </a:r>
            <a:r>
              <a:rPr lang="fr-FR" dirty="0" err="1" smtClean="0"/>
              <a:t>Bassu</a:t>
            </a:r>
            <a:r>
              <a:rPr lang="fr-FR" dirty="0" smtClean="0"/>
              <a:t> </a:t>
            </a:r>
            <a:r>
              <a:rPr lang="fr-FR" dirty="0" err="1" smtClean="0"/>
              <a:t>rilievu</a:t>
            </a:r>
            <a:r>
              <a:rPr lang="fr-FR" dirty="0" smtClean="0"/>
              <a:t> San </a:t>
            </a:r>
            <a:r>
              <a:rPr lang="fr-FR" dirty="0" err="1" smtClean="0"/>
              <a:t>Roccu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852863"/>
            <a:ext cx="7387389" cy="5005137"/>
          </a:xfrm>
        </p:spPr>
        <p:txBody>
          <a:bodyPr/>
          <a:lstStyle/>
          <a:p>
            <a:r>
              <a:rPr lang="fr-FR" dirty="0" err="1"/>
              <a:t>Istu</a:t>
            </a:r>
            <a:r>
              <a:rPr lang="fr-FR" dirty="0"/>
              <a:t> </a:t>
            </a:r>
            <a:r>
              <a:rPr lang="fr-FR" dirty="0" err="1"/>
              <a:t>cartucciu</a:t>
            </a:r>
            <a:r>
              <a:rPr lang="fr-FR" dirty="0"/>
              <a:t> </a:t>
            </a:r>
            <a:r>
              <a:rPr lang="fr-FR" dirty="0" err="1"/>
              <a:t>dedicatu</a:t>
            </a:r>
            <a:r>
              <a:rPr lang="fr-FR" dirty="0"/>
              <a:t> à San </a:t>
            </a:r>
            <a:r>
              <a:rPr lang="fr-FR" dirty="0" err="1"/>
              <a:t>Roccu</a:t>
            </a:r>
            <a:r>
              <a:rPr lang="fr-FR" dirty="0"/>
              <a:t> à </a:t>
            </a:r>
            <a:r>
              <a:rPr lang="fr-FR" dirty="0" err="1"/>
              <a:t>nantu</a:t>
            </a:r>
            <a:r>
              <a:rPr lang="fr-FR" dirty="0"/>
              <a:t> à a casa </a:t>
            </a:r>
            <a:r>
              <a:rPr lang="fr-FR" dirty="0" err="1"/>
              <a:t>Castagnola</a:t>
            </a:r>
            <a:r>
              <a:rPr lang="fr-FR" dirty="0"/>
              <a:t> figura à San </a:t>
            </a:r>
            <a:r>
              <a:rPr lang="fr-FR" dirty="0" err="1"/>
              <a:t>Roccu</a:t>
            </a:r>
            <a:r>
              <a:rPr lang="fr-FR" dirty="0"/>
              <a:t>, </a:t>
            </a:r>
            <a:r>
              <a:rPr lang="fr-FR" dirty="0" err="1"/>
              <a:t>invucatu</a:t>
            </a:r>
            <a:r>
              <a:rPr lang="fr-FR" dirty="0"/>
              <a:t> per </a:t>
            </a:r>
            <a:r>
              <a:rPr lang="fr-FR" dirty="0" err="1"/>
              <a:t>francà</a:t>
            </a:r>
            <a:r>
              <a:rPr lang="fr-FR" dirty="0"/>
              <a:t> a pesta, </a:t>
            </a:r>
            <a:r>
              <a:rPr lang="fr-FR" dirty="0" err="1"/>
              <a:t>rammenta</a:t>
            </a:r>
            <a:r>
              <a:rPr lang="fr-FR" dirty="0"/>
              <a:t> </a:t>
            </a:r>
            <a:r>
              <a:rPr lang="fr-FR" dirty="0" err="1"/>
              <a:t>stu</a:t>
            </a:r>
            <a:r>
              <a:rPr lang="fr-FR" dirty="0"/>
              <a:t> </a:t>
            </a:r>
            <a:r>
              <a:rPr lang="fr-FR" dirty="0" err="1"/>
              <a:t>cartucciu</a:t>
            </a:r>
            <a:r>
              <a:rPr lang="fr-FR" dirty="0"/>
              <a:t> </a:t>
            </a:r>
            <a:r>
              <a:rPr lang="fr-FR" dirty="0" err="1"/>
              <a:t>ch’ellu</a:t>
            </a:r>
            <a:r>
              <a:rPr lang="fr-FR" dirty="0"/>
              <a:t> </a:t>
            </a:r>
            <a:r>
              <a:rPr lang="fr-FR" dirty="0" err="1"/>
              <a:t>hè</a:t>
            </a:r>
            <a:r>
              <a:rPr lang="fr-FR" dirty="0"/>
              <a:t> statu </a:t>
            </a:r>
            <a:r>
              <a:rPr lang="fr-FR" dirty="0" err="1"/>
              <a:t>risparmiatu</a:t>
            </a:r>
            <a:r>
              <a:rPr lang="fr-FR" dirty="0"/>
              <a:t> u </a:t>
            </a:r>
            <a:r>
              <a:rPr lang="fr-FR" dirty="0" err="1"/>
              <a:t>quartieru</a:t>
            </a:r>
            <a:r>
              <a:rPr lang="fr-FR" dirty="0"/>
              <a:t> per via di l’</a:t>
            </a:r>
            <a:r>
              <a:rPr lang="fr-FR" dirty="0" err="1"/>
              <a:t>intercessione</a:t>
            </a:r>
            <a:r>
              <a:rPr lang="fr-FR" dirty="0"/>
              <a:t> di </a:t>
            </a:r>
            <a:r>
              <a:rPr lang="fr-FR" dirty="0" err="1"/>
              <a:t>stu</a:t>
            </a:r>
            <a:r>
              <a:rPr lang="fr-FR" dirty="0"/>
              <a:t> </a:t>
            </a:r>
            <a:r>
              <a:rPr lang="fr-FR" dirty="0" err="1"/>
              <a:t>santu</a:t>
            </a:r>
            <a:r>
              <a:rPr lang="fr-FR" dirty="0"/>
              <a:t> in u 1569 à l’</a:t>
            </a:r>
            <a:r>
              <a:rPr lang="fr-FR" dirty="0" err="1"/>
              <a:t>incrociu</a:t>
            </a:r>
            <a:r>
              <a:rPr lang="fr-FR" dirty="0"/>
              <a:t> </a:t>
            </a:r>
            <a:r>
              <a:rPr lang="fr-FR" dirty="0" err="1"/>
              <a:t>cù</a:t>
            </a:r>
            <a:r>
              <a:rPr lang="fr-FR" dirty="0"/>
              <a:t> e </a:t>
            </a:r>
            <a:r>
              <a:rPr lang="fr-FR" dirty="0" err="1"/>
              <a:t>Terrazze</a:t>
            </a:r>
            <a:r>
              <a:rPr lang="fr-FR" dirty="0"/>
              <a:t>. Da </a:t>
            </a:r>
            <a:r>
              <a:rPr lang="fr-FR" dirty="0" err="1"/>
              <a:t>ringrazià</a:t>
            </a:r>
            <a:r>
              <a:rPr lang="fr-FR" dirty="0"/>
              <a:t> à San </a:t>
            </a:r>
            <a:r>
              <a:rPr lang="fr-FR" dirty="0" err="1"/>
              <a:t>Roccu</a:t>
            </a:r>
            <a:r>
              <a:rPr lang="fr-FR" dirty="0"/>
              <a:t> </a:t>
            </a:r>
            <a:r>
              <a:rPr lang="fr-FR" dirty="0" err="1"/>
              <a:t>alzonu</a:t>
            </a:r>
            <a:r>
              <a:rPr lang="fr-FR" dirty="0"/>
              <a:t> un </a:t>
            </a:r>
            <a:r>
              <a:rPr lang="fr-FR" dirty="0" err="1"/>
              <a:t>uratoriu</a:t>
            </a:r>
            <a:r>
              <a:rPr lang="fr-FR" dirty="0"/>
              <a:t> </a:t>
            </a:r>
            <a:r>
              <a:rPr lang="fr-FR" dirty="0" err="1"/>
              <a:t>turnatu</a:t>
            </a:r>
            <a:r>
              <a:rPr lang="fr-FR" dirty="0"/>
              <a:t> sedia di a </a:t>
            </a:r>
            <a:r>
              <a:rPr lang="fr-FR" dirty="0" err="1"/>
              <a:t>Cunfraterna</a:t>
            </a:r>
            <a:r>
              <a:rPr lang="fr-FR" dirty="0"/>
              <a:t> </a:t>
            </a:r>
            <a:r>
              <a:rPr lang="fr-FR" dirty="0" err="1"/>
              <a:t>eponima</a:t>
            </a:r>
            <a:r>
              <a:rPr lang="fr-FR" dirty="0"/>
              <a:t> in u 1588.</a:t>
            </a:r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90688" cy="169068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1663" y="1400567"/>
            <a:ext cx="4700337" cy="539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06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11) I </a:t>
            </a:r>
            <a:r>
              <a:rPr lang="fr-FR" dirty="0" err="1" smtClean="0"/>
              <a:t>Palmenti</a:t>
            </a:r>
            <a:r>
              <a:rPr lang="fr-FR" dirty="0" smtClean="0"/>
              <a:t> </a:t>
            </a:r>
            <a:r>
              <a:rPr lang="fr-FR" dirty="0" err="1" smtClean="0"/>
              <a:t>Agliani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/>
              <a:t>Iè</a:t>
            </a:r>
            <a:r>
              <a:rPr lang="fr-FR" dirty="0"/>
              <a:t> Bastia </a:t>
            </a:r>
            <a:r>
              <a:rPr lang="fr-FR" dirty="0" err="1"/>
              <a:t>era</a:t>
            </a:r>
            <a:r>
              <a:rPr lang="fr-FR" dirty="0"/>
              <a:t> posta à </a:t>
            </a:r>
            <a:r>
              <a:rPr lang="fr-FR" dirty="0" err="1"/>
              <a:t>vigneti</a:t>
            </a:r>
            <a:r>
              <a:rPr lang="fr-FR" dirty="0"/>
              <a:t>, è </a:t>
            </a:r>
            <a:r>
              <a:rPr lang="fr-FR" dirty="0" err="1"/>
              <a:t>prova</a:t>
            </a:r>
            <a:r>
              <a:rPr lang="fr-FR" dirty="0"/>
              <a:t> si n’</a:t>
            </a:r>
            <a:r>
              <a:rPr lang="fr-FR" dirty="0" err="1"/>
              <a:t>hè</a:t>
            </a:r>
            <a:r>
              <a:rPr lang="fr-FR" dirty="0"/>
              <a:t> </a:t>
            </a:r>
            <a:r>
              <a:rPr lang="fr-FR" dirty="0" err="1"/>
              <a:t>chì</a:t>
            </a:r>
            <a:r>
              <a:rPr lang="fr-FR" dirty="0"/>
              <a:t> d’</a:t>
            </a:r>
            <a:r>
              <a:rPr lang="fr-FR" dirty="0" err="1"/>
              <a:t>ottobre</a:t>
            </a:r>
            <a:r>
              <a:rPr lang="fr-FR" dirty="0"/>
              <a:t> in Bastia si </a:t>
            </a:r>
            <a:r>
              <a:rPr lang="fr-FR" dirty="0" err="1"/>
              <a:t>vindimiava</a:t>
            </a:r>
            <a:r>
              <a:rPr lang="fr-FR" dirty="0"/>
              <a:t> u </a:t>
            </a:r>
            <a:r>
              <a:rPr lang="fr-FR" dirty="0" err="1"/>
              <a:t>vinu</a:t>
            </a:r>
            <a:r>
              <a:rPr lang="fr-FR" dirty="0"/>
              <a:t> </a:t>
            </a:r>
            <a:r>
              <a:rPr lang="fr-FR" dirty="0" err="1"/>
              <a:t>aglianincu</a:t>
            </a:r>
            <a:r>
              <a:rPr lang="fr-FR" dirty="0"/>
              <a:t>, </a:t>
            </a:r>
            <a:r>
              <a:rPr lang="fr-FR" dirty="0" err="1"/>
              <a:t>chì</a:t>
            </a:r>
            <a:r>
              <a:rPr lang="fr-FR" dirty="0"/>
              <a:t> </a:t>
            </a:r>
            <a:r>
              <a:rPr lang="fr-FR" dirty="0" err="1"/>
              <a:t>era</a:t>
            </a:r>
            <a:r>
              <a:rPr lang="fr-FR" dirty="0"/>
              <a:t> </a:t>
            </a:r>
            <a:r>
              <a:rPr lang="fr-FR" dirty="0" err="1"/>
              <a:t>servutu</a:t>
            </a:r>
            <a:r>
              <a:rPr lang="fr-FR" dirty="0"/>
              <a:t> à </a:t>
            </a:r>
            <a:r>
              <a:rPr lang="fr-FR" dirty="0" err="1"/>
              <a:t>nantu</a:t>
            </a:r>
            <a:r>
              <a:rPr lang="fr-FR" dirty="0"/>
              <a:t> à i </a:t>
            </a:r>
            <a:r>
              <a:rPr lang="fr-FR" dirty="0" err="1"/>
              <a:t>tavulini</a:t>
            </a:r>
            <a:r>
              <a:rPr lang="fr-FR" dirty="0"/>
              <a:t> </a:t>
            </a:r>
            <a:r>
              <a:rPr lang="fr-FR" dirty="0" err="1"/>
              <a:t>scelti</a:t>
            </a:r>
            <a:r>
              <a:rPr lang="fr-FR" dirty="0"/>
              <a:t> è </a:t>
            </a:r>
            <a:r>
              <a:rPr lang="fr-FR" dirty="0" err="1"/>
              <a:t>assaghjatu</a:t>
            </a:r>
            <a:r>
              <a:rPr lang="fr-FR" dirty="0"/>
              <a:t> da l’</a:t>
            </a:r>
            <a:r>
              <a:rPr lang="fr-FR" dirty="0" err="1"/>
              <a:t>amatori</a:t>
            </a:r>
            <a:r>
              <a:rPr lang="fr-FR" dirty="0"/>
              <a:t>, à sente à </a:t>
            </a:r>
            <a:r>
              <a:rPr lang="fr-FR" dirty="0" err="1"/>
              <a:t>elli</a:t>
            </a:r>
            <a:r>
              <a:rPr lang="fr-FR" dirty="0"/>
              <a:t> </a:t>
            </a:r>
            <a:r>
              <a:rPr lang="fr-FR" dirty="0" err="1"/>
              <a:t>averia</a:t>
            </a:r>
            <a:r>
              <a:rPr lang="fr-FR" dirty="0"/>
              <a:t> </a:t>
            </a:r>
            <a:r>
              <a:rPr lang="fr-FR" dirty="0" err="1"/>
              <a:t>avutu</a:t>
            </a:r>
            <a:r>
              <a:rPr lang="fr-FR" dirty="0"/>
              <a:t> un </a:t>
            </a:r>
            <a:r>
              <a:rPr lang="fr-FR" dirty="0" err="1"/>
              <a:t>gustu</a:t>
            </a:r>
            <a:r>
              <a:rPr lang="fr-FR" dirty="0"/>
              <a:t> « d’iode è di frutti </a:t>
            </a:r>
            <a:r>
              <a:rPr lang="fr-FR" dirty="0" err="1"/>
              <a:t>salvatichi</a:t>
            </a:r>
            <a:r>
              <a:rPr lang="fr-FR" dirty="0"/>
              <a:t> di a </a:t>
            </a:r>
            <a:r>
              <a:rPr lang="fr-FR" dirty="0" err="1"/>
              <a:t>machja</a:t>
            </a:r>
            <a:r>
              <a:rPr lang="fr-FR" dirty="0"/>
              <a:t> ». </a:t>
            </a:r>
            <a:r>
              <a:rPr lang="fr-FR" dirty="0" err="1"/>
              <a:t>Ùn</a:t>
            </a:r>
            <a:r>
              <a:rPr lang="fr-FR" dirty="0"/>
              <a:t> ci </a:t>
            </a:r>
            <a:r>
              <a:rPr lang="fr-FR" dirty="0" err="1"/>
              <a:t>stunerà</a:t>
            </a:r>
            <a:r>
              <a:rPr lang="fr-FR" dirty="0"/>
              <a:t> </a:t>
            </a:r>
            <a:r>
              <a:rPr lang="fr-FR" dirty="0" err="1"/>
              <a:t>manc’à</a:t>
            </a:r>
            <a:r>
              <a:rPr lang="fr-FR" dirty="0"/>
              <a:t> </a:t>
            </a:r>
            <a:r>
              <a:rPr lang="fr-FR" dirty="0" err="1"/>
              <a:t>pena</a:t>
            </a:r>
            <a:r>
              <a:rPr lang="fr-FR" dirty="0"/>
              <a:t> di </a:t>
            </a:r>
            <a:r>
              <a:rPr lang="fr-FR" dirty="0" err="1"/>
              <a:t>ritruvà</a:t>
            </a:r>
            <a:r>
              <a:rPr lang="fr-FR" dirty="0"/>
              <a:t> ci </a:t>
            </a:r>
            <a:r>
              <a:rPr lang="fr-FR" dirty="0" err="1"/>
              <a:t>cànave</a:t>
            </a:r>
            <a:r>
              <a:rPr lang="fr-FR" dirty="0"/>
              <a:t>, </a:t>
            </a:r>
            <a:r>
              <a:rPr lang="fr-FR" dirty="0" err="1"/>
              <a:t>palmenti</a:t>
            </a:r>
            <a:r>
              <a:rPr lang="fr-FR" dirty="0"/>
              <a:t>, </a:t>
            </a:r>
            <a:r>
              <a:rPr lang="fr-FR" dirty="0" err="1"/>
              <a:t>aghje</a:t>
            </a:r>
            <a:r>
              <a:rPr lang="fr-FR" dirty="0"/>
              <a:t>, </a:t>
            </a:r>
            <a:r>
              <a:rPr lang="fr-FR" dirty="0" err="1"/>
              <a:t>forni</a:t>
            </a:r>
            <a:r>
              <a:rPr lang="fr-FR" dirty="0"/>
              <a:t> à parte da A Vela </a:t>
            </a:r>
            <a:r>
              <a:rPr lang="fr-FR" dirty="0" err="1"/>
              <a:t>sinu</a:t>
            </a:r>
            <a:r>
              <a:rPr lang="fr-FR" dirty="0"/>
              <a:t> à e </a:t>
            </a:r>
            <a:r>
              <a:rPr lang="fr-FR" dirty="0" err="1"/>
              <a:t>cunfine</a:t>
            </a:r>
            <a:r>
              <a:rPr lang="fr-FR" dirty="0"/>
              <a:t> </a:t>
            </a:r>
            <a:r>
              <a:rPr lang="fr-FR" dirty="0" err="1"/>
              <a:t>furianinche</a:t>
            </a:r>
            <a:r>
              <a:rPr lang="fr-FR" dirty="0"/>
              <a:t>.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90688" cy="169068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98" y="4440249"/>
            <a:ext cx="3087604" cy="241775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5902" y="4696724"/>
            <a:ext cx="2839703" cy="216127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5605" y="4451434"/>
            <a:ext cx="3234594" cy="240656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1163" y="4539916"/>
            <a:ext cx="3108645" cy="2345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59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12) I </a:t>
            </a:r>
            <a:r>
              <a:rPr lang="fr-FR" dirty="0" err="1" smtClean="0"/>
              <a:t>Catini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690689"/>
            <a:ext cx="8013032" cy="4486274"/>
          </a:xfrm>
        </p:spPr>
        <p:txBody>
          <a:bodyPr/>
          <a:lstStyle/>
          <a:p>
            <a:r>
              <a:rPr lang="fr-FR" dirty="0"/>
              <a:t>Si </a:t>
            </a:r>
            <a:r>
              <a:rPr lang="fr-FR" dirty="0" err="1"/>
              <a:t>sà</a:t>
            </a:r>
            <a:r>
              <a:rPr lang="fr-FR" dirty="0"/>
              <a:t> </a:t>
            </a:r>
            <a:r>
              <a:rPr lang="fr-FR" dirty="0" err="1"/>
              <a:t>chì</a:t>
            </a:r>
            <a:r>
              <a:rPr lang="fr-FR" dirty="0"/>
              <a:t> </a:t>
            </a:r>
            <a:r>
              <a:rPr lang="fr-FR" dirty="0" err="1"/>
              <a:t>sinu</a:t>
            </a:r>
            <a:r>
              <a:rPr lang="fr-FR" dirty="0"/>
              <a:t> à a fine di a Guerra di u 40, i </a:t>
            </a:r>
            <a:r>
              <a:rPr lang="fr-FR" dirty="0" err="1"/>
              <a:t>Palazzi</a:t>
            </a:r>
            <a:r>
              <a:rPr lang="fr-FR" dirty="0"/>
              <a:t> </a:t>
            </a:r>
            <a:r>
              <a:rPr lang="fr-FR" dirty="0" err="1"/>
              <a:t>bastiacci</a:t>
            </a:r>
            <a:r>
              <a:rPr lang="fr-FR" dirty="0"/>
              <a:t> </a:t>
            </a:r>
            <a:r>
              <a:rPr lang="fr-FR" dirty="0" err="1"/>
              <a:t>eranu</a:t>
            </a:r>
            <a:r>
              <a:rPr lang="fr-FR" dirty="0"/>
              <a:t> </a:t>
            </a:r>
            <a:r>
              <a:rPr lang="fr-FR" dirty="0" err="1"/>
              <a:t>sulchighjati</a:t>
            </a:r>
            <a:r>
              <a:rPr lang="fr-FR" dirty="0"/>
              <a:t> à </a:t>
            </a:r>
            <a:r>
              <a:rPr lang="fr-FR" dirty="0" err="1"/>
              <a:t>cundutti</a:t>
            </a:r>
            <a:r>
              <a:rPr lang="fr-FR" dirty="0"/>
              <a:t> </a:t>
            </a:r>
            <a:r>
              <a:rPr lang="fr-FR" dirty="0" err="1"/>
              <a:t>chì</a:t>
            </a:r>
            <a:r>
              <a:rPr lang="fr-FR" dirty="0"/>
              <a:t> </a:t>
            </a:r>
            <a:r>
              <a:rPr lang="fr-FR" dirty="0" err="1"/>
              <a:t>permettianu</a:t>
            </a:r>
            <a:r>
              <a:rPr lang="fr-FR" dirty="0"/>
              <a:t> di </a:t>
            </a:r>
            <a:r>
              <a:rPr lang="fr-FR" dirty="0" err="1"/>
              <a:t>viutacci</a:t>
            </a:r>
            <a:r>
              <a:rPr lang="fr-FR" dirty="0"/>
              <a:t> i </a:t>
            </a:r>
            <a:r>
              <a:rPr lang="fr-FR" dirty="0" err="1"/>
              <a:t>so</a:t>
            </a:r>
            <a:r>
              <a:rPr lang="fr-FR" dirty="0"/>
              <a:t> </a:t>
            </a:r>
            <a:r>
              <a:rPr lang="fr-FR" dirty="0" err="1"/>
              <a:t>catini</a:t>
            </a:r>
            <a:r>
              <a:rPr lang="fr-FR" dirty="0"/>
              <a:t>. Ci permette di </a:t>
            </a:r>
            <a:r>
              <a:rPr lang="fr-FR" dirty="0" err="1"/>
              <a:t>cuntà</a:t>
            </a:r>
            <a:r>
              <a:rPr lang="fr-FR" dirty="0"/>
              <a:t> vi un </a:t>
            </a:r>
            <a:r>
              <a:rPr lang="fr-FR" dirty="0" err="1"/>
              <a:t>stalvatoghju</a:t>
            </a:r>
            <a:r>
              <a:rPr lang="fr-FR" dirty="0"/>
              <a:t> di u 45 </a:t>
            </a:r>
            <a:r>
              <a:rPr lang="fr-FR" dirty="0" err="1"/>
              <a:t>quandu</a:t>
            </a:r>
            <a:r>
              <a:rPr lang="fr-FR" dirty="0"/>
              <a:t> </a:t>
            </a:r>
            <a:r>
              <a:rPr lang="fr-FR" dirty="0" err="1"/>
              <a:t>chì</a:t>
            </a:r>
            <a:r>
              <a:rPr lang="fr-FR" dirty="0"/>
              <a:t> i G.I </a:t>
            </a:r>
            <a:r>
              <a:rPr lang="fr-FR" dirty="0" err="1"/>
              <a:t>scalonu</a:t>
            </a:r>
            <a:r>
              <a:rPr lang="fr-FR" dirty="0"/>
              <a:t> per issa Bastia, si </a:t>
            </a:r>
            <a:r>
              <a:rPr lang="fr-FR" dirty="0" err="1"/>
              <a:t>stunonu</a:t>
            </a:r>
            <a:r>
              <a:rPr lang="fr-FR" dirty="0"/>
              <a:t> di a </a:t>
            </a:r>
            <a:r>
              <a:rPr lang="fr-FR" dirty="0" err="1"/>
              <a:t>presenza</a:t>
            </a:r>
            <a:r>
              <a:rPr lang="fr-FR" dirty="0"/>
              <a:t> di </a:t>
            </a:r>
            <a:r>
              <a:rPr lang="fr-FR" dirty="0" err="1"/>
              <a:t>sti</a:t>
            </a:r>
            <a:r>
              <a:rPr lang="fr-FR" dirty="0"/>
              <a:t> </a:t>
            </a:r>
            <a:r>
              <a:rPr lang="fr-FR" dirty="0" err="1"/>
              <a:t>cundutti</a:t>
            </a:r>
            <a:r>
              <a:rPr lang="fr-FR" dirty="0"/>
              <a:t>, è </a:t>
            </a:r>
            <a:r>
              <a:rPr lang="fr-FR" dirty="0" err="1"/>
              <a:t>quandu</a:t>
            </a:r>
            <a:r>
              <a:rPr lang="fr-FR" dirty="0"/>
              <a:t> </a:t>
            </a:r>
            <a:r>
              <a:rPr lang="fr-FR" dirty="0" err="1"/>
              <a:t>elli</a:t>
            </a:r>
            <a:r>
              <a:rPr lang="fr-FR" dirty="0"/>
              <a:t> </a:t>
            </a:r>
            <a:r>
              <a:rPr lang="fr-FR" dirty="0" err="1"/>
              <a:t>ebbinu</a:t>
            </a:r>
            <a:r>
              <a:rPr lang="fr-FR" dirty="0"/>
              <a:t> </a:t>
            </a:r>
            <a:r>
              <a:rPr lang="fr-FR" dirty="0" err="1"/>
              <a:t>capitu</a:t>
            </a:r>
            <a:r>
              <a:rPr lang="fr-FR" dirty="0"/>
              <a:t> </a:t>
            </a:r>
            <a:r>
              <a:rPr lang="fr-FR" dirty="0" err="1"/>
              <a:t>zirlò</a:t>
            </a:r>
            <a:r>
              <a:rPr lang="fr-FR" dirty="0"/>
              <a:t> u </a:t>
            </a:r>
            <a:r>
              <a:rPr lang="fr-FR" dirty="0" err="1"/>
              <a:t>so</a:t>
            </a:r>
            <a:r>
              <a:rPr lang="fr-FR" dirty="0"/>
              <a:t> </a:t>
            </a:r>
            <a:r>
              <a:rPr lang="fr-FR" dirty="0" err="1"/>
              <a:t>stupore</a:t>
            </a:r>
            <a:r>
              <a:rPr lang="fr-FR" dirty="0"/>
              <a:t> : « </a:t>
            </a:r>
            <a:r>
              <a:rPr lang="fr-FR" dirty="0" err="1"/>
              <a:t>Wah</a:t>
            </a:r>
            <a:r>
              <a:rPr lang="fr-FR" dirty="0"/>
              <a:t>, </a:t>
            </a:r>
            <a:r>
              <a:rPr lang="fr-FR" dirty="0" err="1"/>
              <a:t>Bastiacci</a:t>
            </a:r>
            <a:r>
              <a:rPr lang="fr-FR" dirty="0"/>
              <a:t>, beaucoup acrobates ! »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90688" cy="169068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8021" y="1997243"/>
            <a:ext cx="4103979" cy="4307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88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13) U </a:t>
            </a:r>
            <a:r>
              <a:rPr lang="fr-FR" dirty="0" err="1" smtClean="0"/>
              <a:t>cìmbalu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-1" y="1690688"/>
            <a:ext cx="7243011" cy="5167312"/>
          </a:xfrm>
        </p:spPr>
        <p:txBody>
          <a:bodyPr>
            <a:normAutofit lnSpcReduction="10000"/>
          </a:bodyPr>
          <a:lstStyle/>
          <a:p>
            <a:r>
              <a:rPr lang="fr-FR" dirty="0" err="1"/>
              <a:t>Scompia</a:t>
            </a:r>
            <a:r>
              <a:rPr lang="fr-FR" dirty="0"/>
              <a:t> da un </a:t>
            </a:r>
            <a:r>
              <a:rPr lang="fr-FR" dirty="0" err="1"/>
              <a:t>bumbardamentu</a:t>
            </a:r>
            <a:r>
              <a:rPr lang="fr-FR" dirty="0"/>
              <a:t> </a:t>
            </a:r>
            <a:r>
              <a:rPr lang="fr-FR" dirty="0" err="1"/>
              <a:t>americanu</a:t>
            </a:r>
            <a:r>
              <a:rPr lang="fr-FR" dirty="0"/>
              <a:t> in u 44, </a:t>
            </a:r>
            <a:r>
              <a:rPr lang="fr-FR" dirty="0" err="1"/>
              <a:t>avia</a:t>
            </a:r>
            <a:r>
              <a:rPr lang="fr-FR" dirty="0"/>
              <a:t> </a:t>
            </a:r>
            <a:r>
              <a:rPr lang="fr-FR" dirty="0" err="1"/>
              <a:t>datu</a:t>
            </a:r>
            <a:r>
              <a:rPr lang="fr-FR" dirty="0"/>
              <a:t> u </a:t>
            </a:r>
            <a:r>
              <a:rPr lang="fr-FR" dirty="0" err="1"/>
              <a:t>Palazzu</a:t>
            </a:r>
            <a:r>
              <a:rPr lang="fr-FR" dirty="0"/>
              <a:t> </a:t>
            </a:r>
            <a:r>
              <a:rPr lang="fr-FR" dirty="0" err="1"/>
              <a:t>Abbati</a:t>
            </a:r>
            <a:r>
              <a:rPr lang="fr-FR" dirty="0"/>
              <a:t> - </a:t>
            </a:r>
            <a:r>
              <a:rPr lang="fr-FR" dirty="0" err="1"/>
              <a:t>dettu</a:t>
            </a:r>
            <a:r>
              <a:rPr lang="fr-FR" dirty="0"/>
              <a:t> U </a:t>
            </a:r>
            <a:r>
              <a:rPr lang="fr-FR" dirty="0" err="1"/>
              <a:t>Cìmbalu</a:t>
            </a:r>
            <a:r>
              <a:rPr lang="fr-FR" dirty="0"/>
              <a:t> - u </a:t>
            </a:r>
            <a:r>
              <a:rPr lang="fr-FR" dirty="0" err="1"/>
              <a:t>so</a:t>
            </a:r>
            <a:r>
              <a:rPr lang="fr-FR" dirty="0"/>
              <a:t> nome à u </a:t>
            </a:r>
            <a:r>
              <a:rPr lang="fr-FR" dirty="0" err="1"/>
              <a:t>quartieru</a:t>
            </a:r>
            <a:r>
              <a:rPr lang="fr-FR" dirty="0"/>
              <a:t> à l’entre </a:t>
            </a:r>
            <a:r>
              <a:rPr lang="fr-FR" dirty="0" err="1"/>
              <a:t>nordu</a:t>
            </a:r>
            <a:r>
              <a:rPr lang="fr-FR" dirty="0"/>
              <a:t> di San Ghjisè, </a:t>
            </a:r>
            <a:r>
              <a:rPr lang="fr-FR" dirty="0" err="1"/>
              <a:t>chì</a:t>
            </a:r>
            <a:r>
              <a:rPr lang="fr-FR" dirty="0"/>
              <a:t> a </a:t>
            </a:r>
            <a:r>
              <a:rPr lang="fr-FR" dirty="0" err="1"/>
              <a:t>so</a:t>
            </a:r>
            <a:r>
              <a:rPr lang="fr-FR" dirty="0"/>
              <a:t> forma </a:t>
            </a:r>
            <a:r>
              <a:rPr lang="fr-FR" dirty="0" err="1"/>
              <a:t>evucava</a:t>
            </a:r>
            <a:r>
              <a:rPr lang="fr-FR" dirty="0"/>
              <a:t> un </a:t>
            </a:r>
            <a:r>
              <a:rPr lang="fr-FR" dirty="0" err="1"/>
              <a:t>cimbalu</a:t>
            </a:r>
            <a:r>
              <a:rPr lang="fr-FR" dirty="0"/>
              <a:t> (clavecin), c’</a:t>
            </a:r>
            <a:r>
              <a:rPr lang="fr-FR" dirty="0" err="1"/>
              <a:t>era</a:t>
            </a:r>
            <a:r>
              <a:rPr lang="fr-FR" dirty="0"/>
              <a:t> </a:t>
            </a:r>
            <a:r>
              <a:rPr lang="fr-FR" dirty="0" err="1"/>
              <a:t>dinù</a:t>
            </a:r>
            <a:r>
              <a:rPr lang="fr-FR" dirty="0"/>
              <a:t> un </a:t>
            </a:r>
            <a:r>
              <a:rPr lang="fr-FR" dirty="0" err="1"/>
              <a:t>cartucciu</a:t>
            </a:r>
            <a:r>
              <a:rPr lang="fr-FR" dirty="0"/>
              <a:t> </a:t>
            </a:r>
            <a:r>
              <a:rPr lang="fr-FR" dirty="0" err="1"/>
              <a:t>induve</a:t>
            </a:r>
            <a:r>
              <a:rPr lang="fr-FR" dirty="0"/>
              <a:t> c’</a:t>
            </a:r>
            <a:r>
              <a:rPr lang="fr-FR" dirty="0" err="1"/>
              <a:t>era</a:t>
            </a:r>
            <a:r>
              <a:rPr lang="fr-FR" dirty="0"/>
              <a:t> </a:t>
            </a:r>
            <a:r>
              <a:rPr lang="fr-FR" dirty="0" err="1"/>
              <a:t>scrittu</a:t>
            </a:r>
            <a:r>
              <a:rPr lang="fr-FR" dirty="0"/>
              <a:t> : « Che t’importa a te, </a:t>
            </a:r>
            <a:r>
              <a:rPr lang="fr-FR" dirty="0" err="1"/>
              <a:t>coglion</a:t>
            </a:r>
            <a:r>
              <a:rPr lang="fr-FR" dirty="0"/>
              <a:t>, </a:t>
            </a:r>
            <a:r>
              <a:rPr lang="fr-FR" dirty="0" err="1"/>
              <a:t>sè</a:t>
            </a:r>
            <a:r>
              <a:rPr lang="fr-FR" dirty="0"/>
              <a:t> </a:t>
            </a:r>
            <a:r>
              <a:rPr lang="fr-FR" dirty="0" err="1"/>
              <a:t>così</a:t>
            </a:r>
            <a:r>
              <a:rPr lang="fr-FR" dirty="0"/>
              <a:t> </a:t>
            </a:r>
            <a:r>
              <a:rPr lang="fr-FR" dirty="0" err="1"/>
              <a:t>volle</a:t>
            </a:r>
            <a:r>
              <a:rPr lang="fr-FR" dirty="0"/>
              <a:t> il </a:t>
            </a:r>
            <a:r>
              <a:rPr lang="fr-FR" dirty="0" err="1"/>
              <a:t>padron</a:t>
            </a:r>
            <a:r>
              <a:rPr lang="fr-FR" dirty="0"/>
              <a:t> ? » </a:t>
            </a:r>
            <a:r>
              <a:rPr lang="fr-FR" dirty="0" err="1"/>
              <a:t>risposta</a:t>
            </a:r>
            <a:r>
              <a:rPr lang="fr-FR" dirty="0"/>
              <a:t> </a:t>
            </a:r>
            <a:r>
              <a:rPr lang="fr-FR" dirty="0" err="1"/>
              <a:t>murdente</a:t>
            </a:r>
            <a:r>
              <a:rPr lang="fr-FR" dirty="0"/>
              <a:t> à a </a:t>
            </a:r>
            <a:r>
              <a:rPr lang="fr-FR" dirty="0" err="1"/>
              <a:t>ghjente</a:t>
            </a:r>
            <a:r>
              <a:rPr lang="fr-FR" dirty="0"/>
              <a:t> </a:t>
            </a:r>
            <a:r>
              <a:rPr lang="fr-FR" dirty="0" err="1"/>
              <a:t>chì</a:t>
            </a:r>
            <a:r>
              <a:rPr lang="fr-FR" dirty="0"/>
              <a:t> si </a:t>
            </a:r>
            <a:r>
              <a:rPr lang="fr-FR" dirty="0" err="1"/>
              <a:t>ridia</a:t>
            </a:r>
            <a:r>
              <a:rPr lang="fr-FR" dirty="0"/>
              <a:t> di l’</a:t>
            </a:r>
            <a:r>
              <a:rPr lang="fr-FR" dirty="0" err="1"/>
              <a:t>architettura</a:t>
            </a:r>
            <a:r>
              <a:rPr lang="fr-FR" dirty="0"/>
              <a:t> di u </a:t>
            </a:r>
            <a:r>
              <a:rPr lang="fr-FR" dirty="0" err="1"/>
              <a:t>casale</a:t>
            </a:r>
            <a:r>
              <a:rPr lang="fr-FR" dirty="0"/>
              <a:t>.  </a:t>
            </a:r>
          </a:p>
          <a:p>
            <a:r>
              <a:rPr lang="fr-FR" dirty="0"/>
              <a:t>A </a:t>
            </a:r>
            <a:r>
              <a:rPr lang="fr-FR" dirty="0" err="1"/>
              <a:t>pittura</a:t>
            </a:r>
            <a:r>
              <a:rPr lang="fr-FR" dirty="0"/>
              <a:t> in </a:t>
            </a:r>
            <a:r>
              <a:rPr lang="fr-FR" dirty="0" err="1"/>
              <a:t>burlamondu</a:t>
            </a:r>
            <a:r>
              <a:rPr lang="fr-FR" dirty="0"/>
              <a:t> </a:t>
            </a:r>
            <a:r>
              <a:rPr lang="fr-FR" dirty="0" err="1"/>
              <a:t>oghjinca</a:t>
            </a:r>
            <a:r>
              <a:rPr lang="fr-FR" dirty="0"/>
              <a:t> </a:t>
            </a:r>
            <a:r>
              <a:rPr lang="fr-FR" dirty="0" err="1"/>
              <a:t>hè</a:t>
            </a:r>
            <a:r>
              <a:rPr lang="fr-FR" dirty="0"/>
              <a:t> stata </a:t>
            </a:r>
            <a:r>
              <a:rPr lang="fr-FR" dirty="0" err="1"/>
              <a:t>fatta</a:t>
            </a:r>
            <a:r>
              <a:rPr lang="fr-FR" dirty="0"/>
              <a:t> in u 1998 da u </a:t>
            </a:r>
            <a:r>
              <a:rPr lang="fr-FR" dirty="0" err="1"/>
              <a:t>pittore</a:t>
            </a:r>
            <a:r>
              <a:rPr lang="fr-FR" dirty="0"/>
              <a:t> </a:t>
            </a:r>
            <a:r>
              <a:rPr lang="fr-FR" dirty="0" err="1"/>
              <a:t>Ghjuvanpaulu</a:t>
            </a:r>
            <a:r>
              <a:rPr lang="fr-FR" dirty="0"/>
              <a:t> Mattei è </a:t>
            </a:r>
            <a:r>
              <a:rPr lang="fr-FR" dirty="0" err="1"/>
              <a:t>ammenta</a:t>
            </a:r>
            <a:r>
              <a:rPr lang="fr-FR" dirty="0"/>
              <a:t> u </a:t>
            </a:r>
            <a:r>
              <a:rPr lang="fr-FR" dirty="0" err="1"/>
              <a:t>fiore</a:t>
            </a:r>
            <a:r>
              <a:rPr lang="fr-FR" dirty="0"/>
              <a:t> di a </a:t>
            </a:r>
            <a:r>
              <a:rPr lang="fr-FR" dirty="0" err="1"/>
              <a:t>storia</a:t>
            </a:r>
            <a:r>
              <a:rPr lang="fr-FR" dirty="0"/>
              <a:t> </a:t>
            </a:r>
            <a:r>
              <a:rPr lang="fr-FR" dirty="0" err="1"/>
              <a:t>bastiaccia</a:t>
            </a:r>
            <a:r>
              <a:rPr lang="fr-FR" dirty="0"/>
              <a:t> da </a:t>
            </a:r>
            <a:r>
              <a:rPr lang="fr-FR" dirty="0" err="1"/>
              <a:t>Viale</a:t>
            </a:r>
            <a:r>
              <a:rPr lang="fr-FR" dirty="0"/>
              <a:t>, </a:t>
            </a:r>
            <a:r>
              <a:rPr lang="fr-FR" dirty="0" err="1"/>
              <a:t>Galeazzini</a:t>
            </a:r>
            <a:r>
              <a:rPr lang="fr-FR" dirty="0"/>
              <a:t>, </a:t>
            </a:r>
            <a:r>
              <a:rPr lang="fr-FR" dirty="0" err="1"/>
              <a:t>Vezzani</a:t>
            </a:r>
            <a:r>
              <a:rPr lang="fr-FR" dirty="0"/>
              <a:t>, </a:t>
            </a:r>
            <a:r>
              <a:rPr lang="fr-FR" dirty="0" err="1"/>
              <a:t>Luccioni</a:t>
            </a:r>
            <a:r>
              <a:rPr lang="fr-FR" dirty="0"/>
              <a:t> è </a:t>
            </a:r>
            <a:r>
              <a:rPr lang="fr-FR" dirty="0" err="1"/>
              <a:t>tant’altri</a:t>
            </a:r>
            <a:r>
              <a:rPr lang="fr-FR" dirty="0"/>
              <a:t> e </a:t>
            </a:r>
            <a:r>
              <a:rPr lang="fr-FR" dirty="0" err="1"/>
              <a:t>sapereste</a:t>
            </a:r>
            <a:r>
              <a:rPr lang="fr-FR" dirty="0"/>
              <a:t> </a:t>
            </a:r>
            <a:r>
              <a:rPr lang="fr-FR" dirty="0" err="1"/>
              <a:t>ritruvà</a:t>
            </a:r>
            <a:r>
              <a:rPr lang="fr-FR" dirty="0"/>
              <a:t> tutti ?</a:t>
            </a:r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90688" cy="169068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6325" y="336884"/>
            <a:ext cx="3423044" cy="6521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681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14) Ponte è cappella San Martinu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Si </a:t>
            </a:r>
            <a:r>
              <a:rPr lang="fr-FR" dirty="0" err="1"/>
              <a:t>sà</a:t>
            </a:r>
            <a:r>
              <a:rPr lang="fr-FR" dirty="0"/>
              <a:t> </a:t>
            </a:r>
            <a:r>
              <a:rPr lang="fr-FR" dirty="0" err="1"/>
              <a:t>pocu</a:t>
            </a:r>
            <a:r>
              <a:rPr lang="fr-FR" dirty="0"/>
              <a:t> </a:t>
            </a:r>
            <a:r>
              <a:rPr lang="fr-FR" dirty="0" err="1"/>
              <a:t>affari</a:t>
            </a:r>
            <a:r>
              <a:rPr lang="fr-FR" dirty="0"/>
              <a:t> à </a:t>
            </a:r>
            <a:r>
              <a:rPr lang="fr-FR" dirty="0" err="1"/>
              <a:t>nantu</a:t>
            </a:r>
            <a:r>
              <a:rPr lang="fr-FR" dirty="0"/>
              <a:t> à </a:t>
            </a:r>
            <a:r>
              <a:rPr lang="fr-FR" dirty="0" err="1"/>
              <a:t>sti</a:t>
            </a:r>
            <a:r>
              <a:rPr lang="fr-FR" dirty="0"/>
              <a:t> </a:t>
            </a:r>
            <a:r>
              <a:rPr lang="fr-FR" dirty="0" err="1"/>
              <a:t>dui</a:t>
            </a:r>
            <a:r>
              <a:rPr lang="fr-FR" dirty="0"/>
              <a:t> </a:t>
            </a:r>
            <a:r>
              <a:rPr lang="fr-FR" dirty="0" err="1"/>
              <a:t>siti</a:t>
            </a:r>
            <a:r>
              <a:rPr lang="fr-FR" dirty="0"/>
              <a:t> </a:t>
            </a:r>
            <a:r>
              <a:rPr lang="fr-FR" dirty="0" err="1"/>
              <a:t>assignalati</a:t>
            </a:r>
            <a:r>
              <a:rPr lang="fr-FR" dirty="0"/>
              <a:t> </a:t>
            </a:r>
            <a:r>
              <a:rPr lang="fr-FR" dirty="0" err="1"/>
              <a:t>cullucati</a:t>
            </a:r>
            <a:r>
              <a:rPr lang="fr-FR" dirty="0"/>
              <a:t> in Petra Rossa, u ponte di a Petra Rossa </a:t>
            </a:r>
            <a:r>
              <a:rPr lang="fr-FR" dirty="0" err="1"/>
              <a:t>dinù</a:t>
            </a:r>
            <a:r>
              <a:rPr lang="fr-FR" dirty="0"/>
              <a:t> </a:t>
            </a:r>
            <a:r>
              <a:rPr lang="fr-FR" dirty="0" err="1"/>
              <a:t>chjamatu</a:t>
            </a:r>
            <a:r>
              <a:rPr lang="fr-FR" dirty="0"/>
              <a:t> di San Martinu </a:t>
            </a:r>
            <a:r>
              <a:rPr lang="fr-FR" dirty="0" err="1"/>
              <a:t>chì</a:t>
            </a:r>
            <a:r>
              <a:rPr lang="fr-FR" dirty="0"/>
              <a:t> </a:t>
            </a:r>
            <a:r>
              <a:rPr lang="fr-FR" dirty="0" err="1"/>
              <a:t>facia</a:t>
            </a:r>
            <a:r>
              <a:rPr lang="fr-FR" dirty="0"/>
              <a:t> </a:t>
            </a:r>
            <a:r>
              <a:rPr lang="fr-FR" dirty="0" err="1"/>
              <a:t>cullegà</a:t>
            </a:r>
            <a:r>
              <a:rPr lang="fr-FR" dirty="0"/>
              <a:t> e parte di </a:t>
            </a:r>
            <a:r>
              <a:rPr lang="fr-FR" dirty="0" err="1"/>
              <a:t>Suerta</a:t>
            </a:r>
            <a:r>
              <a:rPr lang="fr-FR" dirty="0"/>
              <a:t> (San </a:t>
            </a:r>
            <a:r>
              <a:rPr lang="fr-FR" dirty="0" err="1"/>
              <a:t>Sarsoriu</a:t>
            </a:r>
            <a:r>
              <a:rPr lang="fr-FR" dirty="0"/>
              <a:t>) è a cappella San Martinu. </a:t>
            </a:r>
            <a:r>
              <a:rPr lang="fr-FR" dirty="0" err="1"/>
              <a:t>Battì</a:t>
            </a:r>
            <a:r>
              <a:rPr lang="fr-FR" dirty="0"/>
              <a:t> </a:t>
            </a:r>
            <a:r>
              <a:rPr lang="fr-FR" dirty="0" err="1"/>
              <a:t>Raffali</a:t>
            </a:r>
            <a:r>
              <a:rPr lang="fr-FR" dirty="0"/>
              <a:t> ci </a:t>
            </a:r>
            <a:r>
              <a:rPr lang="fr-FR" dirty="0" err="1"/>
              <a:t>dice</a:t>
            </a:r>
            <a:r>
              <a:rPr lang="fr-FR" dirty="0"/>
              <a:t> </a:t>
            </a:r>
            <a:r>
              <a:rPr lang="fr-FR" dirty="0" err="1"/>
              <a:t>chì</a:t>
            </a:r>
            <a:r>
              <a:rPr lang="fr-FR" dirty="0"/>
              <a:t> </a:t>
            </a:r>
            <a:r>
              <a:rPr lang="fr-FR" dirty="0" err="1"/>
              <a:t>sinu</a:t>
            </a:r>
            <a:r>
              <a:rPr lang="fr-FR" dirty="0"/>
              <a:t> à l’</a:t>
            </a:r>
            <a:r>
              <a:rPr lang="fr-FR" dirty="0" err="1"/>
              <a:t>anni</a:t>
            </a:r>
            <a:r>
              <a:rPr lang="fr-FR" dirty="0"/>
              <a:t> 50 i </a:t>
            </a:r>
            <a:r>
              <a:rPr lang="fr-FR" dirty="0" err="1"/>
              <a:t>vignaghjoli</a:t>
            </a:r>
            <a:r>
              <a:rPr lang="fr-FR" dirty="0"/>
              <a:t> </a:t>
            </a:r>
            <a:r>
              <a:rPr lang="fr-FR" dirty="0" err="1"/>
              <a:t>aglianinchi</a:t>
            </a:r>
            <a:r>
              <a:rPr lang="fr-FR" dirty="0"/>
              <a:t> si </a:t>
            </a:r>
            <a:r>
              <a:rPr lang="fr-FR" dirty="0" err="1"/>
              <a:t>ritruvàvanu</a:t>
            </a:r>
            <a:r>
              <a:rPr lang="fr-FR" dirty="0"/>
              <a:t> </a:t>
            </a:r>
            <a:r>
              <a:rPr lang="fr-FR" dirty="0" err="1"/>
              <a:t>una</a:t>
            </a:r>
            <a:r>
              <a:rPr lang="fr-FR" dirty="0"/>
              <a:t> volta à l’</a:t>
            </a:r>
            <a:r>
              <a:rPr lang="fr-FR" dirty="0" err="1"/>
              <a:t>annu</a:t>
            </a:r>
            <a:r>
              <a:rPr lang="fr-FR" dirty="0"/>
              <a:t> l’11 di </a:t>
            </a:r>
            <a:r>
              <a:rPr lang="fr-FR" dirty="0" err="1"/>
              <a:t>nuvembre</a:t>
            </a:r>
            <a:r>
              <a:rPr lang="fr-FR" dirty="0"/>
              <a:t> da </a:t>
            </a:r>
            <a:r>
              <a:rPr lang="fr-FR" dirty="0" err="1"/>
              <a:t>unurà</a:t>
            </a:r>
            <a:r>
              <a:rPr lang="fr-FR" dirty="0"/>
              <a:t> u </a:t>
            </a:r>
            <a:r>
              <a:rPr lang="fr-FR" dirty="0" err="1"/>
              <a:t>so</a:t>
            </a:r>
            <a:r>
              <a:rPr lang="fr-FR" dirty="0"/>
              <a:t> </a:t>
            </a:r>
            <a:r>
              <a:rPr lang="fr-FR" dirty="0" err="1"/>
              <a:t>santu</a:t>
            </a:r>
            <a:r>
              <a:rPr lang="fr-FR" dirty="0"/>
              <a:t> </a:t>
            </a:r>
            <a:r>
              <a:rPr lang="fr-FR" dirty="0" err="1"/>
              <a:t>patrone</a:t>
            </a:r>
            <a:r>
              <a:rPr lang="fr-FR" dirty="0"/>
              <a:t>.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90688" cy="169068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6" y="4275221"/>
            <a:ext cx="4591607" cy="2582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50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15) U </a:t>
            </a:r>
            <a:r>
              <a:rPr lang="fr-FR" dirty="0" err="1" smtClean="0"/>
              <a:t>baullaghju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-1" y="1825624"/>
            <a:ext cx="5309937" cy="5032375"/>
          </a:xfrm>
        </p:spPr>
        <p:txBody>
          <a:bodyPr>
            <a:normAutofit/>
          </a:bodyPr>
          <a:lstStyle/>
          <a:p>
            <a:r>
              <a:rPr lang="fr-FR" dirty="0" err="1"/>
              <a:t>Vicinu</a:t>
            </a:r>
            <a:r>
              <a:rPr lang="fr-FR" dirty="0"/>
              <a:t> à u </a:t>
            </a:r>
            <a:r>
              <a:rPr lang="fr-FR" dirty="0" err="1"/>
              <a:t>sacratu</a:t>
            </a:r>
            <a:r>
              <a:rPr lang="fr-FR" dirty="0"/>
              <a:t> di San Carlu, ci si </a:t>
            </a:r>
            <a:r>
              <a:rPr lang="fr-FR" dirty="0" err="1"/>
              <a:t>pò</a:t>
            </a:r>
            <a:r>
              <a:rPr lang="fr-FR" dirty="0"/>
              <a:t> </a:t>
            </a:r>
            <a:r>
              <a:rPr lang="fr-FR" dirty="0" err="1"/>
              <a:t>rimarcà</a:t>
            </a:r>
            <a:r>
              <a:rPr lang="fr-FR" dirty="0"/>
              <a:t> un </a:t>
            </a:r>
            <a:r>
              <a:rPr lang="fr-FR" dirty="0" err="1"/>
              <a:t>baullu</a:t>
            </a:r>
            <a:r>
              <a:rPr lang="fr-FR" dirty="0"/>
              <a:t> </a:t>
            </a:r>
            <a:r>
              <a:rPr lang="fr-FR" dirty="0" err="1"/>
              <a:t>vechju</a:t>
            </a:r>
            <a:r>
              <a:rPr lang="fr-FR" dirty="0"/>
              <a:t> </a:t>
            </a:r>
            <a:r>
              <a:rPr lang="fr-FR" dirty="0" err="1"/>
              <a:t>incugnatu</a:t>
            </a:r>
            <a:r>
              <a:rPr lang="fr-FR" dirty="0"/>
              <a:t> inde u </a:t>
            </a:r>
            <a:r>
              <a:rPr lang="fr-FR" dirty="0" err="1"/>
              <a:t>muru</a:t>
            </a:r>
            <a:r>
              <a:rPr lang="fr-FR" dirty="0"/>
              <a:t>, di u 4 </a:t>
            </a:r>
            <a:r>
              <a:rPr lang="fr-FR" dirty="0" err="1"/>
              <a:t>Carrughju</a:t>
            </a:r>
            <a:r>
              <a:rPr lang="fr-FR" dirty="0"/>
              <a:t> </a:t>
            </a:r>
            <a:r>
              <a:rPr lang="fr-FR" dirty="0" err="1"/>
              <a:t>Drittu</a:t>
            </a:r>
            <a:r>
              <a:rPr lang="fr-FR" dirty="0"/>
              <a:t>. </a:t>
            </a:r>
            <a:r>
              <a:rPr lang="fr-FR" dirty="0" err="1"/>
              <a:t>Sarebbe</a:t>
            </a:r>
            <a:r>
              <a:rPr lang="fr-FR" dirty="0"/>
              <a:t> stata l’</a:t>
            </a:r>
            <a:r>
              <a:rPr lang="fr-FR" dirty="0" err="1"/>
              <a:t>insegna</a:t>
            </a:r>
            <a:r>
              <a:rPr lang="fr-FR" dirty="0"/>
              <a:t> di un </a:t>
            </a:r>
            <a:r>
              <a:rPr lang="fr-FR" dirty="0" err="1"/>
              <a:t>artisgianu</a:t>
            </a:r>
            <a:r>
              <a:rPr lang="fr-FR" dirty="0"/>
              <a:t> </a:t>
            </a:r>
            <a:r>
              <a:rPr lang="fr-FR" dirty="0" err="1"/>
              <a:t>baullaghju</a:t>
            </a:r>
            <a:r>
              <a:rPr lang="fr-FR" dirty="0"/>
              <a:t> </a:t>
            </a:r>
            <a:r>
              <a:rPr lang="fr-FR" dirty="0" err="1"/>
              <a:t>istallatu</a:t>
            </a:r>
            <a:r>
              <a:rPr lang="fr-FR" dirty="0"/>
              <a:t> à u </a:t>
            </a:r>
            <a:r>
              <a:rPr lang="fr-FR" dirty="0" err="1"/>
              <a:t>principiu</a:t>
            </a:r>
            <a:r>
              <a:rPr lang="fr-FR" dirty="0"/>
              <a:t> di u </a:t>
            </a:r>
            <a:r>
              <a:rPr lang="fr-FR" dirty="0" err="1"/>
              <a:t>XXu</a:t>
            </a:r>
            <a:r>
              <a:rPr lang="fr-FR" dirty="0"/>
              <a:t> </a:t>
            </a:r>
            <a:r>
              <a:rPr lang="fr-FR" dirty="0" err="1"/>
              <a:t>sèculu</a:t>
            </a:r>
            <a:r>
              <a:rPr lang="fr-FR" dirty="0"/>
              <a:t>. </a:t>
            </a:r>
            <a:r>
              <a:rPr lang="fr-FR" dirty="0" err="1"/>
              <a:t>Sti</a:t>
            </a:r>
            <a:r>
              <a:rPr lang="fr-FR" dirty="0"/>
              <a:t> </a:t>
            </a:r>
            <a:r>
              <a:rPr lang="fr-FR" dirty="0" err="1"/>
              <a:t>baulli</a:t>
            </a:r>
            <a:r>
              <a:rPr lang="fr-FR" dirty="0"/>
              <a:t>, </a:t>
            </a:r>
            <a:r>
              <a:rPr lang="fr-FR" dirty="0" err="1"/>
              <a:t>èranu</a:t>
            </a:r>
            <a:r>
              <a:rPr lang="fr-FR" dirty="0"/>
              <a:t> </a:t>
            </a:r>
            <a:r>
              <a:rPr lang="fr-FR" dirty="0" err="1"/>
              <a:t>simbuli</a:t>
            </a:r>
            <a:r>
              <a:rPr lang="fr-FR" dirty="0"/>
              <a:t> di u </a:t>
            </a:r>
            <a:r>
              <a:rPr lang="fr-FR" dirty="0" err="1"/>
              <a:t>viaghjà</a:t>
            </a:r>
            <a:r>
              <a:rPr lang="fr-FR" dirty="0"/>
              <a:t> </a:t>
            </a:r>
            <a:r>
              <a:rPr lang="fr-FR" dirty="0" err="1"/>
              <a:t>pè</a:t>
            </a:r>
            <a:r>
              <a:rPr lang="fr-FR" dirty="0"/>
              <a:t> </a:t>
            </a:r>
            <a:r>
              <a:rPr lang="fr-FR" dirty="0" err="1"/>
              <a:t>sti</a:t>
            </a:r>
            <a:r>
              <a:rPr lang="fr-FR" dirty="0"/>
              <a:t> </a:t>
            </a:r>
            <a:r>
              <a:rPr lang="fr-FR" dirty="0" err="1"/>
              <a:t>bastiacci</a:t>
            </a:r>
            <a:r>
              <a:rPr lang="fr-FR" dirty="0"/>
              <a:t> </a:t>
            </a:r>
            <a:r>
              <a:rPr lang="fr-FR" dirty="0" err="1"/>
              <a:t>chì</a:t>
            </a:r>
            <a:r>
              <a:rPr lang="fr-FR" dirty="0"/>
              <a:t> s’</a:t>
            </a:r>
            <a:r>
              <a:rPr lang="fr-FR" dirty="0" err="1"/>
              <a:t>avvinghjianu</a:t>
            </a:r>
            <a:r>
              <a:rPr lang="fr-FR" dirty="0"/>
              <a:t> u </a:t>
            </a:r>
            <a:r>
              <a:rPr lang="fr-FR" dirty="0" err="1"/>
              <a:t>mondu</a:t>
            </a:r>
            <a:r>
              <a:rPr lang="fr-FR" dirty="0"/>
              <a:t> è per </a:t>
            </a:r>
            <a:r>
              <a:rPr lang="fr-FR" dirty="0" err="1"/>
              <a:t>noi</a:t>
            </a:r>
            <a:r>
              <a:rPr lang="fr-FR" dirty="0"/>
              <a:t> un </a:t>
            </a:r>
            <a:r>
              <a:rPr lang="fr-FR" dirty="0" err="1"/>
              <a:t>invitu</a:t>
            </a:r>
            <a:r>
              <a:rPr lang="fr-FR" dirty="0"/>
              <a:t> à </a:t>
            </a:r>
            <a:r>
              <a:rPr lang="fr-FR" dirty="0" err="1"/>
              <a:t>sunnià</a:t>
            </a:r>
            <a:r>
              <a:rPr lang="fr-FR" dirty="0"/>
              <a:t> d’</a:t>
            </a:r>
            <a:r>
              <a:rPr lang="fr-FR" dirty="0" err="1"/>
              <a:t>altre</a:t>
            </a:r>
            <a:r>
              <a:rPr lang="fr-FR" dirty="0"/>
              <a:t> </a:t>
            </a:r>
            <a:r>
              <a:rPr lang="fr-FR" dirty="0" err="1"/>
              <a:t>sponde</a:t>
            </a:r>
            <a:r>
              <a:rPr lang="fr-FR" dirty="0"/>
              <a:t>.</a:t>
            </a:r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90688" cy="169068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329" y="1825625"/>
            <a:ext cx="4558966" cy="359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603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16) I </a:t>
            </a:r>
            <a:r>
              <a:rPr lang="fr-FR" dirty="0" err="1" smtClean="0"/>
              <a:t>Forti</a:t>
            </a:r>
            <a:r>
              <a:rPr lang="fr-FR" dirty="0" smtClean="0"/>
              <a:t> è Torre di Bastia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825624"/>
            <a:ext cx="6104021" cy="5032375"/>
          </a:xfrm>
        </p:spPr>
        <p:txBody>
          <a:bodyPr/>
          <a:lstStyle/>
          <a:p>
            <a:r>
              <a:rPr lang="fr-FR" dirty="0" err="1"/>
              <a:t>Oltre</a:t>
            </a:r>
            <a:r>
              <a:rPr lang="fr-FR" dirty="0"/>
              <a:t> l’</a:t>
            </a:r>
            <a:r>
              <a:rPr lang="fr-FR" dirty="0" err="1"/>
              <a:t>accinta</a:t>
            </a:r>
            <a:r>
              <a:rPr lang="fr-FR" dirty="0"/>
              <a:t> di </a:t>
            </a:r>
            <a:r>
              <a:rPr lang="fr-FR" dirty="0" err="1"/>
              <a:t>Terrenò</a:t>
            </a:r>
            <a:r>
              <a:rPr lang="fr-FR" dirty="0"/>
              <a:t>, da u 1375 à u 1596, </a:t>
            </a:r>
            <a:r>
              <a:rPr lang="fr-FR" dirty="0" err="1"/>
              <a:t>dete</a:t>
            </a:r>
            <a:r>
              <a:rPr lang="fr-FR" dirty="0"/>
              <a:t> u </a:t>
            </a:r>
            <a:r>
              <a:rPr lang="fr-FR" dirty="0" err="1"/>
              <a:t>Guvernatore</a:t>
            </a:r>
            <a:r>
              <a:rPr lang="fr-FR" dirty="0"/>
              <a:t> </a:t>
            </a:r>
            <a:r>
              <a:rPr lang="fr-FR" dirty="0" err="1"/>
              <a:t>ghjenuvese</a:t>
            </a:r>
            <a:r>
              <a:rPr lang="fr-FR" dirty="0"/>
              <a:t> à a </a:t>
            </a:r>
            <a:r>
              <a:rPr lang="fr-FR" dirty="0" err="1"/>
              <a:t>Cità</a:t>
            </a:r>
            <a:r>
              <a:rPr lang="fr-FR" dirty="0"/>
              <a:t> di Bastia </a:t>
            </a:r>
            <a:r>
              <a:rPr lang="fr-FR" dirty="0" err="1"/>
              <a:t>una</a:t>
            </a:r>
            <a:r>
              <a:rPr lang="fr-FR" dirty="0"/>
              <a:t> </a:t>
            </a:r>
            <a:r>
              <a:rPr lang="fr-FR" dirty="0" err="1"/>
              <a:t>cullana</a:t>
            </a:r>
            <a:r>
              <a:rPr lang="fr-FR" dirty="0"/>
              <a:t> di </a:t>
            </a:r>
            <a:r>
              <a:rPr lang="fr-FR" dirty="0" err="1"/>
              <a:t>forti</a:t>
            </a:r>
            <a:r>
              <a:rPr lang="fr-FR" dirty="0"/>
              <a:t> </a:t>
            </a:r>
            <a:r>
              <a:rPr lang="fr-FR" dirty="0" err="1"/>
              <a:t>cullucati</a:t>
            </a:r>
            <a:r>
              <a:rPr lang="fr-FR" dirty="0"/>
              <a:t> </a:t>
            </a:r>
            <a:r>
              <a:rPr lang="fr-FR" dirty="0" err="1"/>
              <a:t>nantu</a:t>
            </a:r>
            <a:r>
              <a:rPr lang="fr-FR" dirty="0"/>
              <a:t> à l’</a:t>
            </a:r>
            <a:r>
              <a:rPr lang="fr-FR" dirty="0" err="1"/>
              <a:t>alture</a:t>
            </a:r>
            <a:r>
              <a:rPr lang="fr-FR" dirty="0"/>
              <a:t> di a </a:t>
            </a:r>
            <a:r>
              <a:rPr lang="fr-FR" dirty="0" err="1"/>
              <a:t>Cità</a:t>
            </a:r>
            <a:r>
              <a:rPr lang="fr-FR" dirty="0"/>
              <a:t> è </a:t>
            </a:r>
            <a:r>
              <a:rPr lang="fr-FR" dirty="0" err="1"/>
              <a:t>chjamati</a:t>
            </a:r>
            <a:r>
              <a:rPr lang="fr-FR" dirty="0"/>
              <a:t> à </a:t>
            </a:r>
            <a:r>
              <a:rPr lang="fr-FR" dirty="0" err="1"/>
              <a:t>prutege</a:t>
            </a:r>
            <a:r>
              <a:rPr lang="fr-FR" dirty="0"/>
              <a:t> la, c’</a:t>
            </a:r>
            <a:r>
              <a:rPr lang="fr-FR" dirty="0" err="1"/>
              <a:t>era</a:t>
            </a:r>
            <a:r>
              <a:rPr lang="fr-FR" dirty="0"/>
              <a:t> </a:t>
            </a:r>
            <a:r>
              <a:rPr lang="fr-FR" dirty="0" err="1"/>
              <a:t>frà</a:t>
            </a:r>
            <a:r>
              <a:rPr lang="fr-FR" dirty="0"/>
              <a:t> </a:t>
            </a:r>
            <a:r>
              <a:rPr lang="fr-FR" dirty="0" err="1"/>
              <a:t>altri</a:t>
            </a:r>
            <a:r>
              <a:rPr lang="fr-FR" dirty="0"/>
              <a:t> : A </a:t>
            </a:r>
            <a:r>
              <a:rPr lang="fr-FR" dirty="0" err="1"/>
              <a:t>Turretta</a:t>
            </a:r>
            <a:r>
              <a:rPr lang="fr-FR" dirty="0"/>
              <a:t>, A Croce, </a:t>
            </a:r>
            <a:r>
              <a:rPr lang="fr-FR" dirty="0" err="1"/>
              <a:t>Munserrà</a:t>
            </a:r>
            <a:r>
              <a:rPr lang="fr-FR" dirty="0"/>
              <a:t>, San </a:t>
            </a:r>
            <a:r>
              <a:rPr lang="fr-FR" dirty="0" err="1"/>
              <a:t>Gaitanu</a:t>
            </a:r>
            <a:r>
              <a:rPr lang="fr-FR" dirty="0"/>
              <a:t>, </a:t>
            </a:r>
            <a:r>
              <a:rPr lang="fr-FR" dirty="0" err="1"/>
              <a:t>Straforellu</a:t>
            </a:r>
            <a:r>
              <a:rPr lang="fr-FR" dirty="0"/>
              <a:t> è </a:t>
            </a:r>
            <a:r>
              <a:rPr lang="fr-FR" dirty="0" err="1"/>
              <a:t>Riccipellu</a:t>
            </a:r>
            <a:r>
              <a:rPr lang="fr-FR" dirty="0"/>
              <a:t>. </a:t>
            </a:r>
            <a:r>
              <a:rPr lang="fr-FR" dirty="0" err="1"/>
              <a:t>Oltre</a:t>
            </a:r>
            <a:r>
              <a:rPr lang="fr-FR" dirty="0"/>
              <a:t> i </a:t>
            </a:r>
            <a:r>
              <a:rPr lang="fr-FR" dirty="0" err="1"/>
              <a:t>furtini</a:t>
            </a:r>
            <a:r>
              <a:rPr lang="fr-FR" dirty="0"/>
              <a:t>, c’</a:t>
            </a:r>
            <a:r>
              <a:rPr lang="fr-FR" dirty="0" err="1"/>
              <a:t>eranu</a:t>
            </a:r>
            <a:r>
              <a:rPr lang="fr-FR" dirty="0"/>
              <a:t> </a:t>
            </a:r>
            <a:r>
              <a:rPr lang="fr-FR" dirty="0" err="1"/>
              <a:t>dinù</a:t>
            </a:r>
            <a:r>
              <a:rPr lang="fr-FR" dirty="0"/>
              <a:t> </a:t>
            </a:r>
            <a:r>
              <a:rPr lang="fr-FR" dirty="0" err="1"/>
              <a:t>torre</a:t>
            </a:r>
            <a:r>
              <a:rPr lang="fr-FR" dirty="0"/>
              <a:t> A Campana è </a:t>
            </a:r>
            <a:r>
              <a:rPr lang="fr-FR" dirty="0" err="1"/>
              <a:t>Toga</a:t>
            </a:r>
            <a:r>
              <a:rPr lang="fr-FR" dirty="0"/>
              <a:t>, </a:t>
            </a:r>
            <a:r>
              <a:rPr lang="fr-FR" dirty="0" err="1"/>
              <a:t>Petrabugna</a:t>
            </a:r>
            <a:r>
              <a:rPr lang="fr-FR" dirty="0"/>
              <a:t>, </a:t>
            </a:r>
            <a:r>
              <a:rPr lang="fr-FR" dirty="0" err="1"/>
              <a:t>Vètrice</a:t>
            </a:r>
            <a:r>
              <a:rPr lang="fr-FR" dirty="0"/>
              <a:t>, A </a:t>
            </a:r>
            <a:r>
              <a:rPr lang="fr-FR" dirty="0" err="1"/>
              <a:t>Falcunaghja</a:t>
            </a:r>
            <a:r>
              <a:rPr lang="fr-FR" dirty="0"/>
              <a:t>.</a:t>
            </a:r>
          </a:p>
          <a:p>
            <a:r>
              <a:rPr lang="fr-FR" dirty="0"/>
              <a:t>U forte di </a:t>
            </a:r>
            <a:r>
              <a:rPr lang="fr-FR" dirty="0" err="1"/>
              <a:t>Munserrà</a:t>
            </a:r>
            <a:r>
              <a:rPr lang="fr-FR" dirty="0"/>
              <a:t> </a:t>
            </a:r>
            <a:r>
              <a:rPr lang="fr-FR" dirty="0" err="1"/>
              <a:t>fù</a:t>
            </a:r>
            <a:r>
              <a:rPr lang="fr-FR" dirty="0"/>
              <a:t> </a:t>
            </a:r>
            <a:r>
              <a:rPr lang="fr-FR" dirty="0" err="1"/>
              <a:t>alzatu</a:t>
            </a:r>
            <a:r>
              <a:rPr lang="fr-FR" dirty="0"/>
              <a:t> in u 1736 à </a:t>
            </a:r>
            <a:r>
              <a:rPr lang="fr-FR" dirty="0" err="1"/>
              <a:t>nantu</a:t>
            </a:r>
            <a:r>
              <a:rPr lang="fr-FR" dirty="0"/>
              <a:t> à e </a:t>
            </a:r>
            <a:r>
              <a:rPr lang="fr-FR" dirty="0" err="1"/>
              <a:t>ruvine</a:t>
            </a:r>
            <a:r>
              <a:rPr lang="fr-FR" dirty="0"/>
              <a:t> di </a:t>
            </a:r>
            <a:r>
              <a:rPr lang="fr-FR" dirty="0" err="1"/>
              <a:t>Belgudè</a:t>
            </a:r>
            <a:r>
              <a:rPr lang="fr-FR" dirty="0"/>
              <a:t>.</a:t>
            </a:r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90688" cy="169068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651" y="2069432"/>
            <a:ext cx="5400841" cy="405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328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17) </a:t>
            </a:r>
            <a:r>
              <a:rPr lang="fr-FR" dirty="0" err="1" smtClean="0"/>
              <a:t>Bibbiuteca</a:t>
            </a:r>
            <a:r>
              <a:rPr lang="fr-FR" dirty="0" smtClean="0"/>
              <a:t> </a:t>
            </a:r>
            <a:r>
              <a:rPr lang="fr-FR" dirty="0" err="1" smtClean="0"/>
              <a:t>Caraffa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825624"/>
            <a:ext cx="6128084" cy="5032375"/>
          </a:xfrm>
        </p:spPr>
        <p:txBody>
          <a:bodyPr>
            <a:normAutofit lnSpcReduction="10000"/>
          </a:bodyPr>
          <a:lstStyle/>
          <a:p>
            <a:r>
              <a:rPr lang="it-IT" dirty="0"/>
              <a:t>Versu u 1680, u carrughju Drì era l’arteria cumerciante a più impurtante di a cità. Antone Bastianu Caraffa, riccu nutàbile, fece l’acquistu di un terrenu vicinu vicinu à a casa Petroni è adopra st’ùltima da basamentu pè l’edificazione di lussuosi appartamenti. Manu à manu u casale venerà ingrandatu è arricchitu sinu à u XIXu sèculu è a creazione di u so giardinu. A Sala maggiore agrotta una bibbiuteca di 15 000 libri riligati è 10 000 trapuntati.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90688" cy="169068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757737" y="1892969"/>
            <a:ext cx="4728410" cy="4728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11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18)</a:t>
            </a:r>
            <a:r>
              <a:rPr lang="fr-FR" dirty="0" err="1" smtClean="0"/>
              <a:t>Cristu</a:t>
            </a:r>
            <a:r>
              <a:rPr lang="fr-FR" dirty="0" smtClean="0"/>
              <a:t> </a:t>
            </a:r>
            <a:r>
              <a:rPr lang="fr-FR" dirty="0" err="1" smtClean="0"/>
              <a:t>Negru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825624"/>
            <a:ext cx="6055895" cy="5032375"/>
          </a:xfrm>
        </p:spPr>
        <p:txBody>
          <a:bodyPr/>
          <a:lstStyle/>
          <a:p>
            <a:r>
              <a:rPr lang="fr-FR" dirty="0" err="1"/>
              <a:t>Dedicatu</a:t>
            </a:r>
            <a:r>
              <a:rPr lang="fr-FR" dirty="0"/>
              <a:t> à a </a:t>
            </a:r>
            <a:r>
              <a:rPr lang="fr-FR" dirty="0" err="1"/>
              <a:t>Nunziata</a:t>
            </a:r>
            <a:r>
              <a:rPr lang="fr-FR" dirty="0"/>
              <a:t>, l’</a:t>
            </a:r>
            <a:r>
              <a:rPr lang="fr-FR" dirty="0" err="1"/>
              <a:t>oratoriu</a:t>
            </a:r>
            <a:r>
              <a:rPr lang="fr-FR" dirty="0"/>
              <a:t> di a </a:t>
            </a:r>
            <a:r>
              <a:rPr lang="fr-FR" dirty="0" err="1"/>
              <a:t>Cunfraterna</a:t>
            </a:r>
            <a:r>
              <a:rPr lang="fr-FR" dirty="0"/>
              <a:t> Santa Croce </a:t>
            </a:r>
            <a:r>
              <a:rPr lang="fr-FR" dirty="0" err="1"/>
              <a:t>hè</a:t>
            </a:r>
            <a:r>
              <a:rPr lang="fr-FR" dirty="0"/>
              <a:t> statu </a:t>
            </a:r>
            <a:r>
              <a:rPr lang="fr-FR" dirty="0" err="1"/>
              <a:t>alzatu</a:t>
            </a:r>
            <a:r>
              <a:rPr lang="fr-FR" dirty="0"/>
              <a:t> in u 1543 </a:t>
            </a:r>
            <a:r>
              <a:rPr lang="fr-FR" dirty="0" err="1"/>
              <a:t>nantu</a:t>
            </a:r>
            <a:r>
              <a:rPr lang="fr-FR" dirty="0"/>
              <a:t> à un </a:t>
            </a:r>
            <a:r>
              <a:rPr lang="fr-FR" dirty="0" err="1"/>
              <a:t>piazzale</a:t>
            </a:r>
            <a:r>
              <a:rPr lang="fr-FR" dirty="0"/>
              <a:t> </a:t>
            </a:r>
            <a:r>
              <a:rPr lang="fr-FR" dirty="0" err="1"/>
              <a:t>chì</a:t>
            </a:r>
            <a:r>
              <a:rPr lang="fr-FR" dirty="0"/>
              <a:t> </a:t>
            </a:r>
            <a:r>
              <a:rPr lang="fr-FR" dirty="0" err="1"/>
              <a:t>appartenia</a:t>
            </a:r>
            <a:r>
              <a:rPr lang="fr-FR" dirty="0"/>
              <a:t> à a </a:t>
            </a:r>
            <a:r>
              <a:rPr lang="fr-FR" dirty="0" err="1"/>
              <a:t>Basìlica</a:t>
            </a:r>
            <a:r>
              <a:rPr lang="fr-FR" dirty="0"/>
              <a:t> di San </a:t>
            </a:r>
            <a:r>
              <a:rPr lang="fr-FR" dirty="0" err="1"/>
              <a:t>Ghjuvanni</a:t>
            </a:r>
            <a:r>
              <a:rPr lang="fr-FR" dirty="0"/>
              <a:t> di u </a:t>
            </a:r>
            <a:r>
              <a:rPr lang="fr-FR" dirty="0" err="1"/>
              <a:t>Lateranu</a:t>
            </a:r>
            <a:r>
              <a:rPr lang="fr-FR" dirty="0"/>
              <a:t>, a </a:t>
            </a:r>
            <a:r>
              <a:rPr lang="fr-FR" dirty="0" err="1"/>
              <a:t>catedrale</a:t>
            </a:r>
            <a:r>
              <a:rPr lang="fr-FR" dirty="0"/>
              <a:t> di u Papa. In u 1600, l’</a:t>
            </a:r>
            <a:r>
              <a:rPr lang="fr-FR" dirty="0" err="1"/>
              <a:t>edifiziu</a:t>
            </a:r>
            <a:r>
              <a:rPr lang="fr-FR" dirty="0"/>
              <a:t> </a:t>
            </a:r>
            <a:r>
              <a:rPr lang="fr-FR" dirty="0" err="1"/>
              <a:t>hè</a:t>
            </a:r>
            <a:r>
              <a:rPr lang="fr-FR" dirty="0"/>
              <a:t> </a:t>
            </a:r>
            <a:r>
              <a:rPr lang="fr-FR" dirty="0" err="1"/>
              <a:t>ricustruitu</a:t>
            </a:r>
            <a:r>
              <a:rPr lang="fr-FR" dirty="0"/>
              <a:t> inde e </a:t>
            </a:r>
            <a:r>
              <a:rPr lang="fr-FR" dirty="0" err="1"/>
              <a:t>so</a:t>
            </a:r>
            <a:r>
              <a:rPr lang="fr-FR" dirty="0"/>
              <a:t> </a:t>
            </a:r>
            <a:r>
              <a:rPr lang="fr-FR" dirty="0" err="1"/>
              <a:t>prupurzione</a:t>
            </a:r>
            <a:r>
              <a:rPr lang="fr-FR" dirty="0"/>
              <a:t> </a:t>
            </a:r>
            <a:r>
              <a:rPr lang="fr-FR" dirty="0" err="1"/>
              <a:t>oghjinche</a:t>
            </a:r>
            <a:r>
              <a:rPr lang="fr-FR" dirty="0"/>
              <a:t> . </a:t>
            </a:r>
            <a:r>
              <a:rPr lang="fr-FR" dirty="0" err="1"/>
              <a:t>Accoglie</a:t>
            </a:r>
            <a:r>
              <a:rPr lang="fr-FR" dirty="0"/>
              <a:t> l’</a:t>
            </a:r>
            <a:r>
              <a:rPr lang="fr-FR" dirty="0" err="1"/>
              <a:t>oratoriu</a:t>
            </a:r>
            <a:r>
              <a:rPr lang="fr-FR" dirty="0"/>
              <a:t> a cappella di u </a:t>
            </a:r>
            <a:r>
              <a:rPr lang="fr-FR" dirty="0" err="1"/>
              <a:t>Santìssimu</a:t>
            </a:r>
            <a:r>
              <a:rPr lang="fr-FR" dirty="0"/>
              <a:t> </a:t>
            </a:r>
            <a:r>
              <a:rPr lang="fr-FR" dirty="0" err="1"/>
              <a:t>Crucifissu</a:t>
            </a:r>
            <a:r>
              <a:rPr lang="fr-FR" dirty="0"/>
              <a:t> di i </a:t>
            </a:r>
            <a:r>
              <a:rPr lang="fr-FR" dirty="0" err="1"/>
              <a:t>Miràculi</a:t>
            </a:r>
            <a:r>
              <a:rPr lang="fr-FR" dirty="0"/>
              <a:t>, </a:t>
            </a:r>
            <a:r>
              <a:rPr lang="fr-FR" dirty="0" err="1"/>
              <a:t>dettu</a:t>
            </a:r>
            <a:r>
              <a:rPr lang="fr-FR" dirty="0"/>
              <a:t> u </a:t>
            </a:r>
            <a:r>
              <a:rPr lang="fr-FR" dirty="0" err="1"/>
              <a:t>Cristu</a:t>
            </a:r>
            <a:r>
              <a:rPr lang="fr-FR" dirty="0"/>
              <a:t> </a:t>
            </a:r>
            <a:r>
              <a:rPr lang="fr-FR" dirty="0" err="1"/>
              <a:t>Negru</a:t>
            </a:r>
            <a:r>
              <a:rPr lang="fr-FR" dirty="0"/>
              <a:t> </a:t>
            </a:r>
            <a:r>
              <a:rPr lang="fr-FR" dirty="0" err="1"/>
              <a:t>chì</a:t>
            </a:r>
            <a:r>
              <a:rPr lang="fr-FR" dirty="0"/>
              <a:t> </a:t>
            </a:r>
            <a:r>
              <a:rPr lang="fr-FR" dirty="0" err="1"/>
              <a:t>saria</a:t>
            </a:r>
            <a:r>
              <a:rPr lang="fr-FR" dirty="0"/>
              <a:t> statu </a:t>
            </a:r>
            <a:r>
              <a:rPr lang="fr-FR" dirty="0" err="1"/>
              <a:t>ritrovu</a:t>
            </a:r>
            <a:r>
              <a:rPr lang="fr-FR" dirty="0"/>
              <a:t> à </a:t>
            </a:r>
            <a:r>
              <a:rPr lang="fr-FR" dirty="0" err="1"/>
              <a:t>gallu</a:t>
            </a:r>
            <a:r>
              <a:rPr lang="fr-FR" dirty="0"/>
              <a:t> da </a:t>
            </a:r>
            <a:r>
              <a:rPr lang="fr-FR" dirty="0" err="1"/>
              <a:t>dui</a:t>
            </a:r>
            <a:r>
              <a:rPr lang="fr-FR" dirty="0"/>
              <a:t> </a:t>
            </a:r>
            <a:r>
              <a:rPr lang="fr-FR" dirty="0" err="1"/>
              <a:t>piscadori</a:t>
            </a:r>
            <a:r>
              <a:rPr lang="fr-FR" dirty="0"/>
              <a:t> </a:t>
            </a:r>
            <a:r>
              <a:rPr lang="fr-FR" dirty="0" err="1"/>
              <a:t>bastiacci</a:t>
            </a:r>
            <a:r>
              <a:rPr lang="fr-FR" dirty="0"/>
              <a:t> </a:t>
            </a:r>
            <a:r>
              <a:rPr lang="fr-FR" dirty="0" err="1"/>
              <a:t>Camugli</a:t>
            </a:r>
            <a:r>
              <a:rPr lang="fr-FR" dirty="0"/>
              <a:t> è Giuliani.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90688" cy="169068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126" y="1957137"/>
            <a:ext cx="4315326" cy="431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051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19) </a:t>
            </a:r>
            <a:r>
              <a:rPr lang="fr-FR" dirty="0" err="1" smtClean="0"/>
              <a:t>Cappelli</a:t>
            </a:r>
            <a:r>
              <a:rPr lang="fr-FR" dirty="0" smtClean="0"/>
              <a:t> di i </a:t>
            </a:r>
            <a:r>
              <a:rPr lang="fr-FR" dirty="0" err="1" smtClean="0"/>
              <a:t>Veschi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825624"/>
            <a:ext cx="5574632" cy="5032375"/>
          </a:xfrm>
        </p:spPr>
        <p:txBody>
          <a:bodyPr>
            <a:normAutofit fontScale="92500" lnSpcReduction="20000"/>
          </a:bodyPr>
          <a:lstStyle/>
          <a:p>
            <a:r>
              <a:rPr lang="fr-FR" dirty="0"/>
              <a:t>In u 1570, a sedia di u </a:t>
            </a:r>
            <a:r>
              <a:rPr lang="fr-FR" dirty="0" err="1"/>
              <a:t>viscuvatu</a:t>
            </a:r>
            <a:r>
              <a:rPr lang="fr-FR" dirty="0"/>
              <a:t> di Mariana </a:t>
            </a:r>
            <a:r>
              <a:rPr lang="fr-FR" dirty="0" err="1"/>
              <a:t>hè</a:t>
            </a:r>
            <a:r>
              <a:rPr lang="fr-FR" dirty="0"/>
              <a:t> </a:t>
            </a:r>
            <a:r>
              <a:rPr lang="fr-FR" dirty="0" err="1"/>
              <a:t>tramutata</a:t>
            </a:r>
            <a:r>
              <a:rPr lang="fr-FR" dirty="0"/>
              <a:t> in Bastia. </a:t>
            </a:r>
            <a:r>
              <a:rPr lang="fr-FR" dirty="0" err="1"/>
              <a:t>Trà</a:t>
            </a:r>
            <a:r>
              <a:rPr lang="fr-FR" dirty="0"/>
              <a:t> u 1604 è u 1619 si face da </a:t>
            </a:r>
            <a:r>
              <a:rPr lang="fr-FR" dirty="0" err="1"/>
              <a:t>una</a:t>
            </a:r>
            <a:r>
              <a:rPr lang="fr-FR" dirty="0"/>
              <a:t> </a:t>
            </a:r>
            <a:r>
              <a:rPr lang="fr-FR" dirty="0" err="1"/>
              <a:t>chjesola</a:t>
            </a:r>
            <a:r>
              <a:rPr lang="fr-FR" dirty="0"/>
              <a:t> Santa Maria </a:t>
            </a:r>
            <a:r>
              <a:rPr lang="fr-FR" dirty="0" err="1"/>
              <a:t>della</a:t>
            </a:r>
            <a:r>
              <a:rPr lang="fr-FR" dirty="0"/>
              <a:t> </a:t>
            </a:r>
            <a:r>
              <a:rPr lang="fr-FR" dirty="0" err="1"/>
              <a:t>Consolazione</a:t>
            </a:r>
            <a:r>
              <a:rPr lang="fr-FR" dirty="0"/>
              <a:t>, </a:t>
            </a:r>
            <a:r>
              <a:rPr lang="fr-FR" dirty="0" err="1"/>
              <a:t>una</a:t>
            </a:r>
            <a:r>
              <a:rPr lang="fr-FR" dirty="0"/>
              <a:t> </a:t>
            </a:r>
            <a:r>
              <a:rPr lang="fr-FR" dirty="0" err="1"/>
              <a:t>Catedrale</a:t>
            </a:r>
            <a:r>
              <a:rPr lang="fr-FR" dirty="0"/>
              <a:t> </a:t>
            </a:r>
            <a:r>
              <a:rPr lang="fr-FR" dirty="0" err="1"/>
              <a:t>maestosa</a:t>
            </a:r>
            <a:r>
              <a:rPr lang="fr-FR" dirty="0"/>
              <a:t>. </a:t>
            </a:r>
            <a:r>
              <a:rPr lang="fr-FR" dirty="0" err="1"/>
              <a:t>Frà</a:t>
            </a:r>
            <a:r>
              <a:rPr lang="fr-FR" dirty="0"/>
              <a:t> e </a:t>
            </a:r>
            <a:r>
              <a:rPr lang="fr-FR" dirty="0" err="1"/>
              <a:t>numerose</a:t>
            </a:r>
            <a:r>
              <a:rPr lang="fr-FR" dirty="0"/>
              <a:t> </a:t>
            </a:r>
            <a:r>
              <a:rPr lang="fr-FR" dirty="0" err="1"/>
              <a:t>òpere</a:t>
            </a:r>
            <a:r>
              <a:rPr lang="fr-FR" dirty="0"/>
              <a:t> </a:t>
            </a:r>
            <a:r>
              <a:rPr lang="fr-FR" dirty="0" err="1"/>
              <a:t>d’arte</a:t>
            </a:r>
            <a:r>
              <a:rPr lang="fr-FR" dirty="0"/>
              <a:t> </a:t>
            </a:r>
            <a:r>
              <a:rPr lang="fr-FR" dirty="0" err="1"/>
              <a:t>chì</a:t>
            </a:r>
            <a:r>
              <a:rPr lang="fr-FR" dirty="0"/>
              <a:t> l’</a:t>
            </a:r>
            <a:r>
              <a:rPr lang="fr-FR" dirty="0" err="1"/>
              <a:t>adòrnanu</a:t>
            </a:r>
            <a:r>
              <a:rPr lang="fr-FR" dirty="0"/>
              <a:t> : l’</a:t>
            </a:r>
            <a:r>
              <a:rPr lang="fr-FR" dirty="0" err="1"/>
              <a:t>altare</a:t>
            </a:r>
            <a:r>
              <a:rPr lang="fr-FR" dirty="0"/>
              <a:t> </a:t>
            </a:r>
            <a:r>
              <a:rPr lang="fr-FR" dirty="0" err="1"/>
              <a:t>maiò</a:t>
            </a:r>
            <a:r>
              <a:rPr lang="fr-FR" dirty="0"/>
              <a:t> in </a:t>
            </a:r>
            <a:r>
              <a:rPr lang="fr-FR" dirty="0" err="1"/>
              <a:t>màrmaru</a:t>
            </a:r>
            <a:r>
              <a:rPr lang="fr-FR" dirty="0"/>
              <a:t> </a:t>
            </a:r>
            <a:r>
              <a:rPr lang="fr-FR" dirty="0" err="1"/>
              <a:t>polìcromu</a:t>
            </a:r>
            <a:r>
              <a:rPr lang="fr-FR" dirty="0"/>
              <a:t>, l’</a:t>
            </a:r>
            <a:r>
              <a:rPr lang="fr-FR" dirty="0" err="1"/>
              <a:t>òrganu</a:t>
            </a:r>
            <a:r>
              <a:rPr lang="fr-FR" dirty="0"/>
              <a:t> di a casa </a:t>
            </a:r>
            <a:r>
              <a:rPr lang="fr-FR" dirty="0" err="1"/>
              <a:t>Serassi</a:t>
            </a:r>
            <a:r>
              <a:rPr lang="fr-FR" dirty="0"/>
              <a:t> in </a:t>
            </a:r>
            <a:r>
              <a:rPr lang="fr-FR" dirty="0" err="1"/>
              <a:t>Bèrgamu</a:t>
            </a:r>
            <a:r>
              <a:rPr lang="fr-FR" dirty="0"/>
              <a:t> o u </a:t>
            </a:r>
            <a:r>
              <a:rPr lang="fr-FR" dirty="0" err="1"/>
              <a:t>gruppu</a:t>
            </a:r>
            <a:r>
              <a:rPr lang="fr-FR" dirty="0"/>
              <a:t> </a:t>
            </a:r>
            <a:r>
              <a:rPr lang="fr-FR" dirty="0" err="1"/>
              <a:t>prucessiunare</a:t>
            </a:r>
            <a:r>
              <a:rPr lang="fr-FR" dirty="0"/>
              <a:t> di a </a:t>
            </a:r>
            <a:r>
              <a:rPr lang="fr-FR" dirty="0" err="1"/>
              <a:t>Vèrgine</a:t>
            </a:r>
            <a:r>
              <a:rPr lang="fr-FR" dirty="0"/>
              <a:t> </a:t>
            </a:r>
            <a:r>
              <a:rPr lang="fr-FR" dirty="0" err="1"/>
              <a:t>fattu</a:t>
            </a:r>
            <a:r>
              <a:rPr lang="fr-FR" dirty="0"/>
              <a:t>  da l’</a:t>
            </a:r>
            <a:r>
              <a:rPr lang="fr-FR" dirty="0" err="1"/>
              <a:t>orèfice</a:t>
            </a:r>
            <a:r>
              <a:rPr lang="fr-FR" dirty="0"/>
              <a:t> </a:t>
            </a:r>
            <a:r>
              <a:rPr lang="fr-FR" dirty="0" err="1"/>
              <a:t>ghjenuvese</a:t>
            </a:r>
            <a:r>
              <a:rPr lang="fr-FR" dirty="0"/>
              <a:t> Gaetano </a:t>
            </a:r>
            <a:r>
              <a:rPr lang="fr-FR" dirty="0" err="1"/>
              <a:t>Macchi</a:t>
            </a:r>
            <a:r>
              <a:rPr lang="fr-FR" dirty="0"/>
              <a:t>.</a:t>
            </a:r>
          </a:p>
          <a:p>
            <a:r>
              <a:rPr lang="fr-FR" dirty="0"/>
              <a:t>Da </a:t>
            </a:r>
            <a:r>
              <a:rPr lang="fr-FR" dirty="0" err="1"/>
              <a:t>rimirà</a:t>
            </a:r>
            <a:r>
              <a:rPr lang="fr-FR" dirty="0"/>
              <a:t> </a:t>
            </a:r>
            <a:r>
              <a:rPr lang="fr-FR" dirty="0" err="1"/>
              <a:t>dinù</a:t>
            </a:r>
            <a:r>
              <a:rPr lang="fr-FR" dirty="0"/>
              <a:t> i </a:t>
            </a:r>
            <a:r>
              <a:rPr lang="fr-FR" dirty="0" err="1"/>
              <a:t>sette</a:t>
            </a:r>
            <a:r>
              <a:rPr lang="fr-FR" dirty="0"/>
              <a:t> </a:t>
            </a:r>
            <a:r>
              <a:rPr lang="fr-FR" dirty="0" err="1"/>
              <a:t>berettini</a:t>
            </a:r>
            <a:r>
              <a:rPr lang="fr-FR" dirty="0"/>
              <a:t> </a:t>
            </a:r>
            <a:r>
              <a:rPr lang="fr-FR" dirty="0" err="1"/>
              <a:t>vescuvili</a:t>
            </a:r>
            <a:r>
              <a:rPr lang="fr-FR" dirty="0"/>
              <a:t> </a:t>
            </a:r>
            <a:r>
              <a:rPr lang="fr-FR" dirty="0" err="1"/>
              <a:t>chì</a:t>
            </a:r>
            <a:r>
              <a:rPr lang="fr-FR" dirty="0"/>
              <a:t> </a:t>
            </a:r>
            <a:r>
              <a:rPr lang="fr-FR" dirty="0" err="1"/>
              <a:t>rammentanu</a:t>
            </a:r>
            <a:r>
              <a:rPr lang="fr-FR" dirty="0"/>
              <a:t> a </a:t>
            </a:r>
            <a:r>
              <a:rPr lang="fr-FR" dirty="0" err="1"/>
              <a:t>storia</a:t>
            </a:r>
            <a:r>
              <a:rPr lang="fr-FR" dirty="0"/>
              <a:t> di </a:t>
            </a:r>
            <a:r>
              <a:rPr lang="fr-FR" dirty="0" err="1"/>
              <a:t>sette</a:t>
            </a:r>
            <a:r>
              <a:rPr lang="fr-FR" dirty="0"/>
              <a:t> </a:t>
            </a:r>
            <a:r>
              <a:rPr lang="fr-FR" dirty="0" err="1"/>
              <a:t>veschi</a:t>
            </a:r>
            <a:r>
              <a:rPr lang="fr-FR" dirty="0"/>
              <a:t> </a:t>
            </a:r>
            <a:r>
              <a:rPr lang="fr-FR" dirty="0" err="1"/>
              <a:t>bastiacci</a:t>
            </a:r>
            <a:r>
              <a:rPr lang="fr-FR" dirty="0"/>
              <a:t> </a:t>
            </a:r>
            <a:r>
              <a:rPr lang="fr-FR" dirty="0" err="1"/>
              <a:t>morti</a:t>
            </a:r>
            <a:r>
              <a:rPr lang="fr-FR" dirty="0"/>
              <a:t> </a:t>
            </a:r>
            <a:r>
              <a:rPr lang="fr-FR" dirty="0" err="1"/>
              <a:t>durante</a:t>
            </a:r>
            <a:r>
              <a:rPr lang="fr-FR" dirty="0"/>
              <a:t> u </a:t>
            </a:r>
            <a:r>
              <a:rPr lang="fr-FR" dirty="0" err="1"/>
              <a:t>so</a:t>
            </a:r>
            <a:r>
              <a:rPr lang="fr-FR" dirty="0"/>
              <a:t> </a:t>
            </a:r>
            <a:r>
              <a:rPr lang="fr-FR" dirty="0" err="1"/>
              <a:t>episcupatu</a:t>
            </a:r>
            <a:r>
              <a:rPr lang="fr-FR" dirty="0"/>
              <a:t> è </a:t>
            </a:r>
            <a:r>
              <a:rPr lang="fr-FR" dirty="0" err="1"/>
              <a:t>sepolti</a:t>
            </a:r>
            <a:r>
              <a:rPr lang="fr-FR" dirty="0"/>
              <a:t> inde l’</a:t>
            </a:r>
            <a:r>
              <a:rPr lang="fr-FR" dirty="0" err="1"/>
              <a:t>arca</a:t>
            </a:r>
            <a:r>
              <a:rPr lang="fr-FR" dirty="0"/>
              <a:t> di a </a:t>
            </a:r>
            <a:r>
              <a:rPr lang="fr-FR" dirty="0" err="1"/>
              <a:t>Catedale</a:t>
            </a:r>
            <a:r>
              <a:rPr lang="fr-FR" dirty="0"/>
              <a:t>.</a:t>
            </a:r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90688" cy="169068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9371" y="2213811"/>
            <a:ext cx="4479566" cy="3512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88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San </a:t>
            </a:r>
            <a:r>
              <a:rPr lang="fr-FR" dirty="0" err="1" smtClean="0"/>
              <a:t>Sarsori</a:t>
            </a:r>
            <a:r>
              <a:rPr lang="fr-FR" dirty="0" err="1" smtClean="0"/>
              <a:t>u</a:t>
            </a:r>
            <a:r>
              <a:rPr lang="fr-FR" dirty="0" smtClean="0"/>
              <a:t> (</a:t>
            </a:r>
            <a:r>
              <a:rPr lang="fr-FR" dirty="0" err="1" smtClean="0"/>
              <a:t>Suerta</a:t>
            </a:r>
            <a:r>
              <a:rPr lang="fr-FR" dirty="0" smtClean="0"/>
              <a:t>)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.</a:t>
            </a:r>
            <a:endParaRPr lang="it-IT" dirty="0"/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02691" cy="190269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54" y="3216442"/>
            <a:ext cx="5372051" cy="364155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1389" y="1784406"/>
            <a:ext cx="3280611" cy="507359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506" y="1784406"/>
            <a:ext cx="3384884" cy="5077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6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20) A </a:t>
            </a:r>
            <a:r>
              <a:rPr lang="fr-FR" dirty="0" err="1" smtClean="0"/>
              <a:t>Madunnetta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825624"/>
            <a:ext cx="5157537" cy="5032375"/>
          </a:xfrm>
        </p:spPr>
        <p:txBody>
          <a:bodyPr>
            <a:normAutofit fontScale="92500" lnSpcReduction="20000"/>
          </a:bodyPr>
          <a:lstStyle/>
          <a:p>
            <a:r>
              <a:rPr lang="it-IT" dirty="0"/>
              <a:t>L’accuncera di a cala di Portu Cardu da i Genuvesi princìpia à u sèculu XVII cù a creazione d’un molu. Inde a so nichjula di u molu custruitu in u 1661, una statula di a Vergine Maria rammenta a devuzione ch’elli avianu i piscadori è i marinari, devuzione antica insegnate da e trè date 1671, 1861, 1952, a benedizzione di e barche nove si facia custì.</a:t>
            </a:r>
          </a:p>
          <a:p>
            <a:r>
              <a:rPr lang="it-IT" dirty="0"/>
              <a:t>Ripiglia l’icunugrafia di a Madonna della Misericordia di u santuariu mariale di Savona.</a:t>
            </a:r>
          </a:p>
          <a:p>
            <a:r>
              <a:rPr lang="it-IT" dirty="0"/>
              <a:t>.</a:t>
            </a:r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90688" cy="169068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9063" y="2141622"/>
            <a:ext cx="3216442" cy="321644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99193" y="2010028"/>
            <a:ext cx="5863393" cy="3030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82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San </a:t>
            </a:r>
            <a:r>
              <a:rPr lang="fr-FR" dirty="0" err="1" smtClean="0"/>
              <a:t>Sarsoriu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979894"/>
            <a:ext cx="12191999" cy="4878105"/>
          </a:xfrm>
        </p:spPr>
        <p:txBody>
          <a:bodyPr>
            <a:normAutofit/>
          </a:bodyPr>
          <a:lstStyle/>
          <a:p>
            <a:r>
              <a:rPr lang="fr-FR" dirty="0" err="1"/>
              <a:t>Sottu</a:t>
            </a:r>
            <a:r>
              <a:rPr lang="fr-FR" dirty="0"/>
              <a:t> à u </a:t>
            </a:r>
            <a:r>
              <a:rPr lang="fr-FR" dirty="0" err="1"/>
              <a:t>stradone</a:t>
            </a:r>
            <a:r>
              <a:rPr lang="fr-FR" dirty="0"/>
              <a:t> </a:t>
            </a:r>
            <a:r>
              <a:rPr lang="fr-FR" dirty="0" err="1"/>
              <a:t>chì</a:t>
            </a:r>
            <a:r>
              <a:rPr lang="fr-FR" dirty="0"/>
              <a:t> </a:t>
            </a:r>
            <a:r>
              <a:rPr lang="fr-FR" dirty="0" err="1"/>
              <a:t>và</a:t>
            </a:r>
            <a:r>
              <a:rPr lang="fr-FR" dirty="0"/>
              <a:t> </a:t>
            </a:r>
            <a:r>
              <a:rPr lang="fr-FR" dirty="0" err="1"/>
              <a:t>versu</a:t>
            </a:r>
            <a:r>
              <a:rPr lang="fr-FR" dirty="0"/>
              <a:t> u </a:t>
            </a:r>
            <a:r>
              <a:rPr lang="fr-FR" dirty="0" err="1"/>
              <a:t>paisolu</a:t>
            </a:r>
            <a:r>
              <a:rPr lang="fr-FR" dirty="0"/>
              <a:t> di </a:t>
            </a:r>
            <a:r>
              <a:rPr lang="fr-FR" dirty="0" err="1"/>
              <a:t>Suerta</a:t>
            </a:r>
            <a:r>
              <a:rPr lang="fr-FR" dirty="0"/>
              <a:t>, a cappella di San </a:t>
            </a:r>
            <a:r>
              <a:rPr lang="fr-FR" dirty="0" err="1"/>
              <a:t>Sarsòriu</a:t>
            </a:r>
            <a:r>
              <a:rPr lang="fr-FR" dirty="0"/>
              <a:t> </a:t>
            </a:r>
            <a:r>
              <a:rPr lang="fr-FR" dirty="0" err="1"/>
              <a:t>supraneghja</a:t>
            </a:r>
            <a:r>
              <a:rPr lang="fr-FR" dirty="0"/>
              <a:t> i </a:t>
            </a:r>
            <a:r>
              <a:rPr lang="fr-FR" dirty="0" err="1"/>
              <a:t>quartieri</a:t>
            </a:r>
            <a:r>
              <a:rPr lang="fr-FR" dirty="0"/>
              <a:t> di u </a:t>
            </a:r>
            <a:r>
              <a:rPr lang="fr-FR" dirty="0" err="1"/>
              <a:t>meziornu</a:t>
            </a:r>
            <a:r>
              <a:rPr lang="fr-FR" dirty="0"/>
              <a:t> di Bastia. « San </a:t>
            </a:r>
            <a:r>
              <a:rPr lang="fr-FR" dirty="0" err="1"/>
              <a:t>Sarsòriu</a:t>
            </a:r>
            <a:r>
              <a:rPr lang="fr-FR" dirty="0"/>
              <a:t> » </a:t>
            </a:r>
            <a:r>
              <a:rPr lang="fr-FR" dirty="0" err="1"/>
              <a:t>venerìa</a:t>
            </a:r>
            <a:r>
              <a:rPr lang="fr-FR" dirty="0"/>
              <a:t> di a </a:t>
            </a:r>
            <a:r>
              <a:rPr lang="fr-FR" dirty="0" err="1"/>
              <a:t>sfurmazione</a:t>
            </a:r>
            <a:r>
              <a:rPr lang="fr-FR" dirty="0"/>
              <a:t> </a:t>
            </a:r>
            <a:r>
              <a:rPr lang="fr-FR" dirty="0" err="1"/>
              <a:t>pupulare</a:t>
            </a:r>
            <a:r>
              <a:rPr lang="fr-FR" dirty="0"/>
              <a:t> di « San </a:t>
            </a:r>
            <a:r>
              <a:rPr lang="fr-FR" dirty="0" err="1"/>
              <a:t>Lussòriu</a:t>
            </a:r>
            <a:r>
              <a:rPr lang="fr-FR" dirty="0"/>
              <a:t> », </a:t>
            </a:r>
            <a:r>
              <a:rPr lang="fr-FR" dirty="0" err="1"/>
              <a:t>santu</a:t>
            </a:r>
            <a:r>
              <a:rPr lang="fr-FR" dirty="0"/>
              <a:t> di u </a:t>
            </a:r>
            <a:r>
              <a:rPr lang="fr-FR" dirty="0" err="1"/>
              <a:t>sèculu</a:t>
            </a:r>
            <a:r>
              <a:rPr lang="fr-FR" dirty="0"/>
              <a:t> V. A </a:t>
            </a:r>
            <a:r>
              <a:rPr lang="fr-FR" dirty="0" err="1"/>
              <a:t>simana</a:t>
            </a:r>
            <a:r>
              <a:rPr lang="fr-FR" dirty="0"/>
              <a:t> </a:t>
            </a:r>
            <a:r>
              <a:rPr lang="fr-FR" dirty="0" err="1"/>
              <a:t>scorsa</a:t>
            </a:r>
            <a:r>
              <a:rPr lang="fr-FR" dirty="0"/>
              <a:t>, M. De </a:t>
            </a:r>
            <a:r>
              <a:rPr lang="fr-FR" dirty="0" err="1"/>
              <a:t>Petriconi</a:t>
            </a:r>
            <a:r>
              <a:rPr lang="fr-FR" dirty="0"/>
              <a:t> u </a:t>
            </a:r>
            <a:r>
              <a:rPr lang="fr-FR" dirty="0" err="1"/>
              <a:t>prupietariu</a:t>
            </a:r>
            <a:r>
              <a:rPr lang="fr-FR" dirty="0"/>
              <a:t> di u </a:t>
            </a:r>
            <a:r>
              <a:rPr lang="fr-FR" dirty="0" err="1"/>
              <a:t>terrenu</a:t>
            </a:r>
            <a:r>
              <a:rPr lang="fr-FR" dirty="0"/>
              <a:t> </a:t>
            </a:r>
            <a:r>
              <a:rPr lang="fr-FR" dirty="0" err="1"/>
              <a:t>induv’ellu</a:t>
            </a:r>
            <a:r>
              <a:rPr lang="fr-FR" dirty="0"/>
              <a:t> ci </a:t>
            </a:r>
            <a:r>
              <a:rPr lang="fr-FR" dirty="0" err="1"/>
              <a:t>hè</a:t>
            </a:r>
            <a:r>
              <a:rPr lang="fr-FR" dirty="0"/>
              <a:t> a cappella, ci </a:t>
            </a:r>
            <a:r>
              <a:rPr lang="fr-FR" dirty="0" err="1"/>
              <a:t>hà</a:t>
            </a:r>
            <a:r>
              <a:rPr lang="fr-FR" dirty="0"/>
              <a:t> </a:t>
            </a:r>
            <a:r>
              <a:rPr lang="fr-FR" dirty="0" err="1"/>
              <a:t>permessu</a:t>
            </a:r>
            <a:r>
              <a:rPr lang="fr-FR" dirty="0"/>
              <a:t> di </a:t>
            </a:r>
            <a:r>
              <a:rPr lang="fr-FR" dirty="0" err="1"/>
              <a:t>visitalla</a:t>
            </a:r>
            <a:r>
              <a:rPr lang="fr-FR" dirty="0"/>
              <a:t>. L’</a:t>
            </a:r>
            <a:r>
              <a:rPr lang="fr-FR" dirty="0" err="1"/>
              <a:t>edifiziu</a:t>
            </a:r>
            <a:r>
              <a:rPr lang="fr-FR" dirty="0"/>
              <a:t> </a:t>
            </a:r>
            <a:r>
              <a:rPr lang="fr-FR" dirty="0" err="1"/>
              <a:t>ch’appartene</a:t>
            </a:r>
            <a:r>
              <a:rPr lang="fr-FR" dirty="0"/>
              <a:t> à a </a:t>
            </a:r>
            <a:r>
              <a:rPr lang="fr-FR" dirty="0" err="1"/>
              <a:t>so</a:t>
            </a:r>
            <a:r>
              <a:rPr lang="fr-FR" dirty="0"/>
              <a:t> </a:t>
            </a:r>
            <a:r>
              <a:rPr lang="fr-FR" dirty="0" err="1"/>
              <a:t>famiglia</a:t>
            </a:r>
            <a:r>
              <a:rPr lang="fr-FR" dirty="0"/>
              <a:t> (</a:t>
            </a:r>
            <a:r>
              <a:rPr lang="fr-FR" dirty="0" err="1"/>
              <a:t>Podesta</a:t>
            </a:r>
            <a:r>
              <a:rPr lang="fr-FR" dirty="0"/>
              <a:t>) </a:t>
            </a:r>
            <a:r>
              <a:rPr lang="fr-FR" dirty="0" err="1"/>
              <a:t>dipoi</a:t>
            </a:r>
            <a:r>
              <a:rPr lang="fr-FR" dirty="0"/>
              <a:t> circa u 1850, </a:t>
            </a:r>
            <a:r>
              <a:rPr lang="fr-FR" dirty="0" err="1"/>
              <a:t>era</a:t>
            </a:r>
            <a:r>
              <a:rPr lang="fr-FR" dirty="0"/>
              <a:t> prima a </a:t>
            </a:r>
            <a:r>
              <a:rPr lang="fr-FR" dirty="0" err="1"/>
              <a:t>prupietà</a:t>
            </a:r>
            <a:r>
              <a:rPr lang="fr-FR" dirty="0"/>
              <a:t> di a </a:t>
            </a:r>
            <a:r>
              <a:rPr lang="fr-FR" dirty="0" err="1"/>
              <a:t>famiglia</a:t>
            </a:r>
            <a:r>
              <a:rPr lang="fr-FR" dirty="0"/>
              <a:t> </a:t>
            </a:r>
            <a:r>
              <a:rPr lang="fr-FR" dirty="0" err="1"/>
              <a:t>Danè</a:t>
            </a:r>
            <a:r>
              <a:rPr lang="fr-FR" dirty="0"/>
              <a:t>. D’</a:t>
            </a:r>
            <a:r>
              <a:rPr lang="fr-FR" dirty="0" err="1"/>
              <a:t>architettura</a:t>
            </a:r>
            <a:r>
              <a:rPr lang="fr-FR" dirty="0"/>
              <a:t> </a:t>
            </a:r>
            <a:r>
              <a:rPr lang="fr-FR" dirty="0" err="1"/>
              <a:t>rumànica</a:t>
            </a:r>
            <a:r>
              <a:rPr lang="fr-FR" dirty="0"/>
              <a:t>, </a:t>
            </a:r>
            <a:r>
              <a:rPr lang="fr-FR" dirty="0" err="1"/>
              <a:t>sta</a:t>
            </a:r>
            <a:r>
              <a:rPr lang="fr-FR" dirty="0"/>
              <a:t> </a:t>
            </a:r>
            <a:r>
              <a:rPr lang="fr-FR" dirty="0" err="1"/>
              <a:t>pìccula</a:t>
            </a:r>
            <a:r>
              <a:rPr lang="fr-FR" dirty="0"/>
              <a:t> cappella </a:t>
            </a:r>
            <a:r>
              <a:rPr lang="fr-FR" dirty="0" err="1"/>
              <a:t>hè</a:t>
            </a:r>
            <a:r>
              <a:rPr lang="fr-FR" dirty="0"/>
              <a:t> </a:t>
            </a:r>
            <a:r>
              <a:rPr lang="fr-FR" dirty="0" err="1"/>
              <a:t>fatta</a:t>
            </a:r>
            <a:r>
              <a:rPr lang="fr-FR" dirty="0"/>
              <a:t> </a:t>
            </a:r>
            <a:r>
              <a:rPr lang="fr-FR" dirty="0" err="1"/>
              <a:t>d’una</a:t>
            </a:r>
            <a:r>
              <a:rPr lang="fr-FR" dirty="0"/>
              <a:t> </a:t>
            </a:r>
            <a:r>
              <a:rPr lang="fr-FR" dirty="0" err="1"/>
              <a:t>navàta</a:t>
            </a:r>
            <a:r>
              <a:rPr lang="fr-FR" dirty="0"/>
              <a:t> </a:t>
            </a:r>
            <a:r>
              <a:rPr lang="fr-FR" dirty="0" err="1"/>
              <a:t>sola</a:t>
            </a:r>
            <a:r>
              <a:rPr lang="fr-FR" dirty="0"/>
              <a:t>, </a:t>
            </a:r>
            <a:r>
              <a:rPr lang="fr-FR" dirty="0" err="1"/>
              <a:t>chì</a:t>
            </a:r>
            <a:r>
              <a:rPr lang="fr-FR" dirty="0"/>
              <a:t> si </a:t>
            </a:r>
            <a:r>
              <a:rPr lang="fr-FR" dirty="0" err="1"/>
              <a:t>compie</a:t>
            </a:r>
            <a:r>
              <a:rPr lang="fr-FR" dirty="0"/>
              <a:t> </a:t>
            </a:r>
            <a:r>
              <a:rPr lang="fr-FR" dirty="0" err="1"/>
              <a:t>cù</a:t>
            </a:r>
            <a:r>
              <a:rPr lang="fr-FR" dirty="0"/>
              <a:t> </a:t>
            </a:r>
            <a:r>
              <a:rPr lang="fr-FR" dirty="0" err="1"/>
              <a:t>un’àbside</a:t>
            </a:r>
            <a:r>
              <a:rPr lang="fr-FR" dirty="0"/>
              <a:t> </a:t>
            </a:r>
            <a:r>
              <a:rPr lang="fr-FR" dirty="0" err="1"/>
              <a:t>meza</a:t>
            </a:r>
            <a:r>
              <a:rPr lang="fr-FR" dirty="0"/>
              <a:t> </a:t>
            </a:r>
            <a:r>
              <a:rPr lang="fr-FR" dirty="0" err="1"/>
              <a:t>tondula</a:t>
            </a:r>
            <a:r>
              <a:rPr lang="fr-FR" dirty="0"/>
              <a:t>. </a:t>
            </a:r>
            <a:r>
              <a:rPr lang="fr-FR" dirty="0" err="1"/>
              <a:t>Hè</a:t>
            </a:r>
            <a:r>
              <a:rPr lang="fr-FR" dirty="0"/>
              <a:t> stata </a:t>
            </a:r>
            <a:r>
              <a:rPr lang="fr-FR" dirty="0" err="1"/>
              <a:t>custruita</a:t>
            </a:r>
            <a:r>
              <a:rPr lang="fr-FR" dirty="0"/>
              <a:t> </a:t>
            </a:r>
            <a:r>
              <a:rPr lang="fr-FR" dirty="0" err="1"/>
              <a:t>trà</a:t>
            </a:r>
            <a:r>
              <a:rPr lang="fr-FR" dirty="0"/>
              <a:t> i </a:t>
            </a:r>
            <a:r>
              <a:rPr lang="fr-FR" dirty="0" err="1"/>
              <a:t>sèculi</a:t>
            </a:r>
            <a:r>
              <a:rPr lang="fr-FR" dirty="0"/>
              <a:t> XI è XII. U </a:t>
            </a:r>
            <a:r>
              <a:rPr lang="fr-FR" dirty="0" err="1"/>
              <a:t>decoru</a:t>
            </a:r>
            <a:r>
              <a:rPr lang="fr-FR" dirty="0"/>
              <a:t> </a:t>
            </a:r>
            <a:r>
              <a:rPr lang="fr-FR" dirty="0" err="1"/>
              <a:t>hè</a:t>
            </a:r>
            <a:r>
              <a:rPr lang="fr-FR" dirty="0"/>
              <a:t> </a:t>
            </a:r>
            <a:r>
              <a:rPr lang="fr-FR" dirty="0" err="1"/>
              <a:t>semplice</a:t>
            </a:r>
            <a:r>
              <a:rPr lang="fr-FR" dirty="0"/>
              <a:t>, fora di i </a:t>
            </a:r>
            <a:r>
              <a:rPr lang="fr-FR" dirty="0" err="1"/>
              <a:t>dòdeci</a:t>
            </a:r>
            <a:r>
              <a:rPr lang="fr-FR" dirty="0"/>
              <a:t> </a:t>
            </a:r>
            <a:r>
              <a:rPr lang="fr-FR" dirty="0" err="1"/>
              <a:t>midaglioni</a:t>
            </a:r>
            <a:r>
              <a:rPr lang="fr-FR" dirty="0"/>
              <a:t> </a:t>
            </a:r>
            <a:r>
              <a:rPr lang="fr-FR" dirty="0" err="1"/>
              <a:t>zuccati</a:t>
            </a:r>
            <a:r>
              <a:rPr lang="fr-FR" dirty="0"/>
              <a:t> </a:t>
            </a:r>
            <a:r>
              <a:rPr lang="fr-FR" dirty="0" err="1"/>
              <a:t>chì</a:t>
            </a:r>
            <a:r>
              <a:rPr lang="fr-FR" dirty="0"/>
              <a:t> </a:t>
            </a:r>
            <a:r>
              <a:rPr lang="fr-FR" dirty="0" err="1"/>
              <a:t>ramentanu</a:t>
            </a:r>
            <a:r>
              <a:rPr lang="fr-FR" dirty="0"/>
              <a:t> </a:t>
            </a:r>
            <a:r>
              <a:rPr lang="fr-FR" dirty="0" err="1"/>
              <a:t>quelli</a:t>
            </a:r>
            <a:r>
              <a:rPr lang="fr-FR" dirty="0"/>
              <a:t> di a cappella </a:t>
            </a:r>
            <a:r>
              <a:rPr lang="fr-FR" dirty="0" err="1"/>
              <a:t>Sant’Andria</a:t>
            </a:r>
            <a:r>
              <a:rPr lang="fr-FR" dirty="0"/>
              <a:t> di </a:t>
            </a:r>
            <a:r>
              <a:rPr lang="fr-FR" dirty="0" err="1"/>
              <a:t>Biguglia</a:t>
            </a:r>
            <a:r>
              <a:rPr lang="fr-FR" dirty="0"/>
              <a:t>. À u </a:t>
            </a:r>
            <a:r>
              <a:rPr lang="fr-FR" dirty="0" err="1"/>
              <a:t>pede</a:t>
            </a:r>
            <a:r>
              <a:rPr lang="fr-FR" dirty="0"/>
              <a:t> di u </a:t>
            </a:r>
            <a:r>
              <a:rPr lang="fr-FR" dirty="0" err="1"/>
              <a:t>muru</a:t>
            </a:r>
            <a:r>
              <a:rPr lang="fr-FR" dirty="0"/>
              <a:t> </a:t>
            </a:r>
            <a:r>
              <a:rPr lang="fr-FR" dirty="0" err="1"/>
              <a:t>Nordu</a:t>
            </a:r>
            <a:r>
              <a:rPr lang="fr-FR" dirty="0"/>
              <a:t>, fora di l’</a:t>
            </a:r>
            <a:r>
              <a:rPr lang="fr-FR" dirty="0" err="1"/>
              <a:t>edifiziu</a:t>
            </a:r>
            <a:r>
              <a:rPr lang="fr-FR" dirty="0"/>
              <a:t>, </a:t>
            </a:r>
            <a:r>
              <a:rPr lang="fr-FR" dirty="0" err="1"/>
              <a:t>una</a:t>
            </a:r>
            <a:r>
              <a:rPr lang="fr-FR" dirty="0"/>
              <a:t> </a:t>
            </a:r>
            <a:r>
              <a:rPr lang="fr-FR" dirty="0" err="1"/>
              <a:t>scalinata</a:t>
            </a:r>
            <a:r>
              <a:rPr lang="fr-FR" dirty="0"/>
              <a:t> </a:t>
            </a:r>
            <a:r>
              <a:rPr lang="fr-FR" dirty="0" err="1"/>
              <a:t>fala</a:t>
            </a:r>
            <a:r>
              <a:rPr lang="fr-FR" dirty="0"/>
              <a:t> </a:t>
            </a:r>
            <a:r>
              <a:rPr lang="fr-FR" dirty="0" err="1"/>
              <a:t>ind’è</a:t>
            </a:r>
            <a:r>
              <a:rPr lang="fr-FR" dirty="0"/>
              <a:t> </a:t>
            </a:r>
            <a:r>
              <a:rPr lang="fr-FR" dirty="0" err="1"/>
              <a:t>un’arca</a:t>
            </a:r>
            <a:r>
              <a:rPr lang="fr-FR" dirty="0"/>
              <a:t> </a:t>
            </a:r>
            <a:r>
              <a:rPr lang="fr-FR" dirty="0" err="1"/>
              <a:t>sottu</a:t>
            </a:r>
            <a:r>
              <a:rPr lang="fr-FR" dirty="0"/>
              <a:t> à a cappella. 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0132"/>
            <a:ext cx="2050026" cy="2050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09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2) U </a:t>
            </a:r>
            <a:r>
              <a:rPr lang="fr-FR" dirty="0" err="1" smtClean="0"/>
              <a:t>Cutone</a:t>
            </a:r>
            <a:r>
              <a:rPr lang="fr-FR" dirty="0" smtClean="0"/>
              <a:t> / </a:t>
            </a:r>
            <a:r>
              <a:rPr lang="fr-FR" dirty="0" err="1" smtClean="0"/>
              <a:t>Paese</a:t>
            </a:r>
            <a:r>
              <a:rPr lang="fr-FR" dirty="0" smtClean="0"/>
              <a:t> </a:t>
            </a:r>
            <a:r>
              <a:rPr lang="fr-FR" dirty="0" err="1" smtClean="0"/>
              <a:t>Grecu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198" y="2114843"/>
            <a:ext cx="5715000" cy="4286250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0132"/>
            <a:ext cx="1895757" cy="1895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9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San </a:t>
            </a:r>
            <a:r>
              <a:rPr lang="fr-FR" dirty="0" err="1" smtClean="0"/>
              <a:t>Sarsoriu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L’</a:t>
            </a:r>
            <a:r>
              <a:rPr lang="fr-FR" dirty="0" err="1"/>
              <a:t>accessu</a:t>
            </a:r>
            <a:r>
              <a:rPr lang="fr-FR" dirty="0"/>
              <a:t> </a:t>
            </a:r>
            <a:r>
              <a:rPr lang="fr-FR" dirty="0" err="1"/>
              <a:t>hè</a:t>
            </a:r>
            <a:r>
              <a:rPr lang="fr-FR" dirty="0"/>
              <a:t> statu </a:t>
            </a:r>
            <a:r>
              <a:rPr lang="fr-FR" dirty="0" err="1"/>
              <a:t>prutettu</a:t>
            </a:r>
            <a:r>
              <a:rPr lang="fr-FR" dirty="0"/>
              <a:t> </a:t>
            </a:r>
            <a:r>
              <a:rPr lang="fr-FR" dirty="0" err="1"/>
              <a:t>cun</a:t>
            </a:r>
            <a:r>
              <a:rPr lang="fr-FR" dirty="0"/>
              <a:t> </a:t>
            </a:r>
            <a:r>
              <a:rPr lang="fr-FR" dirty="0" err="1"/>
              <a:t>teghje</a:t>
            </a:r>
            <a:r>
              <a:rPr lang="fr-FR" dirty="0"/>
              <a:t> è </a:t>
            </a:r>
            <a:r>
              <a:rPr lang="fr-FR" dirty="0" err="1"/>
              <a:t>petre</a:t>
            </a:r>
            <a:r>
              <a:rPr lang="fr-FR" dirty="0"/>
              <a:t>. </a:t>
            </a:r>
            <a:r>
              <a:rPr lang="fr-FR" dirty="0" err="1"/>
              <a:t>Nentru</a:t>
            </a:r>
            <a:r>
              <a:rPr lang="fr-FR" dirty="0"/>
              <a:t> si </a:t>
            </a:r>
            <a:r>
              <a:rPr lang="fr-FR" dirty="0" err="1"/>
              <a:t>ponu</a:t>
            </a:r>
            <a:r>
              <a:rPr lang="fr-FR" dirty="0"/>
              <a:t> </a:t>
            </a:r>
            <a:r>
              <a:rPr lang="fr-FR" dirty="0" err="1"/>
              <a:t>vede</a:t>
            </a:r>
            <a:r>
              <a:rPr lang="fr-FR" dirty="0"/>
              <a:t> l’</a:t>
            </a:r>
            <a:r>
              <a:rPr lang="fr-FR" dirty="0" err="1"/>
              <a:t>impiazzamenti</a:t>
            </a:r>
            <a:r>
              <a:rPr lang="fr-FR" dirty="0"/>
              <a:t> </a:t>
            </a:r>
            <a:r>
              <a:rPr lang="fr-FR" dirty="0" err="1"/>
              <a:t>pè</a:t>
            </a:r>
            <a:r>
              <a:rPr lang="fr-FR" dirty="0"/>
              <a:t> </a:t>
            </a:r>
            <a:r>
              <a:rPr lang="fr-FR" dirty="0" err="1"/>
              <a:t>riceve</a:t>
            </a:r>
            <a:r>
              <a:rPr lang="fr-FR" dirty="0"/>
              <a:t> e </a:t>
            </a:r>
            <a:r>
              <a:rPr lang="fr-FR" dirty="0" err="1"/>
              <a:t>salme</a:t>
            </a:r>
            <a:r>
              <a:rPr lang="fr-FR" dirty="0"/>
              <a:t>. Prima, l’</a:t>
            </a:r>
            <a:r>
              <a:rPr lang="fr-FR" dirty="0" err="1"/>
              <a:t>accessu</a:t>
            </a:r>
            <a:r>
              <a:rPr lang="fr-FR" dirty="0"/>
              <a:t> à l’</a:t>
            </a:r>
            <a:r>
              <a:rPr lang="fr-FR" dirty="0" err="1"/>
              <a:t>arca</a:t>
            </a:r>
            <a:r>
              <a:rPr lang="fr-FR" dirty="0"/>
              <a:t> si </a:t>
            </a:r>
            <a:r>
              <a:rPr lang="fr-FR" dirty="0" err="1"/>
              <a:t>facìa</a:t>
            </a:r>
            <a:r>
              <a:rPr lang="fr-FR" dirty="0"/>
              <a:t> da </a:t>
            </a:r>
            <a:r>
              <a:rPr lang="fr-FR" dirty="0" err="1"/>
              <a:t>nentru</a:t>
            </a:r>
            <a:r>
              <a:rPr lang="fr-FR" dirty="0"/>
              <a:t>. U </a:t>
            </a:r>
            <a:r>
              <a:rPr lang="fr-FR" dirty="0" err="1"/>
              <a:t>terrenu</a:t>
            </a:r>
            <a:r>
              <a:rPr lang="fr-FR" dirty="0"/>
              <a:t> in </a:t>
            </a:r>
            <a:r>
              <a:rPr lang="fr-FR" dirty="0" err="1"/>
              <a:t>giru</a:t>
            </a:r>
            <a:r>
              <a:rPr lang="fr-FR" dirty="0"/>
              <a:t> à a cappella </a:t>
            </a:r>
            <a:r>
              <a:rPr lang="fr-FR" dirty="0" err="1"/>
              <a:t>era</a:t>
            </a:r>
            <a:r>
              <a:rPr lang="fr-FR" dirty="0"/>
              <a:t> </a:t>
            </a:r>
            <a:r>
              <a:rPr lang="fr-FR" dirty="0" err="1"/>
              <a:t>adupratu</a:t>
            </a:r>
            <a:r>
              <a:rPr lang="fr-FR" dirty="0"/>
              <a:t> </a:t>
            </a:r>
            <a:r>
              <a:rPr lang="fr-FR" dirty="0" err="1"/>
              <a:t>dinù</a:t>
            </a:r>
            <a:r>
              <a:rPr lang="fr-FR" dirty="0"/>
              <a:t> da </a:t>
            </a:r>
            <a:r>
              <a:rPr lang="fr-FR" dirty="0" err="1"/>
              <a:t>sepultura</a:t>
            </a:r>
            <a:r>
              <a:rPr lang="fr-FR" dirty="0"/>
              <a:t> : u </a:t>
            </a:r>
            <a:r>
              <a:rPr lang="fr-FR" dirty="0" err="1"/>
              <a:t>sacratu</a:t>
            </a:r>
            <a:r>
              <a:rPr lang="fr-FR" dirty="0"/>
              <a:t>. U </a:t>
            </a:r>
            <a:r>
              <a:rPr lang="fr-FR" dirty="0" err="1"/>
              <a:t>prupietariu</a:t>
            </a:r>
            <a:r>
              <a:rPr lang="fr-FR" dirty="0"/>
              <a:t> c’</a:t>
            </a:r>
            <a:r>
              <a:rPr lang="fr-FR" dirty="0" err="1"/>
              <a:t>insegna</a:t>
            </a:r>
            <a:r>
              <a:rPr lang="fr-FR" dirty="0"/>
              <a:t> </a:t>
            </a:r>
            <a:r>
              <a:rPr lang="fr-FR" dirty="0" err="1"/>
              <a:t>chì</a:t>
            </a:r>
            <a:r>
              <a:rPr lang="fr-FR" dirty="0"/>
              <a:t> </a:t>
            </a:r>
            <a:r>
              <a:rPr lang="fr-FR" dirty="0" err="1"/>
              <a:t>una</a:t>
            </a:r>
            <a:r>
              <a:rPr lang="fr-FR" dirty="0"/>
              <a:t> </a:t>
            </a:r>
            <a:r>
              <a:rPr lang="fr-FR" dirty="0" err="1"/>
              <a:t>messa</a:t>
            </a:r>
            <a:r>
              <a:rPr lang="fr-FR" dirty="0"/>
              <a:t> </a:t>
            </a:r>
            <a:r>
              <a:rPr lang="fr-FR" dirty="0" err="1"/>
              <a:t>era</a:t>
            </a:r>
            <a:r>
              <a:rPr lang="fr-FR" dirty="0"/>
              <a:t> </a:t>
            </a:r>
            <a:r>
              <a:rPr lang="fr-FR" dirty="0" err="1"/>
              <a:t>detta</a:t>
            </a:r>
            <a:r>
              <a:rPr lang="fr-FR" dirty="0"/>
              <a:t> </a:t>
            </a:r>
            <a:r>
              <a:rPr lang="fr-FR" dirty="0" err="1"/>
              <a:t>ind’è</a:t>
            </a:r>
            <a:r>
              <a:rPr lang="fr-FR" dirty="0"/>
              <a:t> a cappella di San </a:t>
            </a:r>
            <a:r>
              <a:rPr lang="fr-FR" dirty="0" err="1"/>
              <a:t>Sarsòriu</a:t>
            </a:r>
            <a:r>
              <a:rPr lang="fr-FR" dirty="0"/>
              <a:t> </a:t>
            </a:r>
            <a:r>
              <a:rPr lang="fr-FR" dirty="0" err="1"/>
              <a:t>una</a:t>
            </a:r>
            <a:r>
              <a:rPr lang="fr-FR" dirty="0"/>
              <a:t> volta à l’</a:t>
            </a:r>
            <a:r>
              <a:rPr lang="fr-FR" dirty="0" err="1"/>
              <a:t>annu</a:t>
            </a:r>
            <a:r>
              <a:rPr lang="fr-FR" dirty="0"/>
              <a:t> </a:t>
            </a:r>
            <a:r>
              <a:rPr lang="fr-FR" dirty="0" err="1"/>
              <a:t>sin’à</a:t>
            </a:r>
            <a:r>
              <a:rPr lang="fr-FR" dirty="0"/>
              <a:t> u </a:t>
            </a:r>
            <a:r>
              <a:rPr lang="fr-FR" dirty="0" err="1"/>
              <a:t>mese</a:t>
            </a:r>
            <a:r>
              <a:rPr lang="fr-FR" dirty="0"/>
              <a:t> d’</a:t>
            </a:r>
            <a:r>
              <a:rPr lang="fr-FR" dirty="0" err="1"/>
              <a:t>ottobre</a:t>
            </a:r>
            <a:r>
              <a:rPr lang="fr-FR" dirty="0"/>
              <a:t> di u 1943, </a:t>
            </a:r>
            <a:r>
              <a:rPr lang="fr-FR" dirty="0" err="1"/>
              <a:t>durante</a:t>
            </a:r>
            <a:r>
              <a:rPr lang="fr-FR" dirty="0"/>
              <a:t> </a:t>
            </a:r>
            <a:r>
              <a:rPr lang="fr-FR" dirty="0" err="1"/>
              <a:t>l’ultima</a:t>
            </a:r>
            <a:r>
              <a:rPr lang="fr-FR" dirty="0"/>
              <a:t> </a:t>
            </a:r>
            <a:r>
              <a:rPr lang="fr-FR" dirty="0" err="1"/>
              <a:t>guerra</a:t>
            </a:r>
            <a:r>
              <a:rPr lang="fr-FR" dirty="0"/>
              <a:t>, </a:t>
            </a:r>
            <a:r>
              <a:rPr lang="fr-FR" dirty="0" err="1"/>
              <a:t>quandu</a:t>
            </a:r>
            <a:r>
              <a:rPr lang="fr-FR" dirty="0"/>
              <a:t> </a:t>
            </a:r>
            <a:r>
              <a:rPr lang="fr-FR" dirty="0" err="1"/>
              <a:t>chì</a:t>
            </a:r>
            <a:r>
              <a:rPr lang="fr-FR" dirty="0"/>
              <a:t> u </a:t>
            </a:r>
            <a:r>
              <a:rPr lang="fr-FR" dirty="0" err="1"/>
              <a:t>tettu</a:t>
            </a:r>
            <a:r>
              <a:rPr lang="fr-FR" dirty="0"/>
              <a:t> </a:t>
            </a:r>
            <a:r>
              <a:rPr lang="fr-FR" dirty="0" err="1"/>
              <a:t>fù</a:t>
            </a:r>
            <a:r>
              <a:rPr lang="fr-FR" dirty="0"/>
              <a:t> </a:t>
            </a:r>
            <a:r>
              <a:rPr lang="fr-FR" dirty="0" err="1"/>
              <a:t>distruttu</a:t>
            </a:r>
            <a:r>
              <a:rPr lang="fr-FR" dirty="0"/>
              <a:t> da </a:t>
            </a:r>
            <a:r>
              <a:rPr lang="fr-FR" dirty="0" err="1"/>
              <a:t>una</a:t>
            </a:r>
            <a:r>
              <a:rPr lang="fr-FR" dirty="0"/>
              <a:t> </a:t>
            </a:r>
            <a:r>
              <a:rPr lang="fr-FR" dirty="0" err="1"/>
              <a:t>cannunata</a:t>
            </a:r>
            <a:r>
              <a:rPr lang="fr-FR" dirty="0"/>
              <a:t> </a:t>
            </a:r>
            <a:r>
              <a:rPr lang="fr-FR" dirty="0" err="1"/>
              <a:t>tirata</a:t>
            </a:r>
            <a:r>
              <a:rPr lang="fr-FR" dirty="0"/>
              <a:t> da </a:t>
            </a:r>
            <a:r>
              <a:rPr lang="fr-FR" dirty="0" err="1"/>
              <a:t>Montesoru</a:t>
            </a:r>
            <a:r>
              <a:rPr lang="fr-FR" dirty="0"/>
              <a:t> da i </a:t>
            </a:r>
            <a:r>
              <a:rPr lang="fr-FR" dirty="0" err="1"/>
              <a:t>tedeschi</a:t>
            </a:r>
            <a:r>
              <a:rPr lang="fr-FR" dirty="0"/>
              <a:t>. </a:t>
            </a:r>
            <a:r>
              <a:rPr lang="fr-FR" dirty="0" err="1"/>
              <a:t>Oltre</a:t>
            </a:r>
            <a:r>
              <a:rPr lang="fr-FR" dirty="0"/>
              <a:t> i </a:t>
            </a:r>
            <a:r>
              <a:rPr lang="fr-FR" dirty="0" err="1"/>
              <a:t>danni</a:t>
            </a:r>
            <a:r>
              <a:rPr lang="fr-FR" dirty="0"/>
              <a:t> di u </a:t>
            </a:r>
            <a:r>
              <a:rPr lang="fr-FR" dirty="0" err="1"/>
              <a:t>tempu</a:t>
            </a:r>
            <a:r>
              <a:rPr lang="fr-FR" dirty="0"/>
              <a:t>, a cappella </a:t>
            </a:r>
            <a:r>
              <a:rPr lang="fr-FR" dirty="0" err="1"/>
              <a:t>hè</a:t>
            </a:r>
            <a:r>
              <a:rPr lang="fr-FR" dirty="0"/>
              <a:t> stata </a:t>
            </a:r>
            <a:r>
              <a:rPr lang="fr-FR" dirty="0" err="1"/>
              <a:t>abbuttata</a:t>
            </a:r>
            <a:r>
              <a:rPr lang="fr-FR" dirty="0"/>
              <a:t> </a:t>
            </a:r>
            <a:r>
              <a:rPr lang="fr-FR" dirty="0" err="1"/>
              <a:t>parechje</a:t>
            </a:r>
            <a:r>
              <a:rPr lang="fr-FR" dirty="0"/>
              <a:t> volte. </a:t>
            </a:r>
            <a:r>
              <a:rPr lang="fr-FR" dirty="0" err="1"/>
              <a:t>Ch’ellu</a:t>
            </a:r>
            <a:r>
              <a:rPr lang="fr-FR" dirty="0"/>
              <a:t> </a:t>
            </a:r>
            <a:r>
              <a:rPr lang="fr-FR" dirty="0" err="1"/>
              <a:t>sia</a:t>
            </a:r>
            <a:r>
              <a:rPr lang="fr-FR" dirty="0"/>
              <a:t> </a:t>
            </a:r>
            <a:r>
              <a:rPr lang="fr-FR" dirty="0" err="1"/>
              <a:t>ringraziatu</a:t>
            </a:r>
            <a:r>
              <a:rPr lang="fr-FR" dirty="0"/>
              <a:t> M. De </a:t>
            </a:r>
            <a:r>
              <a:rPr lang="fr-FR" dirty="0" err="1"/>
              <a:t>Petriconi</a:t>
            </a:r>
            <a:r>
              <a:rPr lang="fr-FR" dirty="0"/>
              <a:t> </a:t>
            </a:r>
            <a:r>
              <a:rPr lang="fr-FR" dirty="0" err="1"/>
              <a:t>pè</a:t>
            </a:r>
            <a:r>
              <a:rPr lang="fr-FR" dirty="0"/>
              <a:t> a </a:t>
            </a:r>
            <a:r>
              <a:rPr lang="fr-FR" dirty="0" err="1"/>
              <a:t>so</a:t>
            </a:r>
            <a:r>
              <a:rPr lang="fr-FR" dirty="0"/>
              <a:t> </a:t>
            </a:r>
            <a:r>
              <a:rPr lang="fr-FR" dirty="0" err="1"/>
              <a:t>accolta</a:t>
            </a:r>
            <a:r>
              <a:rPr lang="fr-FR" dirty="0"/>
              <a:t> è l’</a:t>
            </a:r>
            <a:r>
              <a:rPr lang="fr-FR" dirty="0" err="1"/>
              <a:t>infurmazione</a:t>
            </a:r>
            <a:r>
              <a:rPr lang="fr-FR" dirty="0"/>
              <a:t> </a:t>
            </a:r>
            <a:r>
              <a:rPr lang="fr-FR" dirty="0" err="1"/>
              <a:t>ch’ellu</a:t>
            </a:r>
            <a:r>
              <a:rPr lang="fr-FR" dirty="0"/>
              <a:t> ci </a:t>
            </a:r>
            <a:r>
              <a:rPr lang="fr-FR" dirty="0" err="1"/>
              <a:t>hà</a:t>
            </a:r>
            <a:r>
              <a:rPr lang="fr-FR" dirty="0"/>
              <a:t> </a:t>
            </a:r>
            <a:r>
              <a:rPr lang="fr-FR" dirty="0" err="1"/>
              <a:t>insignatu</a:t>
            </a:r>
            <a:r>
              <a:rPr lang="fr-FR" dirty="0"/>
              <a:t> in </a:t>
            </a:r>
            <a:r>
              <a:rPr lang="fr-FR" dirty="0" err="1"/>
              <a:t>giru</a:t>
            </a:r>
            <a:r>
              <a:rPr lang="fr-FR" dirty="0"/>
              <a:t> à issa </a:t>
            </a:r>
            <a:r>
              <a:rPr lang="fr-FR" dirty="0" err="1"/>
              <a:t>meraviglia</a:t>
            </a:r>
            <a:r>
              <a:rPr lang="fr-FR" dirty="0"/>
              <a:t> di u </a:t>
            </a:r>
            <a:r>
              <a:rPr lang="fr-FR" dirty="0" err="1"/>
              <a:t>patrimoniu</a:t>
            </a:r>
            <a:r>
              <a:rPr lang="fr-FR" dirty="0"/>
              <a:t> </a:t>
            </a:r>
            <a:r>
              <a:rPr lang="fr-FR" dirty="0" err="1"/>
              <a:t>architetturale</a:t>
            </a:r>
            <a:r>
              <a:rPr lang="fr-FR" dirty="0"/>
              <a:t> </a:t>
            </a:r>
            <a:r>
              <a:rPr lang="fr-FR" dirty="0" err="1"/>
              <a:t>bastiacciu</a:t>
            </a:r>
            <a:r>
              <a:rPr lang="fr-FR" dirty="0"/>
              <a:t>.</a:t>
            </a:r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0132"/>
            <a:ext cx="1895757" cy="1895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678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2) U </a:t>
            </a:r>
            <a:r>
              <a:rPr lang="fr-FR" dirty="0" err="1" smtClean="0"/>
              <a:t>Cutone</a:t>
            </a:r>
            <a:r>
              <a:rPr lang="fr-FR" dirty="0" smtClean="0"/>
              <a:t> / </a:t>
            </a:r>
            <a:r>
              <a:rPr lang="fr-FR" dirty="0" err="1" smtClean="0"/>
              <a:t>Paese</a:t>
            </a:r>
            <a:r>
              <a:rPr lang="fr-FR" dirty="0" smtClean="0"/>
              <a:t> </a:t>
            </a:r>
            <a:r>
              <a:rPr lang="fr-FR" dirty="0" err="1" smtClean="0"/>
              <a:t>Grecu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03387" cy="1603387"/>
          </a:xfrm>
          <a:prstGeom prst="rect">
            <a:avLst/>
          </a:prstGeom>
        </p:spPr>
      </p:pic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À u </a:t>
            </a:r>
            <a:r>
              <a:rPr lang="fr-FR" dirty="0" err="1"/>
              <a:t>locu</a:t>
            </a:r>
            <a:r>
              <a:rPr lang="fr-FR" dirty="0"/>
              <a:t> </a:t>
            </a:r>
            <a:r>
              <a:rPr lang="fr-FR" dirty="0" err="1"/>
              <a:t>chjamatu</a:t>
            </a:r>
            <a:r>
              <a:rPr lang="fr-FR" dirty="0"/>
              <a:t> « u </a:t>
            </a:r>
            <a:r>
              <a:rPr lang="fr-FR" dirty="0" err="1"/>
              <a:t>Cutone</a:t>
            </a:r>
            <a:r>
              <a:rPr lang="fr-FR" dirty="0"/>
              <a:t> », à u </a:t>
            </a:r>
            <a:r>
              <a:rPr lang="fr-FR" dirty="0" err="1"/>
              <a:t>nordu</a:t>
            </a:r>
            <a:r>
              <a:rPr lang="fr-FR" dirty="0"/>
              <a:t> di </a:t>
            </a:r>
            <a:r>
              <a:rPr lang="fr-FR" dirty="0" err="1"/>
              <a:t>Tighjime</a:t>
            </a:r>
            <a:r>
              <a:rPr lang="fr-FR" dirty="0"/>
              <a:t>, </a:t>
            </a:r>
            <a:r>
              <a:rPr lang="fr-FR" dirty="0" err="1"/>
              <a:t>nant’à</a:t>
            </a:r>
            <a:r>
              <a:rPr lang="fr-FR" dirty="0"/>
              <a:t> un </a:t>
            </a:r>
            <a:r>
              <a:rPr lang="fr-FR" dirty="0" err="1"/>
              <a:t>sciappale</a:t>
            </a:r>
            <a:r>
              <a:rPr lang="fr-FR" dirty="0"/>
              <a:t>, ci </a:t>
            </a:r>
            <a:r>
              <a:rPr lang="fr-FR" dirty="0" err="1"/>
              <a:t>sò</a:t>
            </a:r>
            <a:r>
              <a:rPr lang="fr-FR" dirty="0"/>
              <a:t> e </a:t>
            </a:r>
            <a:r>
              <a:rPr lang="fr-FR" dirty="0" err="1"/>
              <a:t>ruvìne</a:t>
            </a:r>
            <a:r>
              <a:rPr lang="fr-FR" dirty="0"/>
              <a:t> d’un </a:t>
            </a:r>
            <a:r>
              <a:rPr lang="fr-FR" dirty="0" err="1"/>
              <a:t>vechju</a:t>
            </a:r>
            <a:r>
              <a:rPr lang="fr-FR" dirty="0"/>
              <a:t> </a:t>
            </a:r>
            <a:r>
              <a:rPr lang="fr-FR" dirty="0" err="1"/>
              <a:t>paese</a:t>
            </a:r>
            <a:r>
              <a:rPr lang="fr-FR" dirty="0"/>
              <a:t> </a:t>
            </a:r>
            <a:r>
              <a:rPr lang="fr-FR" dirty="0" err="1"/>
              <a:t>medievale</a:t>
            </a:r>
            <a:r>
              <a:rPr lang="fr-FR" dirty="0"/>
              <a:t> : </a:t>
            </a:r>
            <a:r>
              <a:rPr lang="fr-FR" dirty="0" err="1"/>
              <a:t>Paese</a:t>
            </a:r>
            <a:r>
              <a:rPr lang="fr-FR" dirty="0"/>
              <a:t> </a:t>
            </a:r>
            <a:r>
              <a:rPr lang="fr-FR" dirty="0" err="1"/>
              <a:t>Grecu</a:t>
            </a:r>
            <a:r>
              <a:rPr lang="fr-FR" dirty="0"/>
              <a:t> (o </a:t>
            </a:r>
            <a:r>
              <a:rPr lang="fr-FR" dirty="0" err="1"/>
              <a:t>Paese</a:t>
            </a:r>
            <a:r>
              <a:rPr lang="fr-FR" dirty="0"/>
              <a:t> </a:t>
            </a:r>
            <a:r>
              <a:rPr lang="fr-FR" dirty="0" err="1"/>
              <a:t>Vechju</a:t>
            </a:r>
            <a:r>
              <a:rPr lang="fr-FR" dirty="0"/>
              <a:t>). Issu </a:t>
            </a:r>
            <a:r>
              <a:rPr lang="fr-FR" dirty="0" err="1"/>
              <a:t>paese</a:t>
            </a:r>
            <a:r>
              <a:rPr lang="fr-FR" dirty="0"/>
              <a:t> </a:t>
            </a:r>
            <a:r>
              <a:rPr lang="fr-FR" dirty="0" err="1"/>
              <a:t>hè</a:t>
            </a:r>
            <a:r>
              <a:rPr lang="fr-FR" dirty="0"/>
              <a:t> </a:t>
            </a:r>
            <a:r>
              <a:rPr lang="fr-FR" dirty="0" err="1"/>
              <a:t>cumpostu</a:t>
            </a:r>
            <a:r>
              <a:rPr lang="fr-FR" dirty="0"/>
              <a:t> </a:t>
            </a:r>
            <a:r>
              <a:rPr lang="fr-FR" dirty="0" err="1"/>
              <a:t>d’una</a:t>
            </a:r>
            <a:r>
              <a:rPr lang="fr-FR" dirty="0"/>
              <a:t> </a:t>
            </a:r>
            <a:r>
              <a:rPr lang="fr-FR" dirty="0" err="1"/>
              <a:t>sessantina</a:t>
            </a:r>
            <a:r>
              <a:rPr lang="fr-FR" dirty="0"/>
              <a:t> di case, </a:t>
            </a:r>
            <a:r>
              <a:rPr lang="fr-FR" dirty="0" err="1"/>
              <a:t>d’una</a:t>
            </a:r>
            <a:r>
              <a:rPr lang="fr-FR" dirty="0"/>
              <a:t> </a:t>
            </a:r>
            <a:r>
              <a:rPr lang="fr-FR" dirty="0" err="1"/>
              <a:t>cisterna</a:t>
            </a:r>
            <a:r>
              <a:rPr lang="fr-FR" dirty="0"/>
              <a:t>, di </a:t>
            </a:r>
            <a:r>
              <a:rPr lang="fr-FR" dirty="0" err="1"/>
              <a:t>canaletti</a:t>
            </a:r>
            <a:r>
              <a:rPr lang="fr-FR" dirty="0"/>
              <a:t>, è </a:t>
            </a:r>
            <a:r>
              <a:rPr lang="fr-FR" dirty="0" err="1"/>
              <a:t>ancu</a:t>
            </a:r>
            <a:r>
              <a:rPr lang="fr-FR" dirty="0"/>
              <a:t> </a:t>
            </a:r>
            <a:r>
              <a:rPr lang="fr-FR" dirty="0" err="1"/>
              <a:t>d’una</a:t>
            </a:r>
            <a:r>
              <a:rPr lang="fr-FR" dirty="0"/>
              <a:t> </a:t>
            </a:r>
            <a:r>
              <a:rPr lang="fr-FR" dirty="0" err="1"/>
              <a:t>torra</a:t>
            </a:r>
            <a:r>
              <a:rPr lang="fr-FR" dirty="0"/>
              <a:t> di </a:t>
            </a:r>
            <a:r>
              <a:rPr lang="fr-FR" dirty="0" err="1"/>
              <a:t>difesa</a:t>
            </a:r>
            <a:r>
              <a:rPr lang="fr-FR" dirty="0"/>
              <a:t>, à 468 </a:t>
            </a:r>
            <a:r>
              <a:rPr lang="fr-FR" dirty="0" err="1"/>
              <a:t>metri</a:t>
            </a:r>
            <a:r>
              <a:rPr lang="fr-FR" dirty="0"/>
              <a:t> d’</a:t>
            </a:r>
            <a:r>
              <a:rPr lang="fr-FR" dirty="0" err="1"/>
              <a:t>altitùdine</a:t>
            </a:r>
            <a:r>
              <a:rPr lang="fr-FR" dirty="0"/>
              <a:t>, </a:t>
            </a:r>
            <a:r>
              <a:rPr lang="fr-FR" dirty="0" err="1"/>
              <a:t>sola</a:t>
            </a:r>
            <a:r>
              <a:rPr lang="fr-FR" dirty="0"/>
              <a:t> </a:t>
            </a:r>
            <a:r>
              <a:rPr lang="fr-FR" dirty="0" err="1"/>
              <a:t>custruzzione</a:t>
            </a:r>
            <a:r>
              <a:rPr lang="fr-FR" dirty="0"/>
              <a:t> </a:t>
            </a:r>
            <a:r>
              <a:rPr lang="fr-FR" dirty="0" err="1"/>
              <a:t>rinfurzata</a:t>
            </a:r>
            <a:r>
              <a:rPr lang="fr-FR" dirty="0"/>
              <a:t> </a:t>
            </a:r>
            <a:r>
              <a:rPr lang="fr-FR" dirty="0" err="1"/>
              <a:t>cù</a:t>
            </a:r>
            <a:r>
              <a:rPr lang="fr-FR" dirty="0"/>
              <a:t> a </a:t>
            </a:r>
            <a:r>
              <a:rPr lang="fr-FR" dirty="0" err="1"/>
              <a:t>calcìna</a:t>
            </a:r>
            <a:r>
              <a:rPr lang="fr-FR" dirty="0"/>
              <a:t>. </a:t>
            </a:r>
            <a:r>
              <a:rPr lang="fr-FR" dirty="0" err="1"/>
              <a:t>Supraneghja</a:t>
            </a:r>
            <a:r>
              <a:rPr lang="fr-FR" dirty="0"/>
              <a:t>, à </a:t>
            </a:r>
            <a:r>
              <a:rPr lang="fr-FR" dirty="0" err="1"/>
              <a:t>nordu</a:t>
            </a:r>
            <a:r>
              <a:rPr lang="fr-FR" dirty="0"/>
              <a:t>, u </a:t>
            </a:r>
            <a:r>
              <a:rPr lang="fr-FR" dirty="0" err="1"/>
              <a:t>paisolu</a:t>
            </a:r>
            <a:r>
              <a:rPr lang="fr-FR" dirty="0"/>
              <a:t> di </a:t>
            </a:r>
            <a:r>
              <a:rPr lang="fr-FR" dirty="0" err="1"/>
              <a:t>Suerta</a:t>
            </a:r>
            <a:r>
              <a:rPr lang="fr-FR" dirty="0"/>
              <a:t> è a cappella </a:t>
            </a:r>
            <a:r>
              <a:rPr lang="fr-FR" dirty="0" err="1"/>
              <a:t>rumànica</a:t>
            </a:r>
            <a:r>
              <a:rPr lang="fr-FR" dirty="0"/>
              <a:t> di San </a:t>
            </a:r>
            <a:r>
              <a:rPr lang="fr-FR" dirty="0" err="1"/>
              <a:t>Sarsoriu</a:t>
            </a:r>
            <a:r>
              <a:rPr lang="fr-FR" dirty="0"/>
              <a:t> (</a:t>
            </a:r>
            <a:r>
              <a:rPr lang="fr-FR" dirty="0" err="1"/>
              <a:t>XImu</a:t>
            </a:r>
            <a:r>
              <a:rPr lang="fr-FR" dirty="0"/>
              <a:t> </a:t>
            </a:r>
            <a:r>
              <a:rPr lang="fr-FR" dirty="0" err="1"/>
              <a:t>sèculu</a:t>
            </a:r>
            <a:r>
              <a:rPr lang="fr-FR" dirty="0"/>
              <a:t>). U </a:t>
            </a:r>
            <a:r>
              <a:rPr lang="fr-FR" dirty="0" err="1"/>
              <a:t>stòricu</a:t>
            </a:r>
            <a:r>
              <a:rPr lang="fr-FR" dirty="0"/>
              <a:t> Anton Pietro Filippini, in « </a:t>
            </a:r>
            <a:r>
              <a:rPr lang="fr-FR" dirty="0" err="1"/>
              <a:t>Istoria</a:t>
            </a:r>
            <a:r>
              <a:rPr lang="fr-FR" dirty="0"/>
              <a:t> di Corsica », </a:t>
            </a:r>
            <a:r>
              <a:rPr lang="fr-FR" dirty="0" err="1"/>
              <a:t>indetta</a:t>
            </a:r>
            <a:r>
              <a:rPr lang="fr-FR" dirty="0"/>
              <a:t> </a:t>
            </a:r>
            <a:r>
              <a:rPr lang="fr-FR" dirty="0" err="1"/>
              <a:t>chì</a:t>
            </a:r>
            <a:r>
              <a:rPr lang="fr-FR" dirty="0"/>
              <a:t> a </a:t>
            </a:r>
            <a:r>
              <a:rPr lang="fr-FR" dirty="0" err="1"/>
              <a:t>custruzzione</a:t>
            </a:r>
            <a:r>
              <a:rPr lang="fr-FR" dirty="0"/>
              <a:t> di i </a:t>
            </a:r>
            <a:r>
              <a:rPr lang="fr-FR" dirty="0" err="1"/>
              <a:t>castelli</a:t>
            </a:r>
            <a:r>
              <a:rPr lang="fr-FR" dirty="0"/>
              <a:t> di </a:t>
            </a:r>
            <a:r>
              <a:rPr lang="fr-FR" dirty="0" err="1"/>
              <a:t>Montebellu</a:t>
            </a:r>
            <a:r>
              <a:rPr lang="fr-FR" dirty="0"/>
              <a:t>, u </a:t>
            </a:r>
            <a:r>
              <a:rPr lang="fr-FR" dirty="0" err="1"/>
              <a:t>Cutone</a:t>
            </a:r>
            <a:r>
              <a:rPr lang="fr-FR" dirty="0"/>
              <a:t> è </a:t>
            </a:r>
            <a:r>
              <a:rPr lang="fr-FR" dirty="0" err="1"/>
              <a:t>Petrabugnu</a:t>
            </a:r>
            <a:r>
              <a:rPr lang="fr-FR" dirty="0"/>
              <a:t> </a:t>
            </a:r>
            <a:r>
              <a:rPr lang="fr-FR" dirty="0" err="1"/>
              <a:t>datarìa</a:t>
            </a:r>
            <a:r>
              <a:rPr lang="fr-FR" dirty="0"/>
              <a:t> di l’ </a:t>
            </a:r>
            <a:r>
              <a:rPr lang="fr-FR" dirty="0" err="1"/>
              <a:t>XImu</a:t>
            </a:r>
            <a:r>
              <a:rPr lang="fr-FR" dirty="0"/>
              <a:t> </a:t>
            </a:r>
            <a:r>
              <a:rPr lang="fr-FR" dirty="0" err="1"/>
              <a:t>sèculu</a:t>
            </a:r>
            <a:r>
              <a:rPr lang="fr-FR" dirty="0"/>
              <a:t> è </a:t>
            </a:r>
            <a:r>
              <a:rPr lang="fr-FR" dirty="0" err="1"/>
              <a:t>sarìa</a:t>
            </a:r>
            <a:r>
              <a:rPr lang="fr-FR" dirty="0"/>
              <a:t> l’</a:t>
            </a:r>
            <a:r>
              <a:rPr lang="fr-FR" dirty="0" err="1"/>
              <a:t>òpera</a:t>
            </a:r>
            <a:r>
              <a:rPr lang="fr-FR" dirty="0"/>
              <a:t> d’</a:t>
            </a:r>
            <a:r>
              <a:rPr lang="fr-FR" dirty="0" err="1"/>
              <a:t>Asco</a:t>
            </a:r>
            <a:r>
              <a:rPr lang="fr-FR" dirty="0"/>
              <a:t> </a:t>
            </a:r>
            <a:r>
              <a:rPr lang="fr-FR" dirty="0" err="1"/>
              <a:t>Ortofossano</a:t>
            </a:r>
            <a:r>
              <a:rPr lang="fr-FR" dirty="0"/>
              <a:t>, </a:t>
            </a:r>
            <a:r>
              <a:rPr lang="fr-FR" dirty="0" err="1"/>
              <a:t>Signore</a:t>
            </a:r>
            <a:r>
              <a:rPr lang="fr-FR" dirty="0"/>
              <a:t> </a:t>
            </a:r>
            <a:r>
              <a:rPr lang="fr-FR" dirty="0" err="1"/>
              <a:t>balaninu</a:t>
            </a:r>
            <a:r>
              <a:rPr lang="fr-FR" dirty="0"/>
              <a:t>, </a:t>
            </a:r>
            <a:r>
              <a:rPr lang="fr-FR" dirty="0" err="1"/>
              <a:t>oppostu</a:t>
            </a:r>
            <a:r>
              <a:rPr lang="fr-FR" dirty="0"/>
              <a:t> à u </a:t>
            </a:r>
            <a:r>
              <a:rPr lang="fr-FR" dirty="0" err="1"/>
              <a:t>Signore</a:t>
            </a:r>
            <a:r>
              <a:rPr lang="fr-FR" dirty="0"/>
              <a:t> di Furiani. U </a:t>
            </a:r>
            <a:r>
              <a:rPr lang="fr-FR" dirty="0" err="1"/>
              <a:t>paese</a:t>
            </a:r>
            <a:r>
              <a:rPr lang="fr-FR" dirty="0"/>
              <a:t> </a:t>
            </a:r>
            <a:r>
              <a:rPr lang="fr-FR" dirty="0" err="1"/>
              <a:t>fù</a:t>
            </a:r>
            <a:r>
              <a:rPr lang="fr-FR" dirty="0"/>
              <a:t> </a:t>
            </a:r>
            <a:r>
              <a:rPr lang="fr-FR" dirty="0" err="1"/>
              <a:t>abbandunatu</a:t>
            </a:r>
            <a:r>
              <a:rPr lang="fr-FR" dirty="0"/>
              <a:t> à a fin’ di u </a:t>
            </a:r>
            <a:r>
              <a:rPr lang="fr-FR" dirty="0" err="1"/>
              <a:t>sèculu</a:t>
            </a:r>
            <a:r>
              <a:rPr lang="fr-FR" dirty="0"/>
              <a:t> XIV.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43272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3) L’</a:t>
            </a:r>
            <a:r>
              <a:rPr lang="fr-FR" dirty="0" err="1" smtClean="0"/>
              <a:t>Affreschi</a:t>
            </a:r>
            <a:r>
              <a:rPr lang="fr-FR" dirty="0" smtClean="0"/>
              <a:t> di a Casa </a:t>
            </a:r>
            <a:r>
              <a:rPr lang="fr-FR" dirty="0" err="1" smtClean="0"/>
              <a:t>Castagnola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/>
              <a:t>Tiremucci</a:t>
            </a:r>
            <a:r>
              <a:rPr lang="fr-FR" dirty="0"/>
              <a:t> </a:t>
            </a:r>
            <a:r>
              <a:rPr lang="fr-FR" dirty="0" err="1"/>
              <a:t>dui</a:t>
            </a:r>
            <a:r>
              <a:rPr lang="fr-FR" dirty="0"/>
              <a:t> </a:t>
            </a:r>
            <a:r>
              <a:rPr lang="fr-FR" dirty="0" err="1"/>
              <a:t>passi</a:t>
            </a:r>
            <a:r>
              <a:rPr lang="fr-FR" dirty="0"/>
              <a:t> </a:t>
            </a:r>
            <a:r>
              <a:rPr lang="fr-FR" dirty="0" err="1"/>
              <a:t>versu</a:t>
            </a:r>
            <a:r>
              <a:rPr lang="fr-FR" dirty="0"/>
              <a:t> E </a:t>
            </a:r>
            <a:r>
              <a:rPr lang="fr-FR" dirty="0" err="1"/>
              <a:t>Terrazze</a:t>
            </a:r>
            <a:r>
              <a:rPr lang="fr-FR" dirty="0"/>
              <a:t>, </a:t>
            </a:r>
            <a:r>
              <a:rPr lang="fr-FR" dirty="0" err="1"/>
              <a:t>chì</a:t>
            </a:r>
            <a:r>
              <a:rPr lang="fr-FR" dirty="0"/>
              <a:t> s’</a:t>
            </a:r>
            <a:r>
              <a:rPr lang="fr-FR" dirty="0" err="1"/>
              <a:t>alza</a:t>
            </a:r>
            <a:r>
              <a:rPr lang="fr-FR" dirty="0"/>
              <a:t> a Casa </a:t>
            </a:r>
            <a:r>
              <a:rPr lang="fr-FR" dirty="0" err="1"/>
              <a:t>Castagnola</a:t>
            </a:r>
            <a:r>
              <a:rPr lang="fr-FR" dirty="0"/>
              <a:t>. </a:t>
            </a:r>
            <a:r>
              <a:rPr lang="fr-FR" dirty="0" err="1"/>
              <a:t>Alzata</a:t>
            </a:r>
            <a:r>
              <a:rPr lang="fr-FR" dirty="0"/>
              <a:t> à u </a:t>
            </a:r>
            <a:r>
              <a:rPr lang="fr-FR" dirty="0" err="1"/>
              <a:t>XVIu</a:t>
            </a:r>
            <a:r>
              <a:rPr lang="fr-FR" dirty="0"/>
              <a:t> </a:t>
            </a:r>
            <a:r>
              <a:rPr lang="fr-FR" dirty="0" err="1"/>
              <a:t>sèculu</a:t>
            </a:r>
            <a:r>
              <a:rPr lang="fr-FR" dirty="0"/>
              <a:t>, </a:t>
            </a:r>
            <a:r>
              <a:rPr lang="fr-FR" dirty="0" err="1"/>
              <a:t>cunnisciuta</a:t>
            </a:r>
            <a:r>
              <a:rPr lang="fr-FR" dirty="0"/>
              <a:t> </a:t>
            </a:r>
            <a:r>
              <a:rPr lang="fr-FR" dirty="0" err="1"/>
              <a:t>sopratuttu</a:t>
            </a:r>
            <a:r>
              <a:rPr lang="fr-FR" dirty="0"/>
              <a:t> per via di u </a:t>
            </a:r>
            <a:r>
              <a:rPr lang="fr-FR" dirty="0" err="1"/>
              <a:t>stalvatoghju</a:t>
            </a:r>
            <a:r>
              <a:rPr lang="fr-FR" dirty="0"/>
              <a:t> </a:t>
            </a:r>
            <a:r>
              <a:rPr lang="fr-FR" dirty="0" err="1"/>
              <a:t>ligatu</a:t>
            </a:r>
            <a:r>
              <a:rPr lang="fr-FR" dirty="0"/>
              <a:t> à u </a:t>
            </a:r>
            <a:r>
              <a:rPr lang="fr-FR" dirty="0" err="1"/>
              <a:t>so</a:t>
            </a:r>
            <a:r>
              <a:rPr lang="fr-FR" dirty="0"/>
              <a:t> </a:t>
            </a:r>
            <a:r>
              <a:rPr lang="fr-FR" dirty="0" err="1"/>
              <a:t>fruntone</a:t>
            </a:r>
            <a:r>
              <a:rPr lang="fr-FR" dirty="0"/>
              <a:t> (Col Tempo), </a:t>
            </a:r>
            <a:r>
              <a:rPr lang="fr-FR" dirty="0" err="1"/>
              <a:t>agrotta</a:t>
            </a:r>
            <a:r>
              <a:rPr lang="fr-FR" dirty="0"/>
              <a:t> </a:t>
            </a:r>
            <a:r>
              <a:rPr lang="fr-FR" dirty="0" err="1"/>
              <a:t>ella</a:t>
            </a:r>
            <a:r>
              <a:rPr lang="fr-FR" dirty="0"/>
              <a:t> </a:t>
            </a:r>
            <a:r>
              <a:rPr lang="fr-FR" dirty="0" err="1"/>
              <a:t>affreschi</a:t>
            </a:r>
            <a:r>
              <a:rPr lang="fr-FR" dirty="0"/>
              <a:t> </a:t>
            </a:r>
            <a:r>
              <a:rPr lang="fr-FR" dirty="0" err="1"/>
              <a:t>magnifichi</a:t>
            </a:r>
            <a:r>
              <a:rPr lang="fr-FR" dirty="0"/>
              <a:t> </a:t>
            </a:r>
            <a:r>
              <a:rPr lang="fr-FR" dirty="0" err="1"/>
              <a:t>chì</a:t>
            </a:r>
            <a:r>
              <a:rPr lang="fr-FR" dirty="0"/>
              <a:t> </a:t>
            </a:r>
            <a:r>
              <a:rPr lang="fr-FR" dirty="0" err="1"/>
              <a:t>adòrnanu</a:t>
            </a:r>
            <a:r>
              <a:rPr lang="fr-FR" dirty="0"/>
              <a:t> l’</a:t>
            </a:r>
            <a:r>
              <a:rPr lang="fr-FR" dirty="0" err="1"/>
              <a:t>esciale</a:t>
            </a:r>
            <a:r>
              <a:rPr lang="fr-FR" dirty="0"/>
              <a:t>, ci </a:t>
            </a:r>
            <a:r>
              <a:rPr lang="fr-FR" dirty="0" err="1"/>
              <a:t>dice</a:t>
            </a:r>
            <a:r>
              <a:rPr lang="fr-FR" dirty="0"/>
              <a:t> Michel Edouard </a:t>
            </a:r>
            <a:r>
              <a:rPr lang="fr-FR" dirty="0" err="1"/>
              <a:t>Nigaglioni</a:t>
            </a:r>
            <a:r>
              <a:rPr lang="fr-FR" dirty="0"/>
              <a:t> :</a:t>
            </a:r>
          </a:p>
          <a:p>
            <a:r>
              <a:rPr lang="fr-FR" dirty="0"/>
              <a:t>" Les voûtes sont recouvertes du plus ancien décor peint profane actuellement conservé à Bastia. Datant du tout début du XVIIe siècle, il comporte des scènes et des motifs ornementaux s'inscrivant dans le style maniériste et de la Renaissance italienne" ( Corse-Matin 31 di </a:t>
            </a:r>
            <a:r>
              <a:rPr lang="fr-FR" dirty="0" err="1"/>
              <a:t>lugliu</a:t>
            </a:r>
            <a:r>
              <a:rPr lang="fr-FR" dirty="0"/>
              <a:t> di u 2016).</a:t>
            </a:r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03387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702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Affreschi</a:t>
            </a:r>
            <a:r>
              <a:rPr lang="fr-FR" dirty="0" smtClean="0"/>
              <a:t> di a Casa </a:t>
            </a:r>
            <a:r>
              <a:rPr lang="fr-FR" dirty="0" err="1" smtClean="0"/>
              <a:t>Castagnola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34025" y="2767806"/>
            <a:ext cx="1847850" cy="246697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780" y="2167730"/>
            <a:ext cx="7334250" cy="366712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603387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81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Modèle de conception Cloud skipp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9TopShadow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3975" dist="41275" dir="14700000" algn="t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/>
        </a:defPPr>
      </a:lstStyle>
      <a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square" rtlCol="0" anchor="ctr" anchorCtr="1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13666290_TF03460508.potx" id="{51D5EDB0-2B33-4937-8DF6-51E8AD0D01A6}" vid="{35AA3B10-5F9D-4026-A6E1-289470B794CF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9TopShadow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3975" dist="41275" dir="14700000" algn="t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9TopShadow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3975" dist="41275" dir="14700000" algn="t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Props1.xml><?xml version="1.0" encoding="utf-8"?>
<ds:datastoreItem xmlns:ds="http://schemas.openxmlformats.org/officeDocument/2006/customXml" ds:itemID="{6253D857-4181-4777-8893-6E45A690F9F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024FD56-CE1B-42FC-9E83-BFBF160724C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EDD01B8-816B-49B7-8C81-03AB51D87C54}">
  <ds:schemaRefs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http://purl.org/dc/terms/"/>
    <ds:schemaRef ds:uri="http://schemas.microsoft.com/office/2006/metadata/properties"/>
    <ds:schemaRef ds:uri="40262f94-9f35-4ac3-9a90-690165a166b7"/>
    <ds:schemaRef ds:uri="a4f35948-e619-41b3-aa29-22878b09cfd2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Diapositives de conception Cloud skipper</Template>
  <TotalTime>5721</TotalTime>
  <Words>2089</Words>
  <Application>Microsoft Office PowerPoint</Application>
  <PresentationFormat>Grand écran</PresentationFormat>
  <Paragraphs>71</Paragraphs>
  <Slides>30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34" baseType="lpstr">
      <vt:lpstr>Arial</vt:lpstr>
      <vt:lpstr>Calibri</vt:lpstr>
      <vt:lpstr>Cambria</vt:lpstr>
      <vt:lpstr>Modèle de conception Cloud skipper</vt:lpstr>
      <vt:lpstr>Mèrcuri 16 di ghjennaghju </vt:lpstr>
      <vt:lpstr>· Introitu</vt:lpstr>
      <vt:lpstr>San Sarsoriu (Suerta)</vt:lpstr>
      <vt:lpstr>San Sarsoriu</vt:lpstr>
      <vt:lpstr>2) U Cutone / Paese Grecu</vt:lpstr>
      <vt:lpstr>San Sarsoriu </vt:lpstr>
      <vt:lpstr>2) U Cutone / Paese Grecu</vt:lpstr>
      <vt:lpstr>3) L’Affreschi di a Casa Castagnola</vt:lpstr>
      <vt:lpstr>Affreschi di a Casa Castagnola</vt:lpstr>
      <vt:lpstr>4) A casa è a funtana di u boia</vt:lpstr>
      <vt:lpstr>A Funtana è a casa di u boia</vt:lpstr>
      <vt:lpstr>5) U Monte </vt:lpstr>
      <vt:lpstr>Présentation PowerPoint</vt:lpstr>
      <vt:lpstr>6) A Chjappa</vt:lpstr>
      <vt:lpstr>6) A Chjappa</vt:lpstr>
      <vt:lpstr>7) Funtana di u Cavallu Rossu</vt:lpstr>
      <vt:lpstr>7) Cavallu Rossu</vt:lpstr>
      <vt:lpstr>8) A Barriè </vt:lpstr>
      <vt:lpstr>9) San Ruccucciu</vt:lpstr>
      <vt:lpstr>10 )Bassu rilievu San Roccu</vt:lpstr>
      <vt:lpstr>11) I Palmenti Agliani</vt:lpstr>
      <vt:lpstr>12) I Catini</vt:lpstr>
      <vt:lpstr>13) U cìmbalu</vt:lpstr>
      <vt:lpstr>14) Ponte è cappella San Martinu</vt:lpstr>
      <vt:lpstr>15) U baullaghju</vt:lpstr>
      <vt:lpstr>16) I Forti è Torre di Bastia</vt:lpstr>
      <vt:lpstr>17) Bibbiuteca Caraffa</vt:lpstr>
      <vt:lpstr>18)Cristu Negru </vt:lpstr>
      <vt:lpstr>19) Cappelli di i Veschi</vt:lpstr>
      <vt:lpstr>20) A Madunnetta</vt:lpstr>
    </vt:vector>
  </TitlesOfParts>
  <Company>Mairie de Bastia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San Michele</dc:title>
  <dc:creator>Romain Giorgi</dc:creator>
  <cp:lastModifiedBy>Romain Giorgi</cp:lastModifiedBy>
  <cp:revision>58</cp:revision>
  <dcterms:created xsi:type="dcterms:W3CDTF">2018-09-17T07:22:13Z</dcterms:created>
  <dcterms:modified xsi:type="dcterms:W3CDTF">2019-01-16T08:34:17Z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74062900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