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7"/>
  </p:notesMasterIdLst>
  <p:handoutMasterIdLst>
    <p:handoutMasterId r:id="rId28"/>
  </p:handoutMasterIdLst>
  <p:sldIdLst>
    <p:sldId id="385" r:id="rId5"/>
    <p:sldId id="265" r:id="rId6"/>
    <p:sldId id="297" r:id="rId7"/>
    <p:sldId id="378" r:id="rId8"/>
    <p:sldId id="379" r:id="rId9"/>
    <p:sldId id="374" r:id="rId10"/>
    <p:sldId id="386" r:id="rId11"/>
    <p:sldId id="387" r:id="rId12"/>
    <p:sldId id="388" r:id="rId13"/>
    <p:sldId id="380" r:id="rId14"/>
    <p:sldId id="381" r:id="rId15"/>
    <p:sldId id="382" r:id="rId16"/>
    <p:sldId id="383" r:id="rId17"/>
    <p:sldId id="384" r:id="rId18"/>
    <p:sldId id="341" r:id="rId19"/>
    <p:sldId id="366" r:id="rId20"/>
    <p:sldId id="367" r:id="rId21"/>
    <p:sldId id="368" r:id="rId22"/>
    <p:sldId id="369" r:id="rId23"/>
    <p:sldId id="375" r:id="rId24"/>
    <p:sldId id="376" r:id="rId25"/>
    <p:sldId id="377" r:id="rId26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35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50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9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CD3219A-75C0-4E09-81D8-07B08B329A80}" type="datetime1">
              <a:rPr lang="fr-FR" smtClean="0"/>
              <a:t>19/12/2018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F885645-4090-46EC-B88C-5C997E9166C1}" type="datetime1">
              <a:rPr lang="fr-FR" noProof="0" smtClean="0"/>
              <a:t>19/12/2018</a:t>
            </a:fld>
            <a:endParaRPr lang="fr-FR" noProof="0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452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1A7A5D-B13D-49C4-B7F4-D583D6F53063}" type="datetime1">
              <a:rPr lang="fr-FR" smtClean="0"/>
              <a:t>19/12/2018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Ajouter un pied de page</a:t>
            </a:r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2D1425-9EE9-4038-A8F9-3BCD47DCED41}" type="datetime1">
              <a:rPr lang="fr-FR" smtClean="0"/>
              <a:t>19/12/2018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Ajouter un pied de page</a:t>
            </a:r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ED98CB-F975-4422-A942-38F1FA9B0C27}" type="datetime1">
              <a:rPr lang="fr-FR" smtClean="0"/>
              <a:t>19/12/2018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Ajouter un pied de page</a:t>
            </a:r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 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C25AFF-DB74-486A-8B15-3C26CDA56CCE}" type="datetime1">
              <a:rPr lang="fr-FR" smtClean="0"/>
              <a:t>19/12/2018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Ajouter un pied de page</a:t>
            </a:r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A4C305-DA62-421D-B6E0-6A29EC9487A1}" type="datetime1">
              <a:rPr lang="fr-FR" smtClean="0"/>
              <a:t>19/12/2018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Ajouter un pied de page</a:t>
            </a:r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EB3533-04B5-4E8F-A993-CD9A2A6EA72A}" type="datetime1">
              <a:rPr lang="fr-FR" smtClean="0"/>
              <a:t>19/12/2018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Ajouter un pied de page</a:t>
            </a:r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AAE710-946E-4C7F-A4E2-6F595348EE98}" type="datetime1">
              <a:rPr lang="fr-FR" smtClean="0"/>
              <a:t>19/12/2018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Ajouter un pied de page</a:t>
            </a:r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FE9B5D-81FF-42C1-9024-9AEDAF5F2CA4}" type="datetime1">
              <a:rPr lang="fr-FR" smtClean="0"/>
              <a:t>19/12/2018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Ajouter un pied de page</a:t>
            </a:r>
            <a:endParaRPr lang="fr-FR" dirty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F7A0C4-452C-4C07-8B09-455C66DECD3B}" type="datetime1">
              <a:rPr lang="fr-FR" smtClean="0"/>
              <a:t>19/12/2018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Ajouter un pied de page</a:t>
            </a:r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FA9488-D589-4DC3-BEE3-1C92FD8BA2B2}" type="datetime1">
              <a:rPr lang="fr-FR" smtClean="0"/>
              <a:t>19/12/2018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Ajouter un pied de page</a:t>
            </a:r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79D9A7-8BEC-4B5F-8006-B7A03D5A75BF}" type="datetime1">
              <a:rPr lang="fr-FR" smtClean="0"/>
              <a:t>19/12/2018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Ajouter un pied de page</a:t>
            </a:r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 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C3A8D3-7C0E-4B37-B51D-D6F35AA2428B}" type="datetime1">
              <a:rPr lang="fr-FR" smtClean="0"/>
              <a:t>19/12/2018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Ajouter un pied de page</a:t>
            </a:r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CB735F6-E3EB-4234-8FB8-612347B3ACA8}" type="datetime1">
              <a:rPr lang="fr-FR" noProof="0" smtClean="0"/>
              <a:t>19/12/2018</a:t>
            </a:fld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fr-FR" noProof="0" dirty="0" smtClean="0"/>
              <a:t>Ajouter un pied de page</a:t>
            </a:r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Brava </a:t>
            </a:r>
            <a:r>
              <a:rPr lang="fr-FR" dirty="0" err="1" smtClean="0"/>
              <a:t>Antea</a:t>
            </a:r>
            <a:r>
              <a:rPr lang="fr-FR" dirty="0" smtClean="0"/>
              <a:t> !!!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1967" y="2146136"/>
            <a:ext cx="51315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1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 </a:t>
            </a:r>
            <a:r>
              <a:rPr lang="fr-FR" dirty="0" err="1" smtClean="0"/>
              <a:t>Ghjunchetu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6082" y="1690689"/>
            <a:ext cx="6535918" cy="5167311"/>
          </a:xfrm>
        </p:spPr>
        <p:txBody>
          <a:bodyPr/>
          <a:lstStyle/>
          <a:p>
            <a:r>
              <a:rPr lang="fr-FR" dirty="0" smtClean="0"/>
              <a:t>In </a:t>
            </a:r>
            <a:r>
              <a:rPr lang="fr-FR" dirty="0" err="1" smtClean="0"/>
              <a:t>Ghjunchetu</a:t>
            </a:r>
            <a:r>
              <a:rPr lang="fr-FR" dirty="0" smtClean="0"/>
              <a:t> si </a:t>
            </a:r>
            <a:r>
              <a:rPr lang="fr-FR" dirty="0" err="1" smtClean="0"/>
              <a:t>fecia</a:t>
            </a:r>
            <a:r>
              <a:rPr lang="fr-FR" dirty="0" smtClean="0"/>
              <a:t> un </a:t>
            </a:r>
            <a:r>
              <a:rPr lang="fr-FR" dirty="0" err="1" smtClean="0"/>
              <a:t>biscottu</a:t>
            </a:r>
            <a:r>
              <a:rPr lang="fr-FR" dirty="0" smtClean="0"/>
              <a:t> </a:t>
            </a:r>
            <a:r>
              <a:rPr lang="fr-FR" dirty="0" err="1" smtClean="0"/>
              <a:t>chjamatu</a:t>
            </a:r>
            <a:r>
              <a:rPr lang="fr-FR" dirty="0" smtClean="0"/>
              <a:t> « A </a:t>
            </a:r>
            <a:r>
              <a:rPr lang="fr-FR" dirty="0" err="1" smtClean="0"/>
              <a:t>strenna</a:t>
            </a:r>
            <a:r>
              <a:rPr lang="fr-FR" dirty="0" smtClean="0"/>
              <a:t> » s’</a:t>
            </a:r>
            <a:r>
              <a:rPr lang="fr-FR" dirty="0" err="1" smtClean="0"/>
              <a:t>andava</a:t>
            </a:r>
            <a:r>
              <a:rPr lang="fr-FR" dirty="0" smtClean="0"/>
              <a:t> à </a:t>
            </a:r>
            <a:r>
              <a:rPr lang="fr-FR" dirty="0" err="1" smtClean="0"/>
              <a:t>presentà</a:t>
            </a:r>
            <a:r>
              <a:rPr lang="fr-FR" dirty="0" smtClean="0"/>
              <a:t> l’</a:t>
            </a:r>
            <a:r>
              <a:rPr lang="fr-FR" dirty="0" err="1" smtClean="0"/>
              <a:t>augurii</a:t>
            </a:r>
            <a:r>
              <a:rPr lang="fr-FR" dirty="0" smtClean="0"/>
              <a:t> </a:t>
            </a:r>
            <a:r>
              <a:rPr lang="fr-FR" dirty="0" err="1" smtClean="0"/>
              <a:t>cù</a:t>
            </a:r>
            <a:r>
              <a:rPr lang="fr-FR" dirty="0" smtClean="0"/>
              <a:t> </a:t>
            </a:r>
            <a:r>
              <a:rPr lang="fr-FR" dirty="0" err="1" smtClean="0"/>
              <a:t>quellu</a:t>
            </a:r>
            <a:r>
              <a:rPr lang="fr-FR" dirty="0" smtClean="0"/>
              <a:t> </a:t>
            </a:r>
            <a:r>
              <a:rPr lang="fr-FR" dirty="0" err="1" smtClean="0"/>
              <a:t>biscottu</a:t>
            </a:r>
            <a:r>
              <a:rPr lang="fr-FR" dirty="0" smtClean="0"/>
              <a:t>, à sente l’</a:t>
            </a:r>
            <a:r>
              <a:rPr lang="fr-FR" dirty="0" err="1" smtClean="0"/>
              <a:t>infurmatore</a:t>
            </a:r>
            <a:r>
              <a:rPr lang="fr-FR" dirty="0" smtClean="0"/>
              <a:t> </a:t>
            </a:r>
            <a:r>
              <a:rPr lang="fr-FR" dirty="0" err="1" smtClean="0"/>
              <a:t>avia</a:t>
            </a:r>
            <a:r>
              <a:rPr lang="fr-FR" dirty="0" smtClean="0"/>
              <a:t> </a:t>
            </a:r>
            <a:r>
              <a:rPr lang="fr-FR" dirty="0" err="1" smtClean="0"/>
              <a:t>stu</a:t>
            </a:r>
            <a:r>
              <a:rPr lang="fr-FR" dirty="0" smtClean="0"/>
              <a:t> </a:t>
            </a:r>
            <a:r>
              <a:rPr lang="fr-FR" dirty="0" err="1" smtClean="0"/>
              <a:t>biscottu</a:t>
            </a:r>
            <a:r>
              <a:rPr lang="fr-FR" dirty="0" smtClean="0"/>
              <a:t> a forma di </a:t>
            </a:r>
            <a:r>
              <a:rPr lang="fr-FR" dirty="0" err="1" smtClean="0"/>
              <a:t>un’anfura</a:t>
            </a:r>
            <a:r>
              <a:rPr lang="fr-FR" dirty="0" smtClean="0"/>
              <a:t> </a:t>
            </a:r>
            <a:r>
              <a:rPr lang="fr-FR" dirty="0" err="1" smtClean="0"/>
              <a:t>chì</a:t>
            </a:r>
            <a:r>
              <a:rPr lang="fr-FR" dirty="0" smtClean="0"/>
              <a:t> </a:t>
            </a:r>
            <a:r>
              <a:rPr lang="fr-FR" dirty="0" err="1" smtClean="0"/>
              <a:t>permettia</a:t>
            </a:r>
            <a:r>
              <a:rPr lang="fr-FR" dirty="0" smtClean="0"/>
              <a:t> di </a:t>
            </a:r>
            <a:r>
              <a:rPr lang="fr-FR" dirty="0" err="1" smtClean="0"/>
              <a:t>ottene</a:t>
            </a:r>
            <a:r>
              <a:rPr lang="fr-FR" dirty="0" smtClean="0"/>
              <a:t> l’</a:t>
            </a:r>
            <a:r>
              <a:rPr lang="fr-FR" dirty="0" err="1" smtClean="0"/>
              <a:t>acqua</a:t>
            </a:r>
            <a:r>
              <a:rPr lang="fr-FR" dirty="0" smtClean="0"/>
              <a:t> l’</a:t>
            </a:r>
            <a:r>
              <a:rPr lang="fr-FR" dirty="0" err="1" smtClean="0"/>
              <a:t>annu</a:t>
            </a:r>
            <a:r>
              <a:rPr lang="fr-FR" dirty="0" smtClean="0"/>
              <a:t> </a:t>
            </a:r>
            <a:r>
              <a:rPr lang="fr-FR" dirty="0" err="1" smtClean="0"/>
              <a:t>dopu</a:t>
            </a:r>
            <a:r>
              <a:rPr lang="fr-FR" dirty="0" smtClean="0"/>
              <a:t>, d’</a:t>
            </a:r>
            <a:r>
              <a:rPr lang="fr-FR" dirty="0" err="1" smtClean="0"/>
              <a:t>altronde</a:t>
            </a:r>
            <a:r>
              <a:rPr lang="fr-FR" dirty="0" smtClean="0"/>
              <a:t> l’</a:t>
            </a:r>
            <a:r>
              <a:rPr lang="fr-FR" dirty="0" err="1" smtClean="0"/>
              <a:t>ànfura</a:t>
            </a:r>
            <a:r>
              <a:rPr lang="fr-FR" dirty="0" smtClean="0"/>
              <a:t> </a:t>
            </a:r>
            <a:r>
              <a:rPr lang="fr-FR" dirty="0" err="1" smtClean="0"/>
              <a:t>hè</a:t>
            </a:r>
            <a:r>
              <a:rPr lang="fr-FR" dirty="0" smtClean="0"/>
              <a:t> </a:t>
            </a:r>
            <a:r>
              <a:rPr lang="fr-FR" dirty="0" err="1" smtClean="0"/>
              <a:t>simbulu</a:t>
            </a:r>
            <a:r>
              <a:rPr lang="fr-FR" dirty="0" smtClean="0"/>
              <a:t> di </a:t>
            </a:r>
            <a:r>
              <a:rPr lang="fr-FR" dirty="0" err="1" smtClean="0"/>
              <a:t>divizia</a:t>
            </a:r>
            <a:r>
              <a:rPr lang="fr-FR" dirty="0" smtClean="0"/>
              <a:t>. </a:t>
            </a:r>
          </a:p>
          <a:p>
            <a:r>
              <a:rPr lang="fr-FR" dirty="0" smtClean="0"/>
              <a:t>In </a:t>
            </a:r>
            <a:r>
              <a:rPr lang="fr-FR" dirty="0" err="1" smtClean="0"/>
              <a:t>Alzilonu</a:t>
            </a:r>
            <a:r>
              <a:rPr lang="fr-FR" dirty="0" smtClean="0"/>
              <a:t>, </a:t>
            </a:r>
            <a:r>
              <a:rPr lang="fr-FR" dirty="0" err="1" smtClean="0"/>
              <a:t>eranu</a:t>
            </a:r>
            <a:r>
              <a:rPr lang="fr-FR" dirty="0" smtClean="0"/>
              <a:t> i </a:t>
            </a:r>
            <a:r>
              <a:rPr lang="fr-FR" dirty="0" err="1" smtClean="0"/>
              <a:t>cumpari</a:t>
            </a:r>
            <a:r>
              <a:rPr lang="fr-FR" dirty="0" smtClean="0"/>
              <a:t> </a:t>
            </a:r>
            <a:r>
              <a:rPr lang="fr-FR" dirty="0" err="1" smtClean="0"/>
              <a:t>chì</a:t>
            </a:r>
            <a:r>
              <a:rPr lang="fr-FR" dirty="0" smtClean="0"/>
              <a:t> </a:t>
            </a:r>
            <a:r>
              <a:rPr lang="fr-FR" dirty="0" err="1" smtClean="0"/>
              <a:t>rigalavanu</a:t>
            </a:r>
            <a:r>
              <a:rPr lang="fr-FR" dirty="0" smtClean="0"/>
              <a:t> u </a:t>
            </a:r>
            <a:r>
              <a:rPr lang="fr-FR" dirty="0" err="1" smtClean="0"/>
              <a:t>biscottu</a:t>
            </a:r>
            <a:r>
              <a:rPr lang="fr-FR" dirty="0" smtClean="0"/>
              <a:t> à i </a:t>
            </a:r>
            <a:r>
              <a:rPr lang="fr-FR" dirty="0" err="1" smtClean="0"/>
              <a:t>figliani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132"/>
            <a:ext cx="2050026" cy="205002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2" y="2366127"/>
            <a:ext cx="5548310" cy="319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9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Sartè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86684" y="1825624"/>
            <a:ext cx="7405316" cy="5032375"/>
          </a:xfrm>
        </p:spPr>
        <p:txBody>
          <a:bodyPr/>
          <a:lstStyle/>
          <a:p>
            <a:r>
              <a:rPr lang="fr-FR" dirty="0" smtClean="0"/>
              <a:t>Inde u </a:t>
            </a:r>
            <a:r>
              <a:rPr lang="fr-FR" dirty="0" err="1" smtClean="0"/>
              <a:t>Sartinese</a:t>
            </a:r>
            <a:r>
              <a:rPr lang="fr-FR" dirty="0" smtClean="0"/>
              <a:t> u 31 di </a:t>
            </a:r>
            <a:r>
              <a:rPr lang="fr-FR" dirty="0" err="1" smtClean="0"/>
              <a:t>decembre</a:t>
            </a:r>
            <a:r>
              <a:rPr lang="fr-FR" dirty="0" smtClean="0"/>
              <a:t>, si </a:t>
            </a:r>
            <a:r>
              <a:rPr lang="fr-FR" dirty="0" err="1" smtClean="0"/>
              <a:t>tagliava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frasca</a:t>
            </a:r>
            <a:r>
              <a:rPr lang="fr-FR" dirty="0" smtClean="0"/>
              <a:t> d’</a:t>
            </a:r>
            <a:r>
              <a:rPr lang="fr-FR" dirty="0" err="1" smtClean="0"/>
              <a:t>albitru</a:t>
            </a:r>
            <a:r>
              <a:rPr lang="fr-FR" dirty="0" smtClean="0"/>
              <a:t> </a:t>
            </a:r>
            <a:r>
              <a:rPr lang="fr-FR" dirty="0" err="1" smtClean="0"/>
              <a:t>ch’omu</a:t>
            </a:r>
            <a:r>
              <a:rPr lang="fr-FR" dirty="0" smtClean="0"/>
              <a:t> </a:t>
            </a:r>
            <a:r>
              <a:rPr lang="fr-FR" dirty="0" err="1" smtClean="0"/>
              <a:t>lasciava</a:t>
            </a:r>
            <a:r>
              <a:rPr lang="fr-FR" dirty="0" smtClean="0"/>
              <a:t> </a:t>
            </a:r>
            <a:r>
              <a:rPr lang="fr-FR" dirty="0" err="1" smtClean="0"/>
              <a:t>davanti</a:t>
            </a:r>
            <a:r>
              <a:rPr lang="fr-FR" dirty="0" smtClean="0"/>
              <a:t> à a porta </a:t>
            </a:r>
            <a:r>
              <a:rPr lang="fr-FR" dirty="0" err="1" smtClean="0"/>
              <a:t>durante</a:t>
            </a:r>
            <a:r>
              <a:rPr lang="fr-FR" dirty="0" smtClean="0"/>
              <a:t> a </a:t>
            </a:r>
            <a:r>
              <a:rPr lang="fr-FR" dirty="0" err="1" smtClean="0"/>
              <a:t>nuttata</a:t>
            </a:r>
            <a:r>
              <a:rPr lang="fr-FR" dirty="0" smtClean="0"/>
              <a:t>. U </a:t>
            </a:r>
            <a:r>
              <a:rPr lang="fr-FR" dirty="0" err="1" smtClean="0"/>
              <a:t>lindumane</a:t>
            </a:r>
            <a:r>
              <a:rPr lang="fr-FR" dirty="0" smtClean="0"/>
              <a:t>, u </a:t>
            </a:r>
            <a:r>
              <a:rPr lang="fr-FR" dirty="0" err="1" smtClean="0"/>
              <a:t>zitellame</a:t>
            </a:r>
            <a:r>
              <a:rPr lang="fr-FR" dirty="0" smtClean="0"/>
              <a:t> </a:t>
            </a:r>
            <a:r>
              <a:rPr lang="fr-FR" dirty="0" err="1" smtClean="0"/>
              <a:t>pichjava</a:t>
            </a:r>
            <a:r>
              <a:rPr lang="fr-FR" dirty="0" smtClean="0"/>
              <a:t> à e porte </a:t>
            </a:r>
            <a:r>
              <a:rPr lang="fr-FR" dirty="0" err="1" smtClean="0"/>
              <a:t>innalzendu</a:t>
            </a:r>
            <a:r>
              <a:rPr lang="fr-FR" dirty="0" smtClean="0"/>
              <a:t> </a:t>
            </a:r>
            <a:r>
              <a:rPr lang="fr-FR" dirty="0" err="1" smtClean="0"/>
              <a:t>quella</a:t>
            </a:r>
            <a:r>
              <a:rPr lang="fr-FR" dirty="0" smtClean="0"/>
              <a:t> </a:t>
            </a:r>
            <a:r>
              <a:rPr lang="fr-FR" dirty="0" err="1" smtClean="0"/>
              <a:t>frasca</a:t>
            </a:r>
            <a:r>
              <a:rPr lang="fr-FR" dirty="0" smtClean="0"/>
              <a:t> </a:t>
            </a:r>
            <a:r>
              <a:rPr lang="fr-FR" dirty="0" err="1" smtClean="0"/>
              <a:t>mughjendu</a:t>
            </a:r>
            <a:r>
              <a:rPr lang="fr-FR" dirty="0" smtClean="0"/>
              <a:t> : « </a:t>
            </a:r>
            <a:r>
              <a:rPr lang="fr-FR" dirty="0" err="1" smtClean="0"/>
              <a:t>Chì</a:t>
            </a:r>
            <a:r>
              <a:rPr lang="fr-FR" dirty="0" smtClean="0"/>
              <a:t> ci </a:t>
            </a:r>
            <a:r>
              <a:rPr lang="fr-FR" dirty="0" err="1" smtClean="0"/>
              <a:t>hè</a:t>
            </a:r>
            <a:r>
              <a:rPr lang="fr-FR" dirty="0" smtClean="0"/>
              <a:t> in casa? » a </a:t>
            </a:r>
            <a:r>
              <a:rPr lang="fr-FR" dirty="0" err="1" smtClean="0"/>
              <a:t>ghjente</a:t>
            </a:r>
            <a:r>
              <a:rPr lang="fr-FR" dirty="0" smtClean="0"/>
              <a:t> </a:t>
            </a:r>
            <a:r>
              <a:rPr lang="fr-FR" dirty="0" err="1" smtClean="0"/>
              <a:t>dentru</a:t>
            </a:r>
            <a:r>
              <a:rPr lang="fr-FR" dirty="0" smtClean="0"/>
              <a:t> « Ogni </a:t>
            </a:r>
            <a:r>
              <a:rPr lang="fr-FR" dirty="0" err="1" smtClean="0"/>
              <a:t>bè</a:t>
            </a:r>
            <a:r>
              <a:rPr lang="fr-FR" dirty="0" smtClean="0"/>
              <a:t> », </a:t>
            </a:r>
            <a:r>
              <a:rPr lang="fr-FR" dirty="0" err="1" smtClean="0"/>
              <a:t>finiscenu</a:t>
            </a:r>
            <a:r>
              <a:rPr lang="fr-FR" dirty="0" smtClean="0"/>
              <a:t> i </a:t>
            </a:r>
            <a:r>
              <a:rPr lang="fr-FR" dirty="0" err="1" smtClean="0"/>
              <a:t>zitelli</a:t>
            </a:r>
            <a:r>
              <a:rPr lang="fr-FR" dirty="0" smtClean="0"/>
              <a:t> </a:t>
            </a:r>
            <a:r>
              <a:rPr lang="fr-FR" dirty="0" err="1" smtClean="0"/>
              <a:t>dicendu</a:t>
            </a:r>
            <a:r>
              <a:rPr lang="fr-FR" dirty="0" smtClean="0"/>
              <a:t> « Ogni </a:t>
            </a:r>
            <a:r>
              <a:rPr lang="fr-FR" dirty="0" err="1" smtClean="0"/>
              <a:t>bè</a:t>
            </a:r>
            <a:r>
              <a:rPr lang="fr-FR" dirty="0" smtClean="0"/>
              <a:t>, </a:t>
            </a:r>
            <a:r>
              <a:rPr lang="fr-FR" dirty="0" err="1" smtClean="0"/>
              <a:t>ch’eddu</a:t>
            </a:r>
            <a:r>
              <a:rPr lang="fr-FR" dirty="0" smtClean="0"/>
              <a:t> ci </a:t>
            </a:r>
            <a:r>
              <a:rPr lang="fr-FR" dirty="0" err="1" smtClean="0"/>
              <a:t>stia</a:t>
            </a:r>
            <a:r>
              <a:rPr lang="fr-FR" dirty="0" smtClean="0"/>
              <a:t> »</a:t>
            </a:r>
          </a:p>
          <a:p>
            <a:r>
              <a:rPr lang="fr-FR" dirty="0" err="1" smtClean="0"/>
              <a:t>Albitru</a:t>
            </a:r>
            <a:r>
              <a:rPr lang="fr-FR" dirty="0" smtClean="0"/>
              <a:t> </a:t>
            </a:r>
            <a:r>
              <a:rPr lang="fr-FR" dirty="0" err="1" smtClean="0"/>
              <a:t>simbulu</a:t>
            </a:r>
            <a:r>
              <a:rPr lang="fr-FR" dirty="0" smtClean="0"/>
              <a:t> di </a:t>
            </a:r>
            <a:r>
              <a:rPr lang="fr-FR" dirty="0" err="1" smtClean="0"/>
              <a:t>fertilità</a:t>
            </a:r>
            <a:r>
              <a:rPr lang="fr-FR" dirty="0"/>
              <a:t> </a:t>
            </a:r>
            <a:r>
              <a:rPr lang="fr-FR" dirty="0" smtClean="0"/>
              <a:t>è di </a:t>
            </a:r>
            <a:r>
              <a:rPr lang="fr-FR" dirty="0" err="1" smtClean="0"/>
              <a:t>vità</a:t>
            </a:r>
            <a:r>
              <a:rPr lang="fr-FR" dirty="0" smtClean="0"/>
              <a:t> si </a:t>
            </a:r>
            <a:r>
              <a:rPr lang="fr-FR" dirty="0" err="1" smtClean="0"/>
              <a:t>ritruvava</a:t>
            </a:r>
            <a:r>
              <a:rPr lang="fr-FR" dirty="0" smtClean="0"/>
              <a:t> </a:t>
            </a:r>
            <a:r>
              <a:rPr lang="fr-FR" dirty="0" err="1" smtClean="0"/>
              <a:t>ancu</a:t>
            </a:r>
            <a:r>
              <a:rPr lang="fr-FR" dirty="0" smtClean="0"/>
              <a:t> inde </a:t>
            </a:r>
            <a:r>
              <a:rPr lang="fr-FR" dirty="0" err="1" smtClean="0"/>
              <a:t>certi</a:t>
            </a:r>
            <a:r>
              <a:rPr lang="fr-FR" dirty="0" smtClean="0"/>
              <a:t> </a:t>
            </a:r>
            <a:r>
              <a:rPr lang="fr-FR" dirty="0" err="1" smtClean="0"/>
              <a:t>paesi</a:t>
            </a:r>
            <a:r>
              <a:rPr lang="fr-FR" dirty="0" smtClean="0"/>
              <a:t> l’</a:t>
            </a:r>
            <a:r>
              <a:rPr lang="fr-FR" dirty="0" err="1" smtClean="0"/>
              <a:t>alivu</a:t>
            </a:r>
            <a:r>
              <a:rPr lang="fr-FR" dirty="0" smtClean="0"/>
              <a:t> </a:t>
            </a:r>
            <a:r>
              <a:rPr lang="fr-FR" dirty="0" err="1" smtClean="0"/>
              <a:t>arburu</a:t>
            </a:r>
            <a:r>
              <a:rPr lang="fr-FR" dirty="0" smtClean="0"/>
              <a:t> di </a:t>
            </a:r>
            <a:r>
              <a:rPr lang="fr-FR" dirty="0" err="1" smtClean="0"/>
              <a:t>lume</a:t>
            </a:r>
            <a:r>
              <a:rPr lang="fr-FR" dirty="0" smtClean="0"/>
              <a:t> è di pace.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132"/>
            <a:ext cx="1676295" cy="167629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9" y="2092750"/>
            <a:ext cx="4556287" cy="34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8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 </a:t>
            </a:r>
            <a:r>
              <a:rPr lang="fr-FR" dirty="0" err="1" smtClean="0"/>
              <a:t>quèstule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46656" y="1423446"/>
            <a:ext cx="6545343" cy="5434553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In </a:t>
            </a:r>
            <a:r>
              <a:rPr lang="fr-FR" dirty="0" err="1" smtClean="0"/>
              <a:t>Arbiddali</a:t>
            </a:r>
            <a:r>
              <a:rPr lang="fr-FR" dirty="0" smtClean="0"/>
              <a:t> i </a:t>
            </a:r>
            <a:r>
              <a:rPr lang="fr-FR" dirty="0" err="1" smtClean="0"/>
              <a:t>zitelli</a:t>
            </a:r>
            <a:r>
              <a:rPr lang="fr-FR" dirty="0" smtClean="0"/>
              <a:t> si </a:t>
            </a:r>
            <a:r>
              <a:rPr lang="fr-FR" dirty="0" err="1" smtClean="0"/>
              <a:t>ritruvavanu</a:t>
            </a:r>
            <a:r>
              <a:rPr lang="fr-FR" dirty="0" smtClean="0"/>
              <a:t> </a:t>
            </a:r>
            <a:r>
              <a:rPr lang="fr-FR" dirty="0" err="1" smtClean="0"/>
              <a:t>incù</a:t>
            </a:r>
            <a:r>
              <a:rPr lang="fr-FR" dirty="0" smtClean="0"/>
              <a:t> un </a:t>
            </a:r>
            <a:r>
              <a:rPr lang="fr-FR" dirty="0" err="1" smtClean="0"/>
              <a:t>mughju</a:t>
            </a:r>
            <a:r>
              <a:rPr lang="fr-FR" dirty="0" smtClean="0"/>
              <a:t> di </a:t>
            </a:r>
            <a:r>
              <a:rPr lang="fr-FR" dirty="0" err="1" smtClean="0"/>
              <a:t>adunita</a:t>
            </a:r>
            <a:r>
              <a:rPr lang="fr-FR" dirty="0" smtClean="0"/>
              <a:t> </a:t>
            </a:r>
            <a:r>
              <a:rPr lang="fr-FR" dirty="0" smtClean="0"/>
              <a:t>u </a:t>
            </a:r>
            <a:r>
              <a:rPr lang="fr-FR" dirty="0" err="1" smtClean="0"/>
              <a:t>baracuccu</a:t>
            </a:r>
            <a:r>
              <a:rPr lang="fr-FR" dirty="0" smtClean="0"/>
              <a:t> (</a:t>
            </a:r>
            <a:r>
              <a:rPr lang="fr-FR" dirty="0" err="1" smtClean="0"/>
              <a:t>forse</a:t>
            </a:r>
            <a:r>
              <a:rPr lang="fr-FR" dirty="0" smtClean="0"/>
              <a:t> </a:t>
            </a:r>
            <a:r>
              <a:rPr lang="fr-FR" dirty="0" err="1" smtClean="0"/>
              <a:t>forse</a:t>
            </a:r>
            <a:r>
              <a:rPr lang="fr-FR" dirty="0" smtClean="0"/>
              <a:t> </a:t>
            </a:r>
            <a:r>
              <a:rPr lang="fr-FR" dirty="0" err="1" smtClean="0"/>
              <a:t>simbulu</a:t>
            </a:r>
            <a:r>
              <a:rPr lang="fr-FR" dirty="0" smtClean="0"/>
              <a:t> di </a:t>
            </a:r>
            <a:r>
              <a:rPr lang="fr-FR" dirty="0" err="1" smtClean="0"/>
              <a:t>divizia</a:t>
            </a:r>
            <a:r>
              <a:rPr lang="fr-FR" dirty="0" smtClean="0"/>
              <a:t>)</a:t>
            </a:r>
          </a:p>
          <a:p>
            <a:r>
              <a:rPr lang="fr-FR" dirty="0" smtClean="0"/>
              <a:t>In Santa Lucia di </a:t>
            </a:r>
            <a:r>
              <a:rPr lang="fr-FR" dirty="0" err="1" smtClean="0"/>
              <a:t>Tallà</a:t>
            </a:r>
            <a:r>
              <a:rPr lang="fr-FR" dirty="0" smtClean="0"/>
              <a:t>, </a:t>
            </a:r>
            <a:r>
              <a:rPr lang="fr-FR" dirty="0" err="1" smtClean="0"/>
              <a:t>fecianu</a:t>
            </a:r>
            <a:r>
              <a:rPr lang="fr-FR" dirty="0" smtClean="0"/>
              <a:t> u </a:t>
            </a:r>
            <a:r>
              <a:rPr lang="fr-FR" dirty="0" err="1" smtClean="0"/>
              <a:t>barabò</a:t>
            </a:r>
            <a:r>
              <a:rPr lang="fr-FR" dirty="0" smtClean="0"/>
              <a:t> , i </a:t>
            </a:r>
            <a:r>
              <a:rPr lang="fr-FR" dirty="0" err="1" smtClean="0"/>
              <a:t>zitelli</a:t>
            </a:r>
            <a:r>
              <a:rPr lang="fr-FR" dirty="0" smtClean="0"/>
              <a:t> </a:t>
            </a:r>
            <a:r>
              <a:rPr lang="fr-FR" dirty="0" err="1" smtClean="0"/>
              <a:t>mughavanu</a:t>
            </a:r>
            <a:r>
              <a:rPr lang="fr-FR" dirty="0" smtClean="0"/>
              <a:t> </a:t>
            </a:r>
            <a:r>
              <a:rPr lang="fr-FR" dirty="0" err="1" smtClean="0"/>
              <a:t>barabò</a:t>
            </a:r>
            <a:r>
              <a:rPr lang="fr-FR" dirty="0" smtClean="0"/>
              <a:t>  è a </a:t>
            </a:r>
            <a:r>
              <a:rPr lang="fr-FR" dirty="0" err="1" smtClean="0"/>
              <a:t>ghjente</a:t>
            </a:r>
            <a:r>
              <a:rPr lang="fr-FR" dirty="0" smtClean="0"/>
              <a:t> li si </a:t>
            </a:r>
            <a:r>
              <a:rPr lang="fr-FR" dirty="0" err="1" smtClean="0"/>
              <a:t>ghjittava</a:t>
            </a:r>
            <a:r>
              <a:rPr lang="fr-FR" dirty="0" smtClean="0"/>
              <a:t> </a:t>
            </a:r>
            <a:r>
              <a:rPr lang="fr-FR" dirty="0" err="1" smtClean="0"/>
              <a:t>liccataghje,pezzette</a:t>
            </a:r>
            <a:r>
              <a:rPr lang="fr-FR" dirty="0" smtClean="0"/>
              <a:t> </a:t>
            </a:r>
            <a:r>
              <a:rPr lang="fr-FR" dirty="0" err="1" smtClean="0"/>
              <a:t>senza</a:t>
            </a:r>
            <a:r>
              <a:rPr lang="fr-FR" dirty="0" smtClean="0"/>
              <a:t> </a:t>
            </a:r>
            <a:r>
              <a:rPr lang="fr-FR" dirty="0" err="1" smtClean="0"/>
              <a:t>apre</a:t>
            </a:r>
            <a:r>
              <a:rPr lang="fr-FR" dirty="0" smtClean="0"/>
              <a:t> e porte.</a:t>
            </a:r>
          </a:p>
          <a:p>
            <a:r>
              <a:rPr lang="fr-FR" dirty="0" smtClean="0"/>
              <a:t>In Niolu si </a:t>
            </a:r>
            <a:r>
              <a:rPr lang="fr-FR" dirty="0" err="1" smtClean="0"/>
              <a:t>chjamava</a:t>
            </a:r>
            <a:r>
              <a:rPr lang="fr-FR" dirty="0" smtClean="0"/>
              <a:t> i </a:t>
            </a:r>
            <a:r>
              <a:rPr lang="fr-FR" dirty="0" err="1" smtClean="0"/>
              <a:t>pichji</a:t>
            </a:r>
            <a:endParaRPr lang="fr-FR" dirty="0" smtClean="0"/>
          </a:p>
          <a:p>
            <a:r>
              <a:rPr lang="fr-FR" dirty="0" smtClean="0"/>
              <a:t>In </a:t>
            </a:r>
            <a:r>
              <a:rPr lang="fr-FR" dirty="0" err="1" smtClean="0"/>
              <a:t>Felce</a:t>
            </a:r>
            <a:r>
              <a:rPr lang="fr-FR" dirty="0" smtClean="0"/>
              <a:t> E </a:t>
            </a:r>
            <a:r>
              <a:rPr lang="fr-FR" dirty="0" smtClean="0"/>
              <a:t>pace</a:t>
            </a:r>
          </a:p>
          <a:p>
            <a:r>
              <a:rPr lang="fr-FR" dirty="0" smtClean="0"/>
              <a:t>In </a:t>
            </a:r>
            <a:r>
              <a:rPr lang="fr-FR" dirty="0" err="1" smtClean="0"/>
              <a:t>Cervioni</a:t>
            </a:r>
            <a:r>
              <a:rPr lang="fr-FR" dirty="0" smtClean="0"/>
              <a:t> i </a:t>
            </a:r>
            <a:r>
              <a:rPr lang="fr-FR" dirty="0" err="1" smtClean="0"/>
              <a:t>zitelli</a:t>
            </a:r>
            <a:r>
              <a:rPr lang="fr-FR" dirty="0" smtClean="0"/>
              <a:t> </a:t>
            </a:r>
            <a:r>
              <a:rPr lang="fr-FR" dirty="0" err="1" smtClean="0"/>
              <a:t>arricuglianu</a:t>
            </a:r>
            <a:r>
              <a:rPr lang="fr-FR" dirty="0" smtClean="0"/>
              <a:t> </a:t>
            </a:r>
            <a:r>
              <a:rPr lang="fr-FR" dirty="0" smtClean="0"/>
              <a:t>e pace di u </a:t>
            </a:r>
            <a:r>
              <a:rPr lang="fr-FR" dirty="0" err="1" smtClean="0"/>
              <a:t>porcu</a:t>
            </a:r>
            <a:r>
              <a:rPr lang="fr-FR" dirty="0" smtClean="0"/>
              <a:t> </a:t>
            </a:r>
            <a:r>
              <a:rPr lang="fr-FR" dirty="0" err="1" smtClean="0"/>
              <a:t>pè</a:t>
            </a:r>
            <a:r>
              <a:rPr lang="fr-FR" dirty="0" smtClean="0"/>
              <a:t> </a:t>
            </a:r>
            <a:r>
              <a:rPr lang="fr-FR" dirty="0" err="1" smtClean="0"/>
              <a:t>manghjà</a:t>
            </a:r>
            <a:r>
              <a:rPr lang="fr-FR" dirty="0" smtClean="0"/>
              <a:t> lu </a:t>
            </a:r>
            <a:r>
              <a:rPr lang="fr-FR" dirty="0" err="1" smtClean="0"/>
              <a:t>inseme</a:t>
            </a:r>
            <a:r>
              <a:rPr lang="fr-FR" dirty="0" smtClean="0"/>
              <a:t> u </a:t>
            </a:r>
            <a:r>
              <a:rPr lang="fr-FR" dirty="0" err="1" smtClean="0"/>
              <a:t>lindumane</a:t>
            </a:r>
            <a:r>
              <a:rPr lang="fr-FR" dirty="0" smtClean="0"/>
              <a:t>, </a:t>
            </a:r>
            <a:r>
              <a:rPr lang="fr-FR" dirty="0" err="1" smtClean="0"/>
              <a:t>pratica</a:t>
            </a:r>
            <a:r>
              <a:rPr lang="fr-FR" dirty="0" smtClean="0"/>
              <a:t> </a:t>
            </a:r>
            <a:r>
              <a:rPr lang="fr-FR" dirty="0" err="1" smtClean="0"/>
              <a:t>induvinatoria</a:t>
            </a:r>
            <a:r>
              <a:rPr lang="fr-FR" dirty="0" smtClean="0"/>
              <a:t> </a:t>
            </a:r>
            <a:r>
              <a:rPr lang="fr-FR" dirty="0" err="1" smtClean="0"/>
              <a:t>chì</a:t>
            </a:r>
            <a:r>
              <a:rPr lang="fr-FR" dirty="0" smtClean="0"/>
              <a:t> si </a:t>
            </a:r>
            <a:r>
              <a:rPr lang="fr-FR" dirty="0" err="1" smtClean="0"/>
              <a:t>leghjia</a:t>
            </a:r>
            <a:r>
              <a:rPr lang="fr-FR" dirty="0" smtClean="0"/>
              <a:t> l’</a:t>
            </a:r>
            <a:r>
              <a:rPr lang="fr-FR" dirty="0" err="1" smtClean="0"/>
              <a:t>avvene</a:t>
            </a:r>
            <a:r>
              <a:rPr lang="fr-FR" dirty="0" smtClean="0"/>
              <a:t> inde e pace</a:t>
            </a:r>
          </a:p>
          <a:p>
            <a:r>
              <a:rPr lang="fr-FR" dirty="0" smtClean="0"/>
              <a:t>In Castagniccia e birbe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2691" cy="19026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3" y="2514530"/>
            <a:ext cx="5554863" cy="351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7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 Castagniccia : a </a:t>
            </a:r>
            <a:r>
              <a:rPr lang="fr-FR" dirty="0" err="1" smtClean="0"/>
              <a:t>birba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84882" y="1825625"/>
            <a:ext cx="3868918" cy="435133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Si </a:t>
            </a:r>
            <a:r>
              <a:rPr lang="fr-FR" dirty="0" err="1" smtClean="0"/>
              <a:t>chjama</a:t>
            </a:r>
            <a:r>
              <a:rPr lang="fr-FR" dirty="0" smtClean="0"/>
              <a:t> a </a:t>
            </a:r>
            <a:r>
              <a:rPr lang="fr-FR" dirty="0" err="1" smtClean="0"/>
              <a:t>quèstua</a:t>
            </a:r>
            <a:r>
              <a:rPr lang="fr-FR" dirty="0" smtClean="0"/>
              <a:t> a </a:t>
            </a:r>
            <a:r>
              <a:rPr lang="fr-FR" dirty="0" err="1" smtClean="0"/>
              <a:t>Birba</a:t>
            </a:r>
            <a:r>
              <a:rPr lang="fr-FR" dirty="0" smtClean="0"/>
              <a:t>, i </a:t>
            </a:r>
            <a:r>
              <a:rPr lang="fr-FR" dirty="0" err="1" smtClean="0"/>
              <a:t>zitelli</a:t>
            </a:r>
            <a:r>
              <a:rPr lang="fr-FR" dirty="0" smtClean="0"/>
              <a:t> </a:t>
            </a:r>
            <a:r>
              <a:rPr lang="fr-FR" dirty="0" err="1" smtClean="0"/>
              <a:t>sò</a:t>
            </a:r>
            <a:r>
              <a:rPr lang="fr-FR" dirty="0" smtClean="0"/>
              <a:t> i </a:t>
            </a:r>
            <a:r>
              <a:rPr lang="fr-FR" dirty="0" err="1" smtClean="0"/>
              <a:t>birbanti</a:t>
            </a:r>
            <a:r>
              <a:rPr lang="fr-FR" dirty="0" smtClean="0"/>
              <a:t> à </a:t>
            </a:r>
            <a:r>
              <a:rPr lang="fr-FR" dirty="0" err="1" smtClean="0"/>
              <a:t>chere</a:t>
            </a:r>
            <a:r>
              <a:rPr lang="fr-FR" dirty="0" smtClean="0"/>
              <a:t> </a:t>
            </a:r>
            <a:r>
              <a:rPr lang="fr-FR" dirty="0" err="1" smtClean="0"/>
              <a:t>vinu</a:t>
            </a:r>
            <a:r>
              <a:rPr lang="fr-FR" dirty="0" smtClean="0"/>
              <a:t>, </a:t>
            </a:r>
            <a:r>
              <a:rPr lang="fr-FR" dirty="0" err="1" smtClean="0"/>
              <a:t>manghjusca</a:t>
            </a:r>
            <a:r>
              <a:rPr lang="fr-FR" dirty="0" smtClean="0"/>
              <a:t>, </a:t>
            </a:r>
            <a:r>
              <a:rPr lang="fr-FR" dirty="0" err="1" smtClean="0"/>
              <a:t>ropa</a:t>
            </a:r>
            <a:r>
              <a:rPr lang="fr-FR" dirty="0" smtClean="0"/>
              <a:t> </a:t>
            </a:r>
            <a:r>
              <a:rPr lang="fr-FR" dirty="0" err="1" smtClean="0"/>
              <a:t>purcina</a:t>
            </a:r>
            <a:r>
              <a:rPr lang="fr-FR" dirty="0" smtClean="0"/>
              <a:t>, </a:t>
            </a:r>
            <a:r>
              <a:rPr lang="fr-FR" dirty="0" err="1" smtClean="0"/>
              <a:t>biscotti</a:t>
            </a:r>
            <a:r>
              <a:rPr lang="fr-FR" dirty="0" smtClean="0"/>
              <a:t> </a:t>
            </a:r>
            <a:r>
              <a:rPr lang="fr-FR" dirty="0" err="1" smtClean="0"/>
              <a:t>cantendu</a:t>
            </a:r>
            <a:r>
              <a:rPr lang="fr-FR" dirty="0" smtClean="0"/>
              <a:t> canzone </a:t>
            </a:r>
            <a:r>
              <a:rPr lang="fr-FR" dirty="0" err="1" smtClean="0"/>
              <a:t>satiriche</a:t>
            </a:r>
            <a:r>
              <a:rPr lang="fr-FR" dirty="0" smtClean="0"/>
              <a:t>, </a:t>
            </a:r>
            <a:r>
              <a:rPr lang="fr-FR" dirty="0" err="1" smtClean="0"/>
              <a:t>purtavanu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perche </a:t>
            </a:r>
            <a:r>
              <a:rPr lang="fr-FR" dirty="0" err="1" smtClean="0"/>
              <a:t>chjamata</a:t>
            </a:r>
            <a:r>
              <a:rPr lang="fr-FR" dirty="0" smtClean="0"/>
              <a:t> </a:t>
            </a:r>
            <a:r>
              <a:rPr lang="fr-FR" dirty="0" err="1" smtClean="0"/>
              <a:t>dinù</a:t>
            </a:r>
            <a:r>
              <a:rPr lang="fr-FR" dirty="0" smtClean="0"/>
              <a:t> a </a:t>
            </a:r>
            <a:r>
              <a:rPr lang="fr-FR" dirty="0" err="1" smtClean="0"/>
              <a:t>birba</a:t>
            </a:r>
            <a:r>
              <a:rPr lang="fr-FR" dirty="0" smtClean="0"/>
              <a:t> in cime à a </a:t>
            </a:r>
            <a:r>
              <a:rPr lang="fr-FR" dirty="0" err="1" smtClean="0"/>
              <a:t>quale</a:t>
            </a:r>
            <a:r>
              <a:rPr lang="fr-FR" dirty="0" smtClean="0"/>
              <a:t> c’er auna </a:t>
            </a:r>
            <a:r>
              <a:rPr lang="fr-FR" dirty="0" err="1" smtClean="0"/>
              <a:t>narpia</a:t>
            </a:r>
            <a:r>
              <a:rPr lang="fr-FR" dirty="0" smtClean="0"/>
              <a:t>, a </a:t>
            </a:r>
            <a:r>
              <a:rPr lang="fr-FR" dirty="0" err="1" smtClean="0"/>
              <a:t>ricolta</a:t>
            </a:r>
            <a:r>
              <a:rPr lang="fr-FR" dirty="0" smtClean="0"/>
              <a:t> </a:t>
            </a:r>
            <a:r>
              <a:rPr lang="fr-FR" dirty="0" err="1" smtClean="0"/>
              <a:t>hè</a:t>
            </a:r>
            <a:r>
              <a:rPr lang="fr-FR" dirty="0" smtClean="0"/>
              <a:t> </a:t>
            </a:r>
            <a:r>
              <a:rPr lang="fr-FR" dirty="0" err="1" smtClean="0"/>
              <a:t>messa</a:t>
            </a:r>
            <a:r>
              <a:rPr lang="fr-FR" dirty="0" smtClean="0"/>
              <a:t> in </a:t>
            </a:r>
            <a:r>
              <a:rPr lang="fr-FR" dirty="0" err="1" smtClean="0"/>
              <a:t>cumunu</a:t>
            </a:r>
            <a:r>
              <a:rPr lang="fr-FR" dirty="0" smtClean="0"/>
              <a:t> </a:t>
            </a:r>
            <a:r>
              <a:rPr lang="fr-FR" dirty="0" err="1" smtClean="0"/>
              <a:t>hè</a:t>
            </a:r>
            <a:r>
              <a:rPr lang="fr-FR" dirty="0" smtClean="0"/>
              <a:t> </a:t>
            </a:r>
            <a:r>
              <a:rPr lang="fr-FR" dirty="0" err="1" smtClean="0"/>
              <a:t>scumpartuta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2691" cy="19026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937609"/>
            <a:ext cx="6191054" cy="412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2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Capu</a:t>
            </a:r>
            <a:r>
              <a:rPr lang="fr-FR" dirty="0" smtClean="0"/>
              <a:t> d’</a:t>
            </a:r>
            <a:r>
              <a:rPr lang="fr-FR" dirty="0" err="1" smtClean="0"/>
              <a:t>annu</a:t>
            </a:r>
            <a:r>
              <a:rPr lang="fr-FR" dirty="0" smtClean="0"/>
              <a:t> in Niolu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51108" y="1825624"/>
            <a:ext cx="7440891" cy="5032375"/>
          </a:xfrm>
        </p:spPr>
        <p:txBody>
          <a:bodyPr/>
          <a:lstStyle/>
          <a:p>
            <a:r>
              <a:rPr lang="fr-FR" dirty="0" err="1"/>
              <a:t>T</a:t>
            </a:r>
            <a:r>
              <a:rPr lang="fr-FR" dirty="0" err="1" smtClean="0"/>
              <a:t>estimunianza</a:t>
            </a:r>
            <a:r>
              <a:rPr lang="fr-FR" dirty="0" smtClean="0"/>
              <a:t> </a:t>
            </a:r>
            <a:r>
              <a:rPr lang="fr-FR" dirty="0" smtClean="0"/>
              <a:t>di </a:t>
            </a:r>
            <a:r>
              <a:rPr lang="fr-FR" dirty="0" err="1" smtClean="0"/>
              <a:t>Ghjuvacchinu</a:t>
            </a:r>
            <a:r>
              <a:rPr lang="fr-FR" dirty="0" smtClean="0"/>
              <a:t> Acquaviva</a:t>
            </a:r>
          </a:p>
          <a:p>
            <a:r>
              <a:rPr lang="fr-FR" dirty="0" smtClean="0"/>
              <a:t>« U 1u di </a:t>
            </a:r>
            <a:r>
              <a:rPr lang="fr-FR" dirty="0" err="1" smtClean="0"/>
              <a:t>ghjennaghju</a:t>
            </a:r>
            <a:r>
              <a:rPr lang="fr-FR" dirty="0" smtClean="0"/>
              <a:t> </a:t>
            </a:r>
            <a:r>
              <a:rPr lang="fr-FR" dirty="0" err="1" smtClean="0"/>
              <a:t>feciamu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veghja</a:t>
            </a:r>
            <a:r>
              <a:rPr lang="fr-FR" dirty="0" smtClean="0"/>
              <a:t> in </a:t>
            </a:r>
            <a:r>
              <a:rPr lang="fr-FR" dirty="0" err="1" smtClean="0"/>
              <a:t>famiglia</a:t>
            </a:r>
            <a:r>
              <a:rPr lang="fr-FR" dirty="0" smtClean="0"/>
              <a:t> </a:t>
            </a:r>
            <a:r>
              <a:rPr lang="fr-FR" dirty="0" err="1" smtClean="0"/>
              <a:t>intornu</a:t>
            </a:r>
            <a:r>
              <a:rPr lang="fr-FR" dirty="0" smtClean="0"/>
              <a:t> à </a:t>
            </a:r>
            <a:r>
              <a:rPr lang="fr-FR" dirty="0" smtClean="0"/>
              <a:t>u </a:t>
            </a:r>
            <a:r>
              <a:rPr lang="fr-FR" dirty="0" err="1" smtClean="0"/>
              <a:t>focu</a:t>
            </a:r>
            <a:r>
              <a:rPr lang="fr-FR" dirty="0" smtClean="0"/>
              <a:t>, </a:t>
            </a:r>
            <a:r>
              <a:rPr lang="fr-FR" dirty="0" err="1" smtClean="0"/>
              <a:t>cù</a:t>
            </a:r>
            <a:r>
              <a:rPr lang="fr-FR" dirty="0" smtClean="0"/>
              <a:t> i </a:t>
            </a:r>
            <a:r>
              <a:rPr lang="fr-FR" dirty="0" err="1" smtClean="0"/>
              <a:t>listessi</a:t>
            </a:r>
            <a:r>
              <a:rPr lang="fr-FR" dirty="0" smtClean="0"/>
              <a:t> </a:t>
            </a:r>
            <a:r>
              <a:rPr lang="fr-FR" dirty="0" err="1" smtClean="0"/>
              <a:t>piatti</a:t>
            </a:r>
            <a:r>
              <a:rPr lang="fr-FR" dirty="0" smtClean="0"/>
              <a:t> di Natale, i </a:t>
            </a:r>
            <a:r>
              <a:rPr lang="fr-FR" dirty="0" err="1" smtClean="0"/>
              <a:t>vechji</a:t>
            </a:r>
            <a:r>
              <a:rPr lang="fr-FR" dirty="0" smtClean="0"/>
              <a:t> </a:t>
            </a:r>
            <a:r>
              <a:rPr lang="fr-FR" dirty="0" err="1" smtClean="0"/>
              <a:t>parlavanu</a:t>
            </a:r>
            <a:r>
              <a:rPr lang="fr-FR" dirty="0" smtClean="0"/>
              <a:t> di i </a:t>
            </a:r>
            <a:r>
              <a:rPr lang="fr-FR" dirty="0" err="1" smtClean="0"/>
              <a:t>maghi</a:t>
            </a:r>
            <a:r>
              <a:rPr lang="fr-FR" dirty="0" smtClean="0"/>
              <a:t>, </a:t>
            </a:r>
            <a:r>
              <a:rPr lang="fr-FR" dirty="0" err="1" smtClean="0"/>
              <a:t>murtulaghji</a:t>
            </a:r>
            <a:r>
              <a:rPr lang="fr-FR" dirty="0" smtClean="0"/>
              <a:t>. À </a:t>
            </a:r>
            <a:r>
              <a:rPr lang="fr-FR" dirty="0" err="1" smtClean="0"/>
              <a:t>mezanotte</a:t>
            </a:r>
            <a:r>
              <a:rPr lang="fr-FR" dirty="0" smtClean="0"/>
              <a:t> si </a:t>
            </a:r>
            <a:r>
              <a:rPr lang="fr-FR" dirty="0" err="1" smtClean="0"/>
              <a:t>dicia</a:t>
            </a:r>
            <a:r>
              <a:rPr lang="fr-FR" dirty="0" smtClean="0"/>
              <a:t> : « </a:t>
            </a:r>
            <a:r>
              <a:rPr lang="fr-FR" dirty="0" err="1" smtClean="0"/>
              <a:t>Chì</a:t>
            </a:r>
            <a:r>
              <a:rPr lang="fr-FR" dirty="0" smtClean="0"/>
              <a:t> </a:t>
            </a:r>
            <a:r>
              <a:rPr lang="fr-FR" dirty="0" err="1" smtClean="0"/>
              <a:t>quest’annu</a:t>
            </a:r>
            <a:r>
              <a:rPr lang="fr-FR" dirty="0" smtClean="0"/>
              <a:t> </a:t>
            </a:r>
            <a:r>
              <a:rPr lang="fr-FR" dirty="0" err="1" smtClean="0"/>
              <a:t>sia</a:t>
            </a:r>
            <a:r>
              <a:rPr lang="fr-FR" dirty="0" smtClean="0"/>
              <a:t> </a:t>
            </a:r>
            <a:r>
              <a:rPr lang="fr-FR" dirty="0" err="1" smtClean="0"/>
              <a:t>megliu</a:t>
            </a:r>
            <a:r>
              <a:rPr lang="fr-FR" dirty="0" smtClean="0"/>
              <a:t> </a:t>
            </a:r>
            <a:r>
              <a:rPr lang="fr-FR" dirty="0" err="1" smtClean="0"/>
              <a:t>ch’è</a:t>
            </a:r>
            <a:r>
              <a:rPr lang="fr-FR" dirty="0" smtClean="0"/>
              <a:t> </a:t>
            </a:r>
            <a:r>
              <a:rPr lang="fr-FR" dirty="0" err="1" smtClean="0"/>
              <a:t>annu</a:t>
            </a:r>
            <a:r>
              <a:rPr lang="fr-FR" dirty="0" smtClean="0"/>
              <a:t> » </a:t>
            </a:r>
            <a:r>
              <a:rPr lang="fr-FR" dirty="0" err="1" smtClean="0"/>
              <a:t>eppo</a:t>
            </a:r>
            <a:r>
              <a:rPr lang="fr-FR" dirty="0" smtClean="0"/>
              <a:t> </a:t>
            </a:r>
            <a:r>
              <a:rPr lang="fr-FR" dirty="0" err="1" smtClean="0"/>
              <a:t>tutt’ognunu</a:t>
            </a:r>
            <a:r>
              <a:rPr lang="fr-FR" dirty="0" smtClean="0"/>
              <a:t> </a:t>
            </a:r>
            <a:r>
              <a:rPr lang="fr-FR" dirty="0" err="1" smtClean="0"/>
              <a:t>turnava</a:t>
            </a:r>
            <a:r>
              <a:rPr lang="fr-FR" dirty="0" smtClean="0"/>
              <a:t> in casa </a:t>
            </a:r>
            <a:r>
              <a:rPr lang="fr-FR" dirty="0" err="1" smtClean="0"/>
              <a:t>soia</a:t>
            </a:r>
            <a:endParaRPr lang="fr-FR" dirty="0" smtClean="0"/>
          </a:p>
          <a:p>
            <a:r>
              <a:rPr lang="fr-FR" dirty="0" smtClean="0"/>
              <a:t>U 1u, </a:t>
            </a:r>
            <a:r>
              <a:rPr lang="fr-FR" dirty="0" err="1" smtClean="0"/>
              <a:t>ùn</a:t>
            </a:r>
            <a:r>
              <a:rPr lang="fr-FR" dirty="0" smtClean="0"/>
              <a:t> si </a:t>
            </a:r>
            <a:r>
              <a:rPr lang="fr-FR" dirty="0" err="1" smtClean="0"/>
              <a:t>travagliava</a:t>
            </a:r>
            <a:r>
              <a:rPr lang="fr-FR" dirty="0" smtClean="0"/>
              <a:t> </a:t>
            </a:r>
            <a:r>
              <a:rPr lang="fr-FR" dirty="0" err="1" smtClean="0"/>
              <a:t>micca</a:t>
            </a:r>
            <a:r>
              <a:rPr lang="fr-FR" dirty="0" smtClean="0"/>
              <a:t>, for di a </a:t>
            </a:r>
            <a:r>
              <a:rPr lang="fr-FR" dirty="0" err="1" smtClean="0"/>
              <a:t>mane</a:t>
            </a:r>
            <a:r>
              <a:rPr lang="fr-FR" dirty="0" smtClean="0"/>
              <a:t> </a:t>
            </a:r>
            <a:r>
              <a:rPr lang="fr-FR" dirty="0" err="1" smtClean="0"/>
              <a:t>pè</a:t>
            </a:r>
            <a:r>
              <a:rPr lang="fr-FR" dirty="0" smtClean="0"/>
              <a:t> </a:t>
            </a:r>
            <a:r>
              <a:rPr lang="fr-FR" dirty="0" err="1" smtClean="0"/>
              <a:t>munghje</a:t>
            </a:r>
            <a:r>
              <a:rPr lang="fr-FR" dirty="0" smtClean="0"/>
              <a:t> l’</a:t>
            </a:r>
            <a:r>
              <a:rPr lang="fr-FR" dirty="0" err="1" smtClean="0"/>
              <a:t>animali</a:t>
            </a:r>
            <a:r>
              <a:rPr lang="fr-FR" dirty="0" smtClean="0"/>
              <a:t>, ci </a:t>
            </a:r>
            <a:r>
              <a:rPr lang="fr-FR" dirty="0" err="1" smtClean="0"/>
              <a:t>mutavanu</a:t>
            </a:r>
            <a:r>
              <a:rPr lang="fr-FR" dirty="0" smtClean="0"/>
              <a:t> i </a:t>
            </a:r>
            <a:r>
              <a:rPr lang="fr-FR" dirty="0" err="1" smtClean="0"/>
              <a:t>nostri</a:t>
            </a:r>
            <a:r>
              <a:rPr lang="fr-FR" dirty="0" smtClean="0"/>
              <a:t> </a:t>
            </a:r>
            <a:r>
              <a:rPr lang="fr-FR" dirty="0" err="1" smtClean="0"/>
              <a:t>parenti</a:t>
            </a:r>
            <a:r>
              <a:rPr lang="fr-FR" dirty="0" smtClean="0"/>
              <a:t> </a:t>
            </a:r>
            <a:r>
              <a:rPr lang="fr-FR" dirty="0" err="1" smtClean="0"/>
              <a:t>pè</a:t>
            </a:r>
            <a:r>
              <a:rPr lang="fr-FR" dirty="0" smtClean="0"/>
              <a:t> </a:t>
            </a:r>
            <a:r>
              <a:rPr lang="fr-FR" dirty="0" err="1" smtClean="0"/>
              <a:t>andà</a:t>
            </a:r>
            <a:r>
              <a:rPr lang="fr-FR" dirty="0" smtClean="0"/>
              <a:t> à </a:t>
            </a:r>
            <a:r>
              <a:rPr lang="fr-FR" dirty="0" err="1" smtClean="0"/>
              <a:t>circà</a:t>
            </a:r>
            <a:r>
              <a:rPr lang="fr-FR" dirty="0" smtClean="0"/>
              <a:t> e </a:t>
            </a:r>
            <a:r>
              <a:rPr lang="fr-FR" dirty="0" err="1" smtClean="0"/>
              <a:t>strenne</a:t>
            </a:r>
            <a:r>
              <a:rPr lang="fr-FR" dirty="0" smtClean="0"/>
              <a:t>, </a:t>
            </a:r>
            <a:r>
              <a:rPr lang="fr-FR" dirty="0" err="1" smtClean="0"/>
              <a:t>andavamu</a:t>
            </a:r>
            <a:r>
              <a:rPr lang="fr-FR" dirty="0" smtClean="0"/>
              <a:t> à </a:t>
            </a:r>
            <a:r>
              <a:rPr lang="fr-FR" dirty="0" err="1" smtClean="0"/>
              <a:t>crestuvà</a:t>
            </a:r>
            <a:r>
              <a:rPr lang="fr-FR" dirty="0" smtClean="0"/>
              <a:t>, </a:t>
            </a:r>
            <a:r>
              <a:rPr lang="fr-FR" dirty="0" err="1" smtClean="0"/>
              <a:t>certi</a:t>
            </a:r>
            <a:r>
              <a:rPr lang="fr-FR" dirty="0" smtClean="0"/>
              <a:t> ci </a:t>
            </a:r>
            <a:r>
              <a:rPr lang="fr-FR" dirty="0" err="1" smtClean="0"/>
              <a:t>davanu</a:t>
            </a:r>
            <a:r>
              <a:rPr lang="fr-FR" dirty="0" smtClean="0"/>
              <a:t> i </a:t>
            </a:r>
            <a:r>
              <a:rPr lang="fr-FR" dirty="0" err="1" smtClean="0"/>
              <a:t>ramaglioni</a:t>
            </a:r>
            <a:r>
              <a:rPr lang="fr-FR" dirty="0" smtClean="0"/>
              <a:t>, frutti </a:t>
            </a:r>
            <a:r>
              <a:rPr lang="fr-FR" dirty="0" err="1" smtClean="0"/>
              <a:t>secchi</a:t>
            </a:r>
            <a:r>
              <a:rPr lang="fr-FR" dirty="0" smtClean="0"/>
              <a:t>, </a:t>
            </a:r>
            <a:r>
              <a:rPr lang="fr-FR" dirty="0" err="1" smtClean="0"/>
              <a:t>biscotti</a:t>
            </a:r>
            <a:r>
              <a:rPr lang="fr-FR" dirty="0" smtClean="0"/>
              <a:t>, </a:t>
            </a:r>
            <a:r>
              <a:rPr lang="fr-FR" dirty="0" err="1" smtClean="0"/>
              <a:t>aspettamu</a:t>
            </a:r>
            <a:r>
              <a:rPr lang="fr-FR" dirty="0" smtClean="0"/>
              <a:t> </a:t>
            </a:r>
            <a:r>
              <a:rPr lang="fr-FR" dirty="0" err="1" smtClean="0"/>
              <a:t>raculini</a:t>
            </a:r>
            <a:r>
              <a:rPr lang="fr-FR" dirty="0" smtClean="0"/>
              <a:t> </a:t>
            </a:r>
            <a:r>
              <a:rPr lang="fr-FR" dirty="0" err="1" smtClean="0"/>
              <a:t>pè</a:t>
            </a:r>
            <a:r>
              <a:rPr lang="fr-FR" dirty="0" smtClean="0"/>
              <a:t> </a:t>
            </a:r>
            <a:r>
              <a:rPr lang="fr-FR" dirty="0" err="1" smtClean="0"/>
              <a:t>cumprà</a:t>
            </a:r>
            <a:r>
              <a:rPr lang="fr-FR" dirty="0" smtClean="0"/>
              <a:t> </a:t>
            </a:r>
            <a:r>
              <a:rPr lang="fr-FR" dirty="0" err="1" smtClean="0"/>
              <a:t>biscotti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2691" cy="19026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09" y="2058167"/>
            <a:ext cx="2665528" cy="456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Quèstule</a:t>
            </a:r>
            <a:r>
              <a:rPr lang="fr-FR" dirty="0" smtClean="0"/>
              <a:t> di u </a:t>
            </a:r>
            <a:r>
              <a:rPr lang="fr-FR" dirty="0" err="1" smtClean="0"/>
              <a:t>Capu</a:t>
            </a:r>
            <a:r>
              <a:rPr lang="fr-FR" dirty="0" smtClean="0"/>
              <a:t> d’</a:t>
            </a:r>
            <a:r>
              <a:rPr lang="fr-FR" dirty="0" err="1" smtClean="0"/>
              <a:t>annu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26144" y="1825624"/>
            <a:ext cx="6865856" cy="5032375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Durante a prima parte di u </a:t>
            </a:r>
            <a:r>
              <a:rPr lang="fr-FR" dirty="0" err="1"/>
              <a:t>seculu</a:t>
            </a:r>
            <a:r>
              <a:rPr lang="fr-FR" dirty="0"/>
              <a:t>, u </a:t>
            </a:r>
            <a:r>
              <a:rPr lang="fr-FR" dirty="0" err="1"/>
              <a:t>Capu</a:t>
            </a:r>
            <a:r>
              <a:rPr lang="fr-FR" dirty="0"/>
              <a:t> d'</a:t>
            </a:r>
            <a:r>
              <a:rPr lang="fr-FR" dirty="0" err="1"/>
              <a:t>annu</a:t>
            </a:r>
            <a:r>
              <a:rPr lang="fr-FR" dirty="0"/>
              <a:t> </a:t>
            </a:r>
            <a:r>
              <a:rPr lang="fr-FR" dirty="0" err="1"/>
              <a:t>era</a:t>
            </a:r>
            <a:r>
              <a:rPr lang="fr-FR" dirty="0"/>
              <a:t> </a:t>
            </a:r>
            <a:r>
              <a:rPr lang="fr-FR" dirty="0" err="1"/>
              <a:t>ghjornu</a:t>
            </a:r>
            <a:r>
              <a:rPr lang="fr-FR" dirty="0"/>
              <a:t> di </a:t>
            </a:r>
            <a:r>
              <a:rPr lang="fr-FR" dirty="0" err="1"/>
              <a:t>festa</a:t>
            </a:r>
            <a:r>
              <a:rPr lang="fr-FR" dirty="0"/>
              <a:t> per tutti i </a:t>
            </a:r>
            <a:r>
              <a:rPr lang="fr-FR" dirty="0" err="1"/>
              <a:t>zitelli</a:t>
            </a:r>
            <a:r>
              <a:rPr lang="fr-FR" dirty="0"/>
              <a:t>.</a:t>
            </a:r>
          </a:p>
          <a:p>
            <a:r>
              <a:rPr lang="fr-FR" dirty="0"/>
              <a:t>Tutta a </a:t>
            </a:r>
            <a:r>
              <a:rPr lang="fr-FR" dirty="0" err="1"/>
              <a:t>ghjurnata</a:t>
            </a:r>
            <a:r>
              <a:rPr lang="fr-FR" dirty="0"/>
              <a:t> di u </a:t>
            </a:r>
            <a:r>
              <a:rPr lang="fr-FR" dirty="0" err="1"/>
              <a:t>primu</a:t>
            </a:r>
            <a:r>
              <a:rPr lang="fr-FR" dirty="0"/>
              <a:t> di </a:t>
            </a:r>
            <a:r>
              <a:rPr lang="fr-FR" dirty="0" err="1"/>
              <a:t>ghjennaghju</a:t>
            </a:r>
            <a:r>
              <a:rPr lang="fr-FR" dirty="0"/>
              <a:t>, u </a:t>
            </a:r>
            <a:r>
              <a:rPr lang="fr-FR" dirty="0" err="1"/>
              <a:t>paese</a:t>
            </a:r>
            <a:r>
              <a:rPr lang="fr-FR" dirty="0"/>
              <a:t> </a:t>
            </a:r>
            <a:r>
              <a:rPr lang="fr-FR" dirty="0" err="1"/>
              <a:t>era</a:t>
            </a:r>
            <a:r>
              <a:rPr lang="fr-FR" dirty="0"/>
              <a:t> </a:t>
            </a:r>
            <a:r>
              <a:rPr lang="fr-FR" dirty="0" err="1"/>
              <a:t>occupatu</a:t>
            </a:r>
            <a:r>
              <a:rPr lang="fr-FR" dirty="0"/>
              <a:t> da bande di </a:t>
            </a:r>
            <a:r>
              <a:rPr lang="fr-FR" dirty="0" err="1"/>
              <a:t>zitelli</a:t>
            </a:r>
            <a:r>
              <a:rPr lang="fr-FR" dirty="0"/>
              <a:t>. </a:t>
            </a:r>
            <a:r>
              <a:rPr lang="fr-FR" dirty="0" err="1"/>
              <a:t>Partianu</a:t>
            </a:r>
            <a:r>
              <a:rPr lang="fr-FR" dirty="0"/>
              <a:t> à </a:t>
            </a:r>
            <a:r>
              <a:rPr lang="fr-FR" dirty="0" err="1"/>
              <a:t>l'alba</a:t>
            </a:r>
            <a:r>
              <a:rPr lang="fr-FR" dirty="0"/>
              <a:t>, </a:t>
            </a:r>
            <a:r>
              <a:rPr lang="fr-FR" dirty="0" err="1"/>
              <a:t>cù</a:t>
            </a:r>
            <a:r>
              <a:rPr lang="fr-FR" dirty="0"/>
              <a:t> un </a:t>
            </a:r>
            <a:r>
              <a:rPr lang="fr-FR" dirty="0" err="1"/>
              <a:t>saccu</a:t>
            </a:r>
            <a:r>
              <a:rPr lang="fr-FR" dirty="0"/>
              <a:t> di </a:t>
            </a:r>
            <a:r>
              <a:rPr lang="fr-FR" dirty="0" err="1"/>
              <a:t>tela</a:t>
            </a:r>
            <a:r>
              <a:rPr lang="fr-FR" dirty="0"/>
              <a:t> </a:t>
            </a:r>
            <a:r>
              <a:rPr lang="fr-FR" dirty="0" err="1"/>
              <a:t>fattu</a:t>
            </a:r>
            <a:r>
              <a:rPr lang="fr-FR" dirty="0"/>
              <a:t> da a </a:t>
            </a:r>
            <a:r>
              <a:rPr lang="fr-FR" dirty="0" err="1"/>
              <a:t>mamma</a:t>
            </a:r>
            <a:r>
              <a:rPr lang="fr-FR" dirty="0"/>
              <a:t>. </a:t>
            </a:r>
            <a:r>
              <a:rPr lang="fr-FR" dirty="0" err="1"/>
              <a:t>Purtavanu</a:t>
            </a:r>
            <a:r>
              <a:rPr lang="fr-FR" dirty="0"/>
              <a:t> un </a:t>
            </a:r>
            <a:r>
              <a:rPr lang="fr-FR" dirty="0" err="1"/>
              <a:t>ramu</a:t>
            </a:r>
            <a:r>
              <a:rPr lang="fr-FR" dirty="0"/>
              <a:t> d'</a:t>
            </a:r>
            <a:r>
              <a:rPr lang="fr-FR" dirty="0" err="1"/>
              <a:t>uliva</a:t>
            </a:r>
            <a:r>
              <a:rPr lang="fr-FR" dirty="0"/>
              <a:t> o d'</a:t>
            </a:r>
            <a:r>
              <a:rPr lang="fr-FR" dirty="0" err="1"/>
              <a:t>albitru</a:t>
            </a:r>
            <a:r>
              <a:rPr lang="fr-FR" dirty="0"/>
              <a:t> (</a:t>
            </a:r>
            <a:r>
              <a:rPr lang="fr-FR" dirty="0" err="1"/>
              <a:t>chjamatu</a:t>
            </a:r>
            <a:r>
              <a:rPr lang="fr-FR" dirty="0"/>
              <a:t> a </a:t>
            </a:r>
            <a:r>
              <a:rPr lang="fr-FR" dirty="0" err="1"/>
              <a:t>strenna</a:t>
            </a:r>
            <a:r>
              <a:rPr lang="fr-FR" dirty="0"/>
              <a:t> in </a:t>
            </a:r>
            <a:r>
              <a:rPr lang="fr-FR" dirty="0" err="1"/>
              <a:t>Felce</a:t>
            </a:r>
            <a:r>
              <a:rPr lang="fr-FR" dirty="0"/>
              <a:t> d'</a:t>
            </a:r>
            <a:r>
              <a:rPr lang="fr-FR" dirty="0" err="1"/>
              <a:t>Alisgiani</a:t>
            </a:r>
            <a:r>
              <a:rPr lang="fr-FR" dirty="0"/>
              <a:t>), un </a:t>
            </a:r>
            <a:r>
              <a:rPr lang="fr-FR" dirty="0" err="1"/>
              <a:t>ramu</a:t>
            </a:r>
            <a:r>
              <a:rPr lang="fr-FR" dirty="0"/>
              <a:t> </a:t>
            </a:r>
            <a:r>
              <a:rPr lang="fr-FR" dirty="0" err="1"/>
              <a:t>chì</a:t>
            </a:r>
            <a:r>
              <a:rPr lang="fr-FR" dirty="0"/>
              <a:t>, in Alta Rocca, </a:t>
            </a:r>
            <a:r>
              <a:rPr lang="fr-FR" dirty="0" err="1"/>
              <a:t>ùn</a:t>
            </a:r>
            <a:r>
              <a:rPr lang="fr-FR" dirty="0"/>
              <a:t> </a:t>
            </a:r>
            <a:r>
              <a:rPr lang="fr-FR" dirty="0" err="1"/>
              <a:t>devia</a:t>
            </a:r>
            <a:r>
              <a:rPr lang="fr-FR" dirty="0"/>
              <a:t> mai entre in casa.</a:t>
            </a:r>
          </a:p>
          <a:p>
            <a:r>
              <a:rPr lang="fr-FR" dirty="0"/>
              <a:t>A </a:t>
            </a:r>
            <a:r>
              <a:rPr lang="fr-FR" dirty="0" err="1"/>
              <a:t>ghjente</a:t>
            </a:r>
            <a:r>
              <a:rPr lang="fr-FR" dirty="0"/>
              <a:t>, </a:t>
            </a:r>
            <a:r>
              <a:rPr lang="fr-FR" dirty="0" err="1"/>
              <a:t>sapendu</a:t>
            </a:r>
            <a:r>
              <a:rPr lang="fr-FR" dirty="0"/>
              <a:t> </a:t>
            </a:r>
            <a:r>
              <a:rPr lang="fr-FR" dirty="0" err="1"/>
              <a:t>chì</a:t>
            </a:r>
            <a:r>
              <a:rPr lang="fr-FR" dirty="0"/>
              <a:t> i </a:t>
            </a:r>
            <a:r>
              <a:rPr lang="fr-FR" dirty="0" err="1"/>
              <a:t>zitelli</a:t>
            </a:r>
            <a:r>
              <a:rPr lang="fr-FR" dirty="0"/>
              <a:t> </a:t>
            </a:r>
            <a:r>
              <a:rPr lang="fr-FR" dirty="0" err="1"/>
              <a:t>devianu</a:t>
            </a:r>
            <a:r>
              <a:rPr lang="fr-FR" dirty="0"/>
              <a:t> </a:t>
            </a:r>
            <a:r>
              <a:rPr lang="fr-FR" dirty="0" err="1"/>
              <a:t>passà</a:t>
            </a:r>
            <a:r>
              <a:rPr lang="fr-FR" dirty="0"/>
              <a:t>, </a:t>
            </a:r>
            <a:r>
              <a:rPr lang="fr-FR" dirty="0" err="1"/>
              <a:t>appronta</a:t>
            </a:r>
            <a:r>
              <a:rPr lang="fr-FR" dirty="0"/>
              <a:t> </a:t>
            </a:r>
            <a:r>
              <a:rPr lang="fr-FR" dirty="0" err="1"/>
              <a:t>qualchì</a:t>
            </a:r>
            <a:r>
              <a:rPr lang="fr-FR" dirty="0"/>
              <a:t> </a:t>
            </a:r>
            <a:r>
              <a:rPr lang="fr-FR" dirty="0" err="1"/>
              <a:t>fruttu</a:t>
            </a:r>
            <a:r>
              <a:rPr lang="fr-FR" dirty="0"/>
              <a:t> </a:t>
            </a:r>
            <a:r>
              <a:rPr lang="fr-FR" dirty="0" err="1"/>
              <a:t>seccu</a:t>
            </a:r>
            <a:r>
              <a:rPr lang="fr-FR" dirty="0"/>
              <a:t>, </a:t>
            </a:r>
            <a:r>
              <a:rPr lang="fr-FR" dirty="0" err="1"/>
              <a:t>curcone</a:t>
            </a:r>
            <a:r>
              <a:rPr lang="fr-FR" dirty="0"/>
              <a:t>, </a:t>
            </a:r>
            <a:r>
              <a:rPr lang="fr-FR" dirty="0" err="1"/>
              <a:t>frittella</a:t>
            </a:r>
            <a:r>
              <a:rPr lang="fr-FR" dirty="0"/>
              <a:t>… </a:t>
            </a:r>
            <a:r>
              <a:rPr lang="fr-FR" dirty="0" err="1"/>
              <a:t>Dopu</a:t>
            </a:r>
            <a:r>
              <a:rPr lang="fr-FR" dirty="0"/>
              <a:t> à a prima </a:t>
            </a:r>
            <a:r>
              <a:rPr lang="fr-FR" dirty="0" err="1"/>
              <a:t>guerra</a:t>
            </a:r>
            <a:r>
              <a:rPr lang="fr-FR" dirty="0"/>
              <a:t>, </a:t>
            </a:r>
            <a:r>
              <a:rPr lang="fr-FR" dirty="0" err="1"/>
              <a:t>ghjera</a:t>
            </a:r>
            <a:r>
              <a:rPr lang="fr-FR" dirty="0"/>
              <a:t> </a:t>
            </a:r>
            <a:r>
              <a:rPr lang="fr-FR" dirty="0" err="1"/>
              <a:t>sopr'à</a:t>
            </a:r>
            <a:r>
              <a:rPr lang="fr-FR" dirty="0"/>
              <a:t> </a:t>
            </a:r>
            <a:r>
              <a:rPr lang="fr-FR" dirty="0" err="1"/>
              <a:t>tuttu</a:t>
            </a:r>
            <a:r>
              <a:rPr lang="fr-FR" dirty="0"/>
              <a:t>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pezza</a:t>
            </a:r>
            <a:r>
              <a:rPr lang="fr-FR" dirty="0"/>
              <a:t> di </a:t>
            </a:r>
            <a:r>
              <a:rPr lang="fr-FR" dirty="0" err="1"/>
              <a:t>muneta</a:t>
            </a:r>
            <a:r>
              <a:rPr lang="fr-FR" dirty="0"/>
              <a:t>. </a:t>
            </a:r>
            <a:r>
              <a:rPr lang="fr-FR" dirty="0" err="1"/>
              <a:t>Certi</a:t>
            </a:r>
            <a:r>
              <a:rPr lang="fr-FR" dirty="0"/>
              <a:t> </a:t>
            </a:r>
            <a:r>
              <a:rPr lang="fr-FR" dirty="0" err="1"/>
              <a:t>pudianu</a:t>
            </a:r>
            <a:r>
              <a:rPr lang="fr-FR" dirty="0"/>
              <a:t> </a:t>
            </a:r>
            <a:r>
              <a:rPr lang="fr-FR" dirty="0" err="1"/>
              <a:t>dà</a:t>
            </a:r>
            <a:r>
              <a:rPr lang="fr-FR" dirty="0"/>
              <a:t> </a:t>
            </a:r>
            <a:r>
              <a:rPr lang="fr-FR" dirty="0" err="1"/>
              <a:t>solu</a:t>
            </a:r>
            <a:r>
              <a:rPr lang="fr-FR" dirty="0"/>
              <a:t> </a:t>
            </a:r>
            <a:r>
              <a:rPr lang="fr-FR" dirty="0" err="1"/>
              <a:t>qualchì</a:t>
            </a:r>
            <a:r>
              <a:rPr lang="fr-FR" dirty="0"/>
              <a:t> castagna </a:t>
            </a:r>
            <a:r>
              <a:rPr lang="fr-FR" dirty="0" err="1"/>
              <a:t>secca</a:t>
            </a:r>
            <a:r>
              <a:rPr lang="fr-FR" dirty="0"/>
              <a:t> o un </a:t>
            </a:r>
            <a:r>
              <a:rPr lang="fr-FR" dirty="0" err="1"/>
              <a:t>zuccherame</a:t>
            </a:r>
            <a:r>
              <a:rPr lang="fr-FR" dirty="0"/>
              <a:t>.</a:t>
            </a:r>
          </a:p>
          <a:p>
            <a:r>
              <a:rPr lang="fr-FR" dirty="0"/>
              <a:t>I </a:t>
            </a:r>
            <a:r>
              <a:rPr lang="fr-FR" dirty="0" err="1"/>
              <a:t>zitelli</a:t>
            </a:r>
            <a:r>
              <a:rPr lang="fr-FR" dirty="0"/>
              <a:t> </a:t>
            </a:r>
            <a:r>
              <a:rPr lang="fr-FR" dirty="0" err="1"/>
              <a:t>pichjavanu</a:t>
            </a:r>
            <a:r>
              <a:rPr lang="fr-FR" dirty="0"/>
              <a:t> à a porta di e case, </a:t>
            </a:r>
            <a:r>
              <a:rPr lang="fr-FR" dirty="0" err="1"/>
              <a:t>davanu</a:t>
            </a:r>
            <a:r>
              <a:rPr lang="fr-FR" dirty="0"/>
              <a:t> un </a:t>
            </a:r>
            <a:r>
              <a:rPr lang="fr-FR" dirty="0" err="1"/>
              <a:t>ramu</a:t>
            </a:r>
            <a:r>
              <a:rPr lang="fr-FR" dirty="0"/>
              <a:t> s'</a:t>
            </a:r>
            <a:r>
              <a:rPr lang="fr-FR" dirty="0" err="1"/>
              <a:t>elli</a:t>
            </a:r>
            <a:r>
              <a:rPr lang="fr-FR" dirty="0"/>
              <a:t> ne </a:t>
            </a:r>
            <a:r>
              <a:rPr lang="fr-FR" dirty="0" err="1"/>
              <a:t>avìanu</a:t>
            </a:r>
            <a:r>
              <a:rPr lang="fr-FR" dirty="0"/>
              <a:t> </a:t>
            </a:r>
            <a:r>
              <a:rPr lang="fr-FR" dirty="0" err="1"/>
              <a:t>unu</a:t>
            </a:r>
            <a:r>
              <a:rPr lang="fr-FR" dirty="0"/>
              <a:t> è </a:t>
            </a:r>
            <a:r>
              <a:rPr lang="fr-FR" dirty="0" err="1"/>
              <a:t>dicianu</a:t>
            </a:r>
            <a:r>
              <a:rPr lang="fr-FR" dirty="0"/>
              <a:t> a formula </a:t>
            </a:r>
            <a:r>
              <a:rPr lang="fr-FR" dirty="0" err="1"/>
              <a:t>rituale</a:t>
            </a:r>
            <a:r>
              <a:rPr lang="fr-FR" dirty="0"/>
              <a:t> di u </a:t>
            </a:r>
            <a:r>
              <a:rPr lang="fr-FR" dirty="0" err="1"/>
              <a:t>locu</a:t>
            </a:r>
            <a:r>
              <a:rPr lang="fr-FR" dirty="0"/>
              <a:t> :</a:t>
            </a:r>
          </a:p>
          <a:p>
            <a:r>
              <a:rPr lang="fr-FR" i="1" dirty="0"/>
              <a:t>" bon </a:t>
            </a:r>
            <a:r>
              <a:rPr lang="fr-FR" i="1" dirty="0" err="1"/>
              <a:t>dì</a:t>
            </a:r>
            <a:r>
              <a:rPr lang="fr-FR" i="1" dirty="0"/>
              <a:t>,</a:t>
            </a:r>
            <a:br>
              <a:rPr lang="fr-FR" i="1" dirty="0"/>
            </a:br>
            <a:r>
              <a:rPr lang="fr-FR" i="1" dirty="0"/>
              <a:t>bon </a:t>
            </a:r>
            <a:r>
              <a:rPr lang="fr-FR" i="1" dirty="0" err="1"/>
              <a:t>annu</a:t>
            </a:r>
            <a:r>
              <a:rPr lang="fr-FR" i="1" dirty="0"/>
              <a:t>, </a:t>
            </a:r>
            <a:br>
              <a:rPr lang="fr-FR" i="1" dirty="0"/>
            </a:br>
            <a:r>
              <a:rPr lang="fr-FR" i="1" dirty="0"/>
              <a:t>bon </a:t>
            </a:r>
            <a:r>
              <a:rPr lang="fr-FR" i="1" dirty="0" err="1"/>
              <a:t>capu</a:t>
            </a:r>
            <a:r>
              <a:rPr lang="fr-FR" i="1" dirty="0"/>
              <a:t> d'</a:t>
            </a:r>
            <a:r>
              <a:rPr lang="fr-FR" i="1" dirty="0" err="1"/>
              <a:t>annu</a:t>
            </a:r>
            <a:r>
              <a:rPr lang="fr-FR" i="1" dirty="0"/>
              <a:t>, </a:t>
            </a:r>
            <a:br>
              <a:rPr lang="fr-FR" i="1" dirty="0"/>
            </a:br>
            <a:r>
              <a:rPr lang="fr-FR" i="1" dirty="0" err="1"/>
              <a:t>bonu</a:t>
            </a:r>
            <a:r>
              <a:rPr lang="fr-FR" i="1" dirty="0"/>
              <a:t> </a:t>
            </a:r>
            <a:r>
              <a:rPr lang="fr-FR" i="1" dirty="0" err="1"/>
              <a:t>quist'annu</a:t>
            </a:r>
            <a:r>
              <a:rPr lang="fr-FR" i="1" dirty="0"/>
              <a:t>,</a:t>
            </a:r>
            <a:br>
              <a:rPr lang="fr-FR" i="1" dirty="0"/>
            </a:br>
            <a:r>
              <a:rPr lang="fr-FR" i="1" dirty="0" err="1"/>
              <a:t>megliu</a:t>
            </a:r>
            <a:r>
              <a:rPr lang="fr-FR" i="1" dirty="0"/>
              <a:t> un </a:t>
            </a:r>
            <a:r>
              <a:rPr lang="fr-FR" i="1" dirty="0" err="1"/>
              <a:t>antru</a:t>
            </a:r>
            <a:r>
              <a:rPr lang="fr-FR" i="1" dirty="0"/>
              <a:t> </a:t>
            </a:r>
            <a:r>
              <a:rPr lang="fr-FR" i="1" dirty="0" err="1"/>
              <a:t>annu</a:t>
            </a:r>
            <a:r>
              <a:rPr lang="fr-FR" i="1" dirty="0"/>
              <a:t> "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(</a:t>
            </a:r>
            <a:r>
              <a:rPr lang="fr-FR" dirty="0" err="1"/>
              <a:t>cantu</a:t>
            </a:r>
            <a:r>
              <a:rPr lang="fr-FR" dirty="0"/>
              <a:t> di i </a:t>
            </a:r>
            <a:r>
              <a:rPr lang="fr-FR" dirty="0" err="1"/>
              <a:t>Rimonduli</a:t>
            </a:r>
            <a:r>
              <a:rPr lang="fr-FR" dirty="0"/>
              <a:t>)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2691" cy="19026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0139"/>
            <a:ext cx="5028512" cy="311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7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Quèstule</a:t>
            </a:r>
            <a:r>
              <a:rPr lang="fr-FR" dirty="0" smtClean="0"/>
              <a:t> di </a:t>
            </a:r>
            <a:r>
              <a:rPr lang="fr-FR" dirty="0" err="1" smtClean="0"/>
              <a:t>Capu</a:t>
            </a:r>
            <a:r>
              <a:rPr lang="fr-FR" dirty="0" smtClean="0"/>
              <a:t> d’</a:t>
            </a:r>
            <a:r>
              <a:rPr lang="fr-FR" dirty="0" err="1" smtClean="0"/>
              <a:t>annu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50350" y="1825626"/>
            <a:ext cx="6441649" cy="4893226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I zitelli pigliavanu i rigali lampati da a donna di casa. U rigalu favuritu era a pezzetta d'unu o dui soldi per pudè andà à cumprà qualchì liccatura in a buttega di u paese.</a:t>
            </a:r>
          </a:p>
          <a:p>
            <a:r>
              <a:rPr lang="it-IT" dirty="0"/>
              <a:t>Ghjera l'attività di i zitelli u primu ghjornu di l'annu in i paesi.</a:t>
            </a:r>
          </a:p>
          <a:p>
            <a:r>
              <a:rPr lang="it-IT" dirty="0"/>
              <a:t>In Corscia (Niolu), stu rituale era fattu in duie parti : </a:t>
            </a:r>
          </a:p>
          <a:p>
            <a:r>
              <a:rPr lang="it-IT" dirty="0"/>
              <a:t>- a prima si chjamava i pichji. I zitelli, in picculi gruppi, andavanu, à l'attrachjata di u 31 di dicembre, à pichjà à e porte di u paese. A ghjente ùn apria a porta ma rispundia cù " i saluti ". Cuminciavanu cusì : " Sì tù sì maschio ch'è tu sìa … " o " Ch'è tù abbia… " è dopu " sì tù sì femina… ", ognunu lasciava andà l'imaginazione per augurà un bel'avvene à i zitelli.</a:t>
            </a:r>
          </a:p>
          <a:p>
            <a:r>
              <a:rPr lang="it-IT" dirty="0"/>
              <a:t>- a seconda parte si facia dopu à u Capu d'annu : e razie o e grazie. I zitelli facianu u giru di e piazze, a ghjente lampava da e finestre qualchì noce, amandula o pezzetta.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5625" cy="18256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2" y="2224726"/>
            <a:ext cx="5757894" cy="387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Quèstule</a:t>
            </a:r>
            <a:r>
              <a:rPr lang="fr-FR" dirty="0" smtClean="0"/>
              <a:t> di u </a:t>
            </a:r>
            <a:r>
              <a:rPr lang="fr-FR" dirty="0" err="1" smtClean="0"/>
              <a:t>capu</a:t>
            </a:r>
            <a:r>
              <a:rPr lang="fr-FR" dirty="0" smtClean="0"/>
              <a:t> d’</a:t>
            </a:r>
            <a:r>
              <a:rPr lang="fr-FR" smtClean="0"/>
              <a:t>annu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7034" y="1451728"/>
            <a:ext cx="7044965" cy="5406272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U </a:t>
            </a:r>
            <a:r>
              <a:rPr lang="fr-FR" dirty="0" err="1"/>
              <a:t>rituale</a:t>
            </a:r>
            <a:r>
              <a:rPr lang="fr-FR" dirty="0"/>
              <a:t> di </a:t>
            </a:r>
            <a:r>
              <a:rPr lang="fr-FR" dirty="0" err="1"/>
              <a:t>Felce</a:t>
            </a:r>
            <a:r>
              <a:rPr lang="fr-FR" dirty="0"/>
              <a:t> d'</a:t>
            </a:r>
            <a:r>
              <a:rPr lang="fr-FR" dirty="0" err="1"/>
              <a:t>Alisgiani</a:t>
            </a:r>
            <a:r>
              <a:rPr lang="fr-FR" dirty="0"/>
              <a:t> in Castagniccia : u 31 di </a:t>
            </a:r>
            <a:r>
              <a:rPr lang="fr-FR" dirty="0" err="1"/>
              <a:t>dicembre</a:t>
            </a:r>
            <a:r>
              <a:rPr lang="fr-FR" dirty="0"/>
              <a:t>, i </a:t>
            </a:r>
            <a:r>
              <a:rPr lang="fr-FR" dirty="0" err="1"/>
              <a:t>zitelli</a:t>
            </a:r>
            <a:r>
              <a:rPr lang="fr-FR" dirty="0"/>
              <a:t> </a:t>
            </a:r>
            <a:r>
              <a:rPr lang="fr-FR" dirty="0" err="1"/>
              <a:t>andavanu</a:t>
            </a:r>
            <a:r>
              <a:rPr lang="fr-FR" dirty="0"/>
              <a:t> da </a:t>
            </a:r>
            <a:r>
              <a:rPr lang="fr-FR" dirty="0" err="1"/>
              <a:t>una</a:t>
            </a:r>
            <a:r>
              <a:rPr lang="fr-FR" dirty="0"/>
              <a:t> casa à l'</a:t>
            </a:r>
            <a:r>
              <a:rPr lang="fr-FR" dirty="0" err="1"/>
              <a:t>altra</a:t>
            </a:r>
            <a:r>
              <a:rPr lang="fr-FR" dirty="0"/>
              <a:t> per </a:t>
            </a:r>
            <a:r>
              <a:rPr lang="fr-FR" dirty="0" err="1"/>
              <a:t>dà</a:t>
            </a:r>
            <a:r>
              <a:rPr lang="fr-FR" dirty="0"/>
              <a:t> " e </a:t>
            </a:r>
            <a:r>
              <a:rPr lang="fr-FR" dirty="0" err="1"/>
              <a:t>paci</a:t>
            </a:r>
            <a:r>
              <a:rPr lang="fr-FR" dirty="0"/>
              <a:t> ". </a:t>
            </a:r>
            <a:r>
              <a:rPr lang="fr-FR" dirty="0" err="1"/>
              <a:t>Pichjavanu</a:t>
            </a:r>
            <a:r>
              <a:rPr lang="fr-FR" dirty="0"/>
              <a:t> in terra </a:t>
            </a:r>
            <a:r>
              <a:rPr lang="fr-FR" dirty="0" err="1"/>
              <a:t>cù</a:t>
            </a:r>
            <a:r>
              <a:rPr lang="fr-FR" dirty="0"/>
              <a:t> u </a:t>
            </a:r>
            <a:r>
              <a:rPr lang="fr-FR" dirty="0" err="1"/>
              <a:t>talcu</a:t>
            </a:r>
            <a:r>
              <a:rPr lang="fr-FR" dirty="0"/>
              <a:t>, è </a:t>
            </a:r>
            <a:r>
              <a:rPr lang="fr-FR" dirty="0" err="1"/>
              <a:t>recitavanu</a:t>
            </a:r>
            <a:r>
              <a:rPr lang="fr-FR" dirty="0"/>
              <a:t> un </a:t>
            </a:r>
            <a:r>
              <a:rPr lang="fr-FR" dirty="0" err="1"/>
              <a:t>cumplimentu</a:t>
            </a:r>
            <a:r>
              <a:rPr lang="fr-FR" dirty="0"/>
              <a:t> assai </a:t>
            </a:r>
            <a:r>
              <a:rPr lang="fr-FR" dirty="0" err="1"/>
              <a:t>elaburatu</a:t>
            </a:r>
            <a:r>
              <a:rPr lang="fr-FR" dirty="0"/>
              <a:t> :</a:t>
            </a:r>
          </a:p>
          <a:p>
            <a:r>
              <a:rPr lang="fr-FR" dirty="0"/>
              <a:t>" </a:t>
            </a:r>
            <a:r>
              <a:rPr lang="fr-FR" dirty="0" err="1"/>
              <a:t>Chì</a:t>
            </a:r>
            <a:r>
              <a:rPr lang="fr-FR" dirty="0"/>
              <a:t> vo </a:t>
            </a:r>
            <a:r>
              <a:rPr lang="fr-FR" dirty="0" err="1"/>
              <a:t>aghjite</a:t>
            </a:r>
            <a:r>
              <a:rPr lang="fr-FR" dirty="0"/>
              <a:t> </a:t>
            </a:r>
            <a:r>
              <a:rPr lang="fr-FR" dirty="0" err="1"/>
              <a:t>tantu</a:t>
            </a:r>
            <a:r>
              <a:rPr lang="fr-FR" dirty="0"/>
              <a:t> </a:t>
            </a:r>
            <a:r>
              <a:rPr lang="fr-FR" dirty="0" err="1"/>
              <a:t>granu</a:t>
            </a:r>
            <a:endParaRPr lang="fr-FR" dirty="0"/>
          </a:p>
          <a:p>
            <a:r>
              <a:rPr lang="fr-FR" dirty="0" err="1"/>
              <a:t>quantu</a:t>
            </a:r>
            <a:r>
              <a:rPr lang="fr-FR" dirty="0"/>
              <a:t> </a:t>
            </a:r>
            <a:r>
              <a:rPr lang="fr-FR" dirty="0" err="1"/>
              <a:t>petre</a:t>
            </a:r>
            <a:r>
              <a:rPr lang="fr-FR" dirty="0"/>
              <a:t> in </a:t>
            </a:r>
            <a:r>
              <a:rPr lang="fr-FR" dirty="0" err="1"/>
              <a:t>Sant'Appianu</a:t>
            </a:r>
            <a:endParaRPr lang="fr-FR" dirty="0"/>
          </a:p>
          <a:p>
            <a:r>
              <a:rPr lang="fr-FR" dirty="0" err="1"/>
              <a:t>Chì</a:t>
            </a:r>
            <a:r>
              <a:rPr lang="fr-FR" dirty="0"/>
              <a:t> vo </a:t>
            </a:r>
            <a:r>
              <a:rPr lang="fr-FR" dirty="0" err="1"/>
              <a:t>aghjite</a:t>
            </a:r>
            <a:r>
              <a:rPr lang="fr-FR" dirty="0"/>
              <a:t> </a:t>
            </a:r>
            <a:r>
              <a:rPr lang="fr-FR" dirty="0" err="1"/>
              <a:t>tantu</a:t>
            </a:r>
            <a:r>
              <a:rPr lang="fr-FR" dirty="0"/>
              <a:t> </a:t>
            </a:r>
            <a:r>
              <a:rPr lang="fr-FR" dirty="0" err="1"/>
              <a:t>vinu</a:t>
            </a:r>
            <a:endParaRPr lang="fr-FR" dirty="0"/>
          </a:p>
          <a:p>
            <a:r>
              <a:rPr lang="fr-FR" dirty="0" err="1"/>
              <a:t>quantu</a:t>
            </a:r>
            <a:r>
              <a:rPr lang="fr-FR" dirty="0"/>
              <a:t> </a:t>
            </a:r>
            <a:r>
              <a:rPr lang="fr-FR" dirty="0" err="1"/>
              <a:t>cotule</a:t>
            </a:r>
            <a:r>
              <a:rPr lang="fr-FR" dirty="0"/>
              <a:t> in San </a:t>
            </a:r>
            <a:r>
              <a:rPr lang="fr-FR" dirty="0" err="1"/>
              <a:t>Gavinu</a:t>
            </a:r>
            <a:endParaRPr lang="fr-FR" dirty="0"/>
          </a:p>
          <a:p>
            <a:r>
              <a:rPr lang="fr-FR" dirty="0" err="1"/>
              <a:t>Chì</a:t>
            </a:r>
            <a:r>
              <a:rPr lang="fr-FR" dirty="0"/>
              <a:t> vo </a:t>
            </a:r>
            <a:r>
              <a:rPr lang="fr-FR" dirty="0" err="1"/>
              <a:t>aghjite</a:t>
            </a:r>
            <a:r>
              <a:rPr lang="fr-FR" dirty="0"/>
              <a:t> </a:t>
            </a:r>
            <a:r>
              <a:rPr lang="fr-FR" dirty="0" err="1"/>
              <a:t>tanti</a:t>
            </a:r>
            <a:r>
              <a:rPr lang="fr-FR" dirty="0"/>
              <a:t> </a:t>
            </a:r>
            <a:r>
              <a:rPr lang="fr-FR" dirty="0" err="1"/>
              <a:t>scudi</a:t>
            </a:r>
            <a:endParaRPr lang="fr-FR" dirty="0"/>
          </a:p>
          <a:p>
            <a:r>
              <a:rPr lang="fr-FR" dirty="0" err="1"/>
              <a:t>quantu</a:t>
            </a:r>
            <a:r>
              <a:rPr lang="fr-FR" dirty="0"/>
              <a:t> </a:t>
            </a:r>
            <a:r>
              <a:rPr lang="fr-FR" dirty="0" err="1"/>
              <a:t>sassi</a:t>
            </a:r>
            <a:r>
              <a:rPr lang="fr-FR" dirty="0"/>
              <a:t> ci </a:t>
            </a:r>
            <a:r>
              <a:rPr lang="fr-FR" dirty="0" err="1"/>
              <a:t>hè</a:t>
            </a:r>
            <a:r>
              <a:rPr lang="fr-FR" dirty="0"/>
              <a:t> in </a:t>
            </a:r>
            <a:r>
              <a:rPr lang="fr-FR" dirty="0" err="1"/>
              <a:t>Muteri</a:t>
            </a:r>
            <a:endParaRPr lang="fr-FR" dirty="0"/>
          </a:p>
          <a:p>
            <a:r>
              <a:rPr lang="fr-FR" dirty="0" err="1"/>
              <a:t>Chì</a:t>
            </a:r>
            <a:r>
              <a:rPr lang="fr-FR" dirty="0"/>
              <a:t> vo </a:t>
            </a:r>
            <a:r>
              <a:rPr lang="fr-FR" dirty="0" err="1"/>
              <a:t>aghjite</a:t>
            </a:r>
            <a:r>
              <a:rPr lang="fr-FR" dirty="0"/>
              <a:t> </a:t>
            </a:r>
            <a:r>
              <a:rPr lang="fr-FR" dirty="0" err="1"/>
              <a:t>boi</a:t>
            </a:r>
            <a:r>
              <a:rPr lang="fr-FR" dirty="0"/>
              <a:t> </a:t>
            </a:r>
            <a:r>
              <a:rPr lang="fr-FR" dirty="0" err="1"/>
              <a:t>lavuratori</a:t>
            </a:r>
            <a:endParaRPr lang="fr-FR" dirty="0"/>
          </a:p>
          <a:p>
            <a:r>
              <a:rPr lang="fr-FR" dirty="0" err="1"/>
              <a:t>chì</a:t>
            </a:r>
            <a:r>
              <a:rPr lang="fr-FR" dirty="0"/>
              <a:t> </a:t>
            </a:r>
            <a:r>
              <a:rPr lang="fr-FR" dirty="0" err="1"/>
              <a:t>sianu</a:t>
            </a:r>
            <a:r>
              <a:rPr lang="fr-FR" dirty="0"/>
              <a:t> i </a:t>
            </a:r>
            <a:r>
              <a:rPr lang="fr-FR" dirty="0" err="1"/>
              <a:t>vostri</a:t>
            </a:r>
            <a:r>
              <a:rPr lang="fr-FR" dirty="0"/>
              <a:t> </a:t>
            </a:r>
            <a:r>
              <a:rPr lang="fr-FR" dirty="0" err="1"/>
              <a:t>onori</a:t>
            </a:r>
            <a:r>
              <a:rPr lang="fr-FR" dirty="0"/>
              <a:t> "</a:t>
            </a:r>
          </a:p>
          <a:p>
            <a:r>
              <a:rPr lang="fr-FR" dirty="0"/>
              <a:t>(</a:t>
            </a:r>
            <a:r>
              <a:rPr lang="fr-FR" dirty="0" err="1"/>
              <a:t>Sant'Appianu</a:t>
            </a:r>
            <a:r>
              <a:rPr lang="fr-FR" dirty="0"/>
              <a:t>, San </a:t>
            </a:r>
            <a:r>
              <a:rPr lang="fr-FR" dirty="0" err="1"/>
              <a:t>Gavinu</a:t>
            </a:r>
            <a:r>
              <a:rPr lang="fr-FR" dirty="0"/>
              <a:t> è </a:t>
            </a:r>
            <a:r>
              <a:rPr lang="fr-FR" dirty="0" err="1"/>
              <a:t>Muteri</a:t>
            </a:r>
            <a:r>
              <a:rPr lang="fr-FR" dirty="0"/>
              <a:t> </a:t>
            </a:r>
            <a:r>
              <a:rPr lang="fr-FR" dirty="0" err="1"/>
              <a:t>sò</a:t>
            </a:r>
            <a:r>
              <a:rPr lang="fr-FR" dirty="0"/>
              <a:t> </a:t>
            </a:r>
            <a:r>
              <a:rPr lang="fr-FR" dirty="0" err="1"/>
              <a:t>muntagne</a:t>
            </a:r>
            <a:r>
              <a:rPr lang="fr-FR" dirty="0"/>
              <a:t> di l'</a:t>
            </a:r>
            <a:r>
              <a:rPr lang="fr-FR" dirty="0" err="1"/>
              <a:t>Alisgiani</a:t>
            </a:r>
            <a:r>
              <a:rPr lang="fr-FR" dirty="0"/>
              <a:t>)</a:t>
            </a:r>
          </a:p>
          <a:p>
            <a:r>
              <a:rPr lang="fr-FR" dirty="0"/>
              <a:t>È </a:t>
            </a:r>
            <a:r>
              <a:rPr lang="fr-FR" dirty="0" err="1"/>
              <a:t>cosa</a:t>
            </a:r>
            <a:r>
              <a:rPr lang="fr-FR" dirty="0"/>
              <a:t> </a:t>
            </a:r>
            <a:r>
              <a:rPr lang="fr-FR" dirty="0" err="1"/>
              <a:t>racuglianu</a:t>
            </a:r>
            <a:r>
              <a:rPr lang="fr-FR" dirty="0"/>
              <a:t> i </a:t>
            </a:r>
            <a:r>
              <a:rPr lang="fr-FR" dirty="0" err="1"/>
              <a:t>zitelli</a:t>
            </a:r>
            <a:r>
              <a:rPr lang="fr-FR" dirty="0"/>
              <a:t> ? In prima a scapula di u </a:t>
            </a:r>
            <a:r>
              <a:rPr lang="fr-FR" dirty="0" err="1"/>
              <a:t>porcu</a:t>
            </a:r>
            <a:r>
              <a:rPr lang="fr-FR" dirty="0"/>
              <a:t> </a:t>
            </a:r>
            <a:r>
              <a:rPr lang="fr-FR" dirty="0" err="1"/>
              <a:t>chì</a:t>
            </a:r>
            <a:r>
              <a:rPr lang="fr-FR" dirty="0"/>
              <a:t> si </a:t>
            </a:r>
            <a:r>
              <a:rPr lang="fr-FR" dirty="0" err="1"/>
              <a:t>chjama</a:t>
            </a:r>
            <a:r>
              <a:rPr lang="fr-FR" dirty="0"/>
              <a:t> " a pace ", </a:t>
            </a:r>
            <a:r>
              <a:rPr lang="fr-FR" dirty="0" err="1"/>
              <a:t>ciò</a:t>
            </a:r>
            <a:r>
              <a:rPr lang="fr-FR" dirty="0"/>
              <a:t> </a:t>
            </a:r>
            <a:r>
              <a:rPr lang="fr-FR" dirty="0" err="1"/>
              <a:t>ch'averebbe</a:t>
            </a:r>
            <a:r>
              <a:rPr lang="fr-FR" dirty="0"/>
              <a:t> </a:t>
            </a:r>
            <a:r>
              <a:rPr lang="fr-FR" dirty="0" err="1"/>
              <a:t>datu</a:t>
            </a:r>
            <a:r>
              <a:rPr lang="fr-FR" dirty="0"/>
              <a:t> u nome à </a:t>
            </a:r>
            <a:r>
              <a:rPr lang="fr-FR" dirty="0" err="1"/>
              <a:t>sta</a:t>
            </a:r>
            <a:r>
              <a:rPr lang="fr-FR" dirty="0"/>
              <a:t> </a:t>
            </a:r>
            <a:r>
              <a:rPr lang="fr-FR" dirty="0" err="1"/>
              <a:t>pratica</a:t>
            </a:r>
            <a:r>
              <a:rPr lang="fr-FR" dirty="0"/>
              <a:t>.</a:t>
            </a:r>
          </a:p>
          <a:p>
            <a:r>
              <a:rPr lang="fr-FR" dirty="0"/>
              <a:t>In </a:t>
            </a:r>
            <a:r>
              <a:rPr lang="fr-FR" dirty="0" err="1"/>
              <a:t>Cervioni</a:t>
            </a:r>
            <a:r>
              <a:rPr lang="fr-FR" dirty="0"/>
              <a:t> </a:t>
            </a:r>
            <a:r>
              <a:rPr lang="fr-FR" dirty="0" err="1"/>
              <a:t>dinù</a:t>
            </a:r>
            <a:r>
              <a:rPr lang="fr-FR" dirty="0"/>
              <a:t>, si </a:t>
            </a:r>
            <a:r>
              <a:rPr lang="fr-FR" dirty="0" err="1"/>
              <a:t>pigliava</a:t>
            </a:r>
            <a:r>
              <a:rPr lang="fr-FR" dirty="0"/>
              <a:t> e </a:t>
            </a:r>
            <a:r>
              <a:rPr lang="fr-FR" dirty="0" err="1"/>
              <a:t>scapule</a:t>
            </a:r>
            <a:r>
              <a:rPr lang="fr-FR" dirty="0"/>
              <a:t>. </a:t>
            </a:r>
            <a:r>
              <a:rPr lang="fr-FR" dirty="0" err="1"/>
              <a:t>Dopu</a:t>
            </a:r>
            <a:r>
              <a:rPr lang="fr-FR" dirty="0"/>
              <a:t>, </a:t>
            </a:r>
            <a:r>
              <a:rPr lang="fr-FR" dirty="0" err="1"/>
              <a:t>eranu</a:t>
            </a:r>
            <a:r>
              <a:rPr lang="fr-FR" dirty="0"/>
              <a:t> messe à </a:t>
            </a:r>
            <a:r>
              <a:rPr lang="fr-FR" dirty="0" err="1"/>
              <a:t>coce</a:t>
            </a:r>
            <a:r>
              <a:rPr lang="fr-FR" dirty="0"/>
              <a:t> in un </a:t>
            </a:r>
            <a:r>
              <a:rPr lang="fr-FR" dirty="0" err="1"/>
              <a:t>paghjulone</a:t>
            </a:r>
            <a:r>
              <a:rPr lang="fr-FR" dirty="0"/>
              <a:t> è </a:t>
            </a:r>
            <a:r>
              <a:rPr lang="fr-FR" dirty="0" err="1"/>
              <a:t>manghjate</a:t>
            </a:r>
            <a:r>
              <a:rPr lang="fr-FR" dirty="0"/>
              <a:t> i </a:t>
            </a:r>
            <a:r>
              <a:rPr lang="fr-FR" dirty="0" err="1"/>
              <a:t>ghjorni</a:t>
            </a:r>
            <a:r>
              <a:rPr lang="fr-FR" dirty="0"/>
              <a:t> di </a:t>
            </a:r>
            <a:r>
              <a:rPr lang="fr-FR" dirty="0" err="1"/>
              <a:t>festa</a:t>
            </a:r>
            <a:r>
              <a:rPr lang="fr-FR" dirty="0"/>
              <a:t>. U </a:t>
            </a:r>
            <a:r>
              <a:rPr lang="fr-FR" dirty="0" err="1"/>
              <a:t>lindumane</a:t>
            </a:r>
            <a:r>
              <a:rPr lang="fr-FR" dirty="0"/>
              <a:t>, i </a:t>
            </a:r>
            <a:r>
              <a:rPr lang="fr-FR" dirty="0" err="1"/>
              <a:t>zitelli</a:t>
            </a:r>
            <a:r>
              <a:rPr lang="fr-FR" dirty="0"/>
              <a:t> </a:t>
            </a:r>
            <a:r>
              <a:rPr lang="fr-FR" dirty="0" err="1"/>
              <a:t>andavanu</a:t>
            </a:r>
            <a:r>
              <a:rPr lang="fr-FR" dirty="0"/>
              <a:t> à </a:t>
            </a:r>
            <a:r>
              <a:rPr lang="fr-FR" dirty="0" err="1"/>
              <a:t>dà</a:t>
            </a:r>
            <a:r>
              <a:rPr lang="fr-FR" dirty="0"/>
              <a:t> a </a:t>
            </a:r>
            <a:r>
              <a:rPr lang="fr-FR" dirty="0" err="1"/>
              <a:t>strenna</a:t>
            </a:r>
            <a:r>
              <a:rPr lang="fr-FR" dirty="0"/>
              <a:t>, u </a:t>
            </a:r>
            <a:r>
              <a:rPr lang="fr-FR" dirty="0" err="1"/>
              <a:t>ramu</a:t>
            </a:r>
            <a:r>
              <a:rPr lang="fr-FR" dirty="0"/>
              <a:t> d'</a:t>
            </a:r>
            <a:r>
              <a:rPr lang="fr-FR" dirty="0" err="1"/>
              <a:t>uliva</a:t>
            </a:r>
            <a:r>
              <a:rPr lang="fr-FR" dirty="0"/>
              <a:t>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2862" cy="18228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68" y="2592371"/>
            <a:ext cx="4765666" cy="290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7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</a:t>
            </a:r>
            <a:r>
              <a:rPr lang="fr-FR" dirty="0" err="1" smtClean="0"/>
              <a:t>auguri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10254" y="1574358"/>
            <a:ext cx="6681746" cy="5283642"/>
          </a:xfrm>
        </p:spPr>
        <p:txBody>
          <a:bodyPr>
            <a:normAutofit fontScale="92500" lnSpcReduction="10000"/>
          </a:bodyPr>
          <a:lstStyle/>
          <a:p>
            <a:endParaRPr lang="it-IT" dirty="0"/>
          </a:p>
          <a:p>
            <a:r>
              <a:rPr lang="it-IT" dirty="0"/>
              <a:t>U ghjornu di u Capu d'annu, i zitelli si svegliavanu à bon'ora per andà à salutà i genitori :</a:t>
            </a:r>
          </a:p>
          <a:p>
            <a:r>
              <a:rPr lang="it-IT" dirty="0"/>
              <a:t>" Pace è salute ! Pace è salute ! " è i genitori rispundianu : " È ch'è vo siate sempre bravi zitelli ". </a:t>
            </a:r>
          </a:p>
          <a:p>
            <a:r>
              <a:rPr lang="it-IT" dirty="0"/>
              <a:t>I zitelli andavanu dinù à salutà a famiglia : i caccari, zii, zie… senza scurdassi di i vicini.</a:t>
            </a:r>
          </a:p>
          <a:p>
            <a:r>
              <a:rPr lang="it-IT" dirty="0"/>
              <a:t>L'auguri eranu presentati à a famiglia alluntanata, ghjera l'occasione di dà o riceve nutizie di u ziu di Marsiglia, u cumpare di Parigi, a cummare di e culunie … Ci era in ritornu un picculu rigalu.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90688" cy="16906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1" y="2068397"/>
            <a:ext cx="4125504" cy="412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Infine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5632" y="197964"/>
            <a:ext cx="7186367" cy="6660036"/>
          </a:xfrm>
        </p:spPr>
        <p:txBody>
          <a:bodyPr>
            <a:normAutofit lnSpcReduction="10000"/>
          </a:bodyPr>
          <a:lstStyle/>
          <a:p>
            <a:r>
              <a:rPr lang="it-IT" dirty="0"/>
              <a:t>À meziornu, si facia un pranzu di festa : caprettu, porcu, salvaghjina o stuffatu cù a pasta… Dopu si manghjava un curcone fattu cù u brocciu : a strenna. U deliziu era dinù a pappula, cù a pasta levitata, fritta è zuccherata. I pezzi di pasta per fà u pane, messi accantu, eranu sciacciati, tagliati in galette tondule, durate, zuccherate è manghjate calde.</a:t>
            </a:r>
          </a:p>
          <a:p>
            <a:r>
              <a:rPr lang="it-IT" dirty="0"/>
              <a:t>A frugalità era u fattu di u ghjornu, è ste galette eranu assai apprezzate.</a:t>
            </a:r>
          </a:p>
          <a:p>
            <a:r>
              <a:rPr lang="it-IT" dirty="0"/>
              <a:t>Pè u Capu d'annu è i seguenti, era data à i vicini, visitanti, fattore è à tutti quelli chì passanu, appena di vinu, uva, chjarasge è bombucconi à l'acquavita. </a:t>
            </a:r>
          </a:p>
          <a:p>
            <a:r>
              <a:rPr lang="it-IT" dirty="0"/>
              <a:t>Ci eranu bell'umore è amabilità durante a ghjurnata sana.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90688" cy="16906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26" y="2357470"/>
            <a:ext cx="4223178" cy="281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4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38400" y="544946"/>
            <a:ext cx="8229600" cy="2884054"/>
          </a:xfrm>
        </p:spPr>
        <p:txBody>
          <a:bodyPr rtlCol="0">
            <a:normAutofit/>
          </a:bodyPr>
          <a:lstStyle/>
          <a:p>
            <a:pPr rtl="0"/>
            <a:r>
              <a:rPr lang="fr-FR" sz="4800" dirty="0" err="1" smtClean="0"/>
              <a:t>Mèrcuri</a:t>
            </a:r>
            <a:r>
              <a:rPr lang="fr-FR" sz="4800" dirty="0" smtClean="0"/>
              <a:t> u 19 di </a:t>
            </a:r>
            <a:r>
              <a:rPr lang="fr-FR" sz="4800" dirty="0" err="1" smtClean="0"/>
              <a:t>decembre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4543" y="2775005"/>
            <a:ext cx="10103457" cy="3609892"/>
          </a:xfrm>
        </p:spPr>
        <p:txBody>
          <a:bodyPr rtlCol="0">
            <a:normAutofit/>
          </a:bodyPr>
          <a:lstStyle/>
          <a:p>
            <a:pPr rtl="0"/>
            <a:r>
              <a:rPr lang="fr-FR" sz="2800" dirty="0" err="1" smtClean="0"/>
              <a:t>Dopu</a:t>
            </a:r>
            <a:r>
              <a:rPr lang="fr-FR" sz="2800" dirty="0" smtClean="0"/>
              <a:t> à Natale, ci </a:t>
            </a:r>
            <a:r>
              <a:rPr lang="fr-FR" sz="2800" dirty="0" err="1" smtClean="0"/>
              <a:t>vulia</a:t>
            </a:r>
            <a:r>
              <a:rPr lang="fr-FR" sz="2800" dirty="0" smtClean="0"/>
              <a:t> à </a:t>
            </a:r>
            <a:r>
              <a:rPr lang="fr-FR" sz="2800" dirty="0" err="1" smtClean="0"/>
              <a:t>prupone</a:t>
            </a:r>
            <a:r>
              <a:rPr lang="fr-FR" sz="2800" dirty="0" smtClean="0"/>
              <a:t> un </a:t>
            </a:r>
            <a:r>
              <a:rPr lang="fr-FR" sz="2800" dirty="0" err="1" smtClean="0"/>
              <a:t>qualcusellu</a:t>
            </a:r>
            <a:r>
              <a:rPr lang="fr-FR" sz="2800" dirty="0" smtClean="0"/>
              <a:t> à </a:t>
            </a:r>
            <a:r>
              <a:rPr lang="fr-FR" sz="2800" dirty="0" err="1" smtClean="0"/>
              <a:t>nantu</a:t>
            </a:r>
            <a:r>
              <a:rPr lang="fr-FR" sz="2800" dirty="0" smtClean="0"/>
              <a:t> à </a:t>
            </a:r>
            <a:r>
              <a:rPr lang="fr-FR" sz="2800" dirty="0" err="1" smtClean="0"/>
              <a:t>Capu</a:t>
            </a:r>
            <a:r>
              <a:rPr lang="fr-FR" sz="2800" dirty="0" smtClean="0"/>
              <a:t> d’</a:t>
            </a:r>
            <a:r>
              <a:rPr lang="fr-FR" sz="2800" dirty="0" err="1" smtClean="0"/>
              <a:t>Annu</a:t>
            </a:r>
            <a:r>
              <a:rPr lang="fr-FR" sz="2800" dirty="0" smtClean="0"/>
              <a:t> !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132"/>
            <a:ext cx="2050026" cy="205002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630" y="3839982"/>
            <a:ext cx="4594970" cy="258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Olentzero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2245" y="1825625"/>
            <a:ext cx="7111410" cy="43513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0338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1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Michele </a:t>
            </a:r>
            <a:r>
              <a:rPr lang="fr-FR" dirty="0" err="1" smtClean="0"/>
              <a:t>Arrighi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9778" y="1840523"/>
            <a:ext cx="3902202" cy="47467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0338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4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Michele </a:t>
            </a:r>
            <a:r>
              <a:rPr lang="fr-FR" dirty="0" err="1" smtClean="0"/>
              <a:t>Arrighi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3781" y="1843924"/>
            <a:ext cx="4366496" cy="49309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0338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6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· U </a:t>
            </a:r>
            <a:r>
              <a:rPr lang="fr-FR" dirty="0" err="1"/>
              <a:t>Ringraziamentu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14021" y="1825624"/>
            <a:ext cx="9939779" cy="4697723"/>
          </a:xfrm>
        </p:spPr>
        <p:txBody>
          <a:bodyPr>
            <a:noAutofit/>
          </a:bodyPr>
          <a:lstStyle/>
          <a:p>
            <a:endParaRPr lang="it-IT" sz="3600" dirty="0" smtClean="0"/>
          </a:p>
          <a:p>
            <a:r>
              <a:rPr lang="it-IT" sz="3600" dirty="0" smtClean="0"/>
              <a:t>A </a:t>
            </a:r>
            <a:r>
              <a:rPr lang="it-IT" sz="3600" dirty="0"/>
              <a:t>fine di l'annu hè puntellata da una ceremunia religiosa : u Ringraziamentu. Cusì, i paisani volenu ringrazià u Signore di ogni favore ricevutu durante l'annu. Si cantava u " Miserere " è u " Te Deum", dopu ci era un salutu à u Santu Sacramentu. Ghjè un usu sempre assai vivu in e chjese di Corsica, ci hè assai più ghjente chè per a messa di u Capu d'annu. </a:t>
            </a:r>
            <a:endParaRPr lang="it-IT" sz="36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2691" cy="19026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462" y="0"/>
            <a:ext cx="2216537" cy="19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5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 fate di a </a:t>
            </a:r>
            <a:r>
              <a:rPr lang="fr-FR" dirty="0" err="1" smtClean="0"/>
              <a:t>funtana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Ste pratiche religiose ùn anu fattu smarì certe credenze più anziane. À l'iniziu di u seculu, in Pioghjula, a sera, certi facianu una piccula veghja. E donne, à mezanotte, andavanu à lampà appena di risu per e fate, in a funtana.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2691" cy="19026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3574774"/>
            <a:ext cx="3052638" cy="305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 1u di </a:t>
            </a:r>
            <a:r>
              <a:rPr lang="fr-FR" dirty="0" err="1" smtClean="0"/>
              <a:t>ghjennaghju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41870" y="2130458"/>
            <a:ext cx="5550129" cy="4727541"/>
          </a:xfrm>
        </p:spPr>
        <p:txBody>
          <a:bodyPr/>
          <a:lstStyle/>
          <a:p>
            <a:r>
              <a:rPr lang="fr-FR" dirty="0" smtClean="0"/>
              <a:t>U 1u di </a:t>
            </a:r>
            <a:r>
              <a:rPr lang="fr-FR" dirty="0" err="1" smtClean="0"/>
              <a:t>ghjennaghju</a:t>
            </a:r>
            <a:r>
              <a:rPr lang="fr-FR" dirty="0" smtClean="0"/>
              <a:t>, i </a:t>
            </a:r>
            <a:r>
              <a:rPr lang="fr-FR" dirty="0" err="1" smtClean="0"/>
              <a:t>zitelli</a:t>
            </a:r>
            <a:r>
              <a:rPr lang="fr-FR" dirty="0" smtClean="0"/>
              <a:t> </a:t>
            </a:r>
            <a:r>
              <a:rPr lang="fr-FR" dirty="0" err="1" smtClean="0"/>
              <a:t>andavanu</a:t>
            </a:r>
            <a:r>
              <a:rPr lang="fr-FR" dirty="0" smtClean="0"/>
              <a:t> inde i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parenti</a:t>
            </a:r>
            <a:r>
              <a:rPr lang="fr-FR" dirty="0" smtClean="0"/>
              <a:t> è </a:t>
            </a:r>
            <a:r>
              <a:rPr lang="fr-FR" dirty="0" err="1" smtClean="0"/>
              <a:t>amichi</a:t>
            </a:r>
            <a:r>
              <a:rPr lang="fr-FR" dirty="0" smtClean="0"/>
              <a:t> </a:t>
            </a:r>
            <a:r>
              <a:rPr lang="fr-FR" dirty="0" err="1" smtClean="0"/>
              <a:t>pè</a:t>
            </a:r>
            <a:r>
              <a:rPr lang="fr-FR" dirty="0" smtClean="0"/>
              <a:t> </a:t>
            </a:r>
            <a:r>
              <a:rPr lang="fr-FR" dirty="0" err="1" smtClean="0"/>
              <a:t>pregà</a:t>
            </a:r>
            <a:r>
              <a:rPr lang="fr-FR" dirty="0" smtClean="0"/>
              <a:t> </a:t>
            </a:r>
            <a:r>
              <a:rPr lang="fr-FR" dirty="0" smtClean="0"/>
              <a:t>li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bell’annata</a:t>
            </a:r>
            <a:r>
              <a:rPr lang="fr-FR" dirty="0" smtClean="0"/>
              <a:t> è </a:t>
            </a:r>
            <a:r>
              <a:rPr lang="fr-FR" dirty="0" err="1" smtClean="0"/>
              <a:t>riceve</a:t>
            </a:r>
            <a:r>
              <a:rPr lang="fr-FR" dirty="0" smtClean="0"/>
              <a:t> </a:t>
            </a:r>
            <a:r>
              <a:rPr lang="fr-FR" dirty="0" err="1" smtClean="0"/>
              <a:t>qualchì</a:t>
            </a:r>
            <a:r>
              <a:rPr lang="fr-FR" dirty="0" smtClean="0"/>
              <a:t> </a:t>
            </a:r>
            <a:r>
              <a:rPr lang="fr-FR" dirty="0" err="1" smtClean="0"/>
              <a:t>strenna</a:t>
            </a:r>
            <a:r>
              <a:rPr lang="fr-FR" dirty="0" smtClean="0"/>
              <a:t>. S’</a:t>
            </a:r>
            <a:r>
              <a:rPr lang="fr-FR" dirty="0" err="1" smtClean="0"/>
              <a:t>elli</a:t>
            </a:r>
            <a:r>
              <a:rPr lang="fr-FR" dirty="0" smtClean="0"/>
              <a:t> </a:t>
            </a:r>
            <a:r>
              <a:rPr lang="fr-FR" dirty="0" err="1" smtClean="0"/>
              <a:t>cambianu</a:t>
            </a:r>
            <a:r>
              <a:rPr lang="fr-FR" dirty="0" smtClean="0"/>
              <a:t> l’</a:t>
            </a:r>
            <a:r>
              <a:rPr lang="fr-FR" dirty="0" err="1" smtClean="0"/>
              <a:t>usi</a:t>
            </a:r>
            <a:r>
              <a:rPr lang="fr-FR" dirty="0" smtClean="0"/>
              <a:t> </a:t>
            </a:r>
            <a:r>
              <a:rPr lang="fr-FR" dirty="0" err="1" smtClean="0"/>
              <a:t>secondu</a:t>
            </a:r>
            <a:r>
              <a:rPr lang="fr-FR" dirty="0" smtClean="0"/>
              <a:t> i </a:t>
            </a:r>
            <a:r>
              <a:rPr lang="fr-FR" dirty="0" err="1" smtClean="0"/>
              <a:t>rughjoni</a:t>
            </a:r>
            <a:r>
              <a:rPr lang="fr-FR" dirty="0" smtClean="0"/>
              <a:t>, e visite si </a:t>
            </a:r>
            <a:r>
              <a:rPr lang="fr-FR" dirty="0" err="1" smtClean="0"/>
              <a:t>ritrovanu</a:t>
            </a:r>
            <a:r>
              <a:rPr lang="fr-FR" dirty="0" smtClean="0"/>
              <a:t> </a:t>
            </a:r>
            <a:r>
              <a:rPr lang="fr-FR" dirty="0" err="1" smtClean="0"/>
              <a:t>pè</a:t>
            </a:r>
            <a:r>
              <a:rPr lang="fr-FR" dirty="0" smtClean="0"/>
              <a:t> </a:t>
            </a:r>
            <a:r>
              <a:rPr lang="fr-FR" dirty="0" err="1" smtClean="0"/>
              <a:t>ogni</a:t>
            </a:r>
            <a:r>
              <a:rPr lang="fr-FR" dirty="0" smtClean="0"/>
              <a:t> </a:t>
            </a:r>
            <a:r>
              <a:rPr lang="fr-FR" dirty="0" err="1" smtClean="0"/>
              <a:t>locu</a:t>
            </a:r>
            <a:r>
              <a:rPr lang="fr-FR" dirty="0" smtClean="0"/>
              <a:t>. E formule e più </a:t>
            </a:r>
            <a:r>
              <a:rPr lang="fr-FR" dirty="0" err="1" smtClean="0"/>
              <a:t>cumune</a:t>
            </a:r>
            <a:r>
              <a:rPr lang="fr-FR" dirty="0" smtClean="0"/>
              <a:t> </a:t>
            </a:r>
            <a:r>
              <a:rPr lang="fr-FR" dirty="0" err="1" smtClean="0"/>
              <a:t>eranu</a:t>
            </a:r>
            <a:r>
              <a:rPr lang="fr-FR" dirty="0" smtClean="0"/>
              <a:t> : « Bon </a:t>
            </a:r>
            <a:r>
              <a:rPr lang="fr-FR" dirty="0" err="1" smtClean="0"/>
              <a:t>dì</a:t>
            </a:r>
            <a:r>
              <a:rPr lang="fr-FR" dirty="0" smtClean="0"/>
              <a:t>, bon </a:t>
            </a:r>
            <a:r>
              <a:rPr lang="fr-FR" dirty="0" err="1" smtClean="0"/>
              <a:t>annu</a:t>
            </a:r>
            <a:r>
              <a:rPr lang="fr-FR" dirty="0" smtClean="0"/>
              <a:t>, bon </a:t>
            </a:r>
            <a:r>
              <a:rPr lang="fr-FR" dirty="0" err="1" smtClean="0"/>
              <a:t>capu</a:t>
            </a:r>
            <a:r>
              <a:rPr lang="fr-FR" dirty="0" smtClean="0"/>
              <a:t> d’</a:t>
            </a:r>
            <a:r>
              <a:rPr lang="fr-FR" dirty="0" err="1" smtClean="0"/>
              <a:t>annu</a:t>
            </a:r>
            <a:r>
              <a:rPr lang="fr-FR" dirty="0" smtClean="0"/>
              <a:t> Pace è </a:t>
            </a:r>
            <a:r>
              <a:rPr lang="fr-FR" dirty="0" err="1" smtClean="0"/>
              <a:t>salute</a:t>
            </a:r>
            <a:r>
              <a:rPr lang="fr-FR" dirty="0" smtClean="0"/>
              <a:t> </a:t>
            </a:r>
            <a:r>
              <a:rPr lang="fr-FR" dirty="0" err="1" smtClean="0"/>
              <a:t>pè</a:t>
            </a:r>
            <a:r>
              <a:rPr lang="fr-FR" dirty="0" smtClean="0"/>
              <a:t> </a:t>
            </a:r>
            <a:r>
              <a:rPr lang="fr-FR" dirty="0" err="1" smtClean="0"/>
              <a:t>tuttu</a:t>
            </a:r>
            <a:r>
              <a:rPr lang="fr-FR" dirty="0" smtClean="0"/>
              <a:t> l’</a:t>
            </a:r>
            <a:r>
              <a:rPr lang="fr-FR" dirty="0" err="1" smtClean="0"/>
              <a:t>annu</a:t>
            </a:r>
            <a:r>
              <a:rPr lang="fr-FR" dirty="0" smtClean="0"/>
              <a:t> ».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132"/>
            <a:ext cx="2050026" cy="205002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0" y="2498102"/>
            <a:ext cx="5903830" cy="299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9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 </a:t>
            </a:r>
            <a:r>
              <a:rPr lang="fr-FR" dirty="0" err="1" smtClean="0"/>
              <a:t>Zalana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03387" cy="1603387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3633" y="1825624"/>
            <a:ext cx="10920167" cy="5032375"/>
          </a:xfrm>
        </p:spPr>
        <p:txBody>
          <a:bodyPr>
            <a:normAutofit/>
          </a:bodyPr>
          <a:lstStyle/>
          <a:p>
            <a:r>
              <a:rPr lang="fr-FR" dirty="0" err="1" smtClean="0"/>
              <a:t>Durava</a:t>
            </a:r>
            <a:r>
              <a:rPr lang="fr-FR" dirty="0" smtClean="0"/>
              <a:t> u </a:t>
            </a:r>
            <a:r>
              <a:rPr lang="fr-FR" dirty="0" err="1" smtClean="0"/>
              <a:t>percorsu</a:t>
            </a:r>
            <a:r>
              <a:rPr lang="fr-FR" dirty="0" smtClean="0"/>
              <a:t> </a:t>
            </a:r>
            <a:r>
              <a:rPr lang="fr-FR" dirty="0" err="1" smtClean="0"/>
              <a:t>parechje</a:t>
            </a:r>
            <a:r>
              <a:rPr lang="fr-FR" dirty="0" smtClean="0"/>
              <a:t> ore, si </a:t>
            </a:r>
            <a:r>
              <a:rPr lang="fr-FR" dirty="0" err="1" smtClean="0"/>
              <a:t>recitava</a:t>
            </a:r>
            <a:r>
              <a:rPr lang="fr-FR" dirty="0" smtClean="0"/>
              <a:t> a </a:t>
            </a:r>
            <a:r>
              <a:rPr lang="fr-FR" dirty="0" err="1" smtClean="0"/>
              <a:t>Pregantula</a:t>
            </a:r>
            <a:r>
              <a:rPr lang="fr-FR" dirty="0" smtClean="0"/>
              <a:t> </a:t>
            </a:r>
            <a:r>
              <a:rPr lang="fr-FR" dirty="0" err="1" smtClean="0"/>
              <a:t>cum’è</a:t>
            </a:r>
            <a:r>
              <a:rPr lang="fr-FR" dirty="0" smtClean="0"/>
              <a:t> </a:t>
            </a:r>
            <a:r>
              <a:rPr lang="fr-FR" dirty="0" err="1" smtClean="0"/>
              <a:t>pè</a:t>
            </a:r>
            <a:r>
              <a:rPr lang="fr-FR" dirty="0" smtClean="0"/>
              <a:t> </a:t>
            </a:r>
            <a:r>
              <a:rPr lang="fr-FR" dirty="0" err="1" smtClean="0"/>
              <a:t>Sant’Andria</a:t>
            </a:r>
            <a:r>
              <a:rPr lang="fr-FR" dirty="0" smtClean="0"/>
              <a:t> è si </a:t>
            </a:r>
            <a:r>
              <a:rPr lang="fr-FR" dirty="0" err="1" smtClean="0"/>
              <a:t>ricevia</a:t>
            </a:r>
            <a:r>
              <a:rPr lang="fr-FR" dirty="0" smtClean="0"/>
              <a:t> frutti </a:t>
            </a:r>
            <a:r>
              <a:rPr lang="fr-FR" dirty="0" err="1" smtClean="0"/>
              <a:t>secchi</a:t>
            </a:r>
            <a:r>
              <a:rPr lang="fr-FR" dirty="0" smtClean="0"/>
              <a:t> per u più :</a:t>
            </a:r>
          </a:p>
          <a:p>
            <a:r>
              <a:rPr lang="fr-FR" dirty="0" smtClean="0"/>
              <a:t>« O la </a:t>
            </a:r>
            <a:r>
              <a:rPr lang="fr-FR" dirty="0" err="1" smtClean="0"/>
              <a:t>birba</a:t>
            </a:r>
            <a:r>
              <a:rPr lang="fr-FR" dirty="0" smtClean="0"/>
              <a:t>, </a:t>
            </a:r>
            <a:r>
              <a:rPr lang="fr-FR" dirty="0" err="1" smtClean="0"/>
              <a:t>techja</a:t>
            </a:r>
            <a:r>
              <a:rPr lang="fr-FR" dirty="0" smtClean="0"/>
              <a:t>, </a:t>
            </a:r>
            <a:r>
              <a:rPr lang="fr-FR" dirty="0" err="1" smtClean="0"/>
              <a:t>techja</a:t>
            </a:r>
            <a:endParaRPr lang="fr-FR" dirty="0" smtClean="0"/>
          </a:p>
          <a:p>
            <a:r>
              <a:rPr lang="fr-FR" dirty="0" err="1" smtClean="0"/>
              <a:t>Ch’ella</a:t>
            </a:r>
            <a:r>
              <a:rPr lang="fr-FR" dirty="0" smtClean="0"/>
              <a:t> </a:t>
            </a:r>
            <a:r>
              <a:rPr lang="fr-FR" dirty="0" err="1" smtClean="0"/>
              <a:t>affachi</a:t>
            </a:r>
            <a:r>
              <a:rPr lang="fr-FR" dirty="0" smtClean="0"/>
              <a:t> la </a:t>
            </a:r>
            <a:r>
              <a:rPr lang="fr-FR" dirty="0" err="1" smtClean="0"/>
              <a:t>vechjetta</a:t>
            </a:r>
            <a:endParaRPr lang="fr-FR" dirty="0" smtClean="0"/>
          </a:p>
          <a:p>
            <a:r>
              <a:rPr lang="fr-FR" dirty="0" smtClean="0"/>
              <a:t>S’</a:t>
            </a:r>
            <a:r>
              <a:rPr lang="fr-FR" dirty="0" err="1" smtClean="0"/>
              <a:t>ella</a:t>
            </a:r>
            <a:r>
              <a:rPr lang="fr-FR" dirty="0" smtClean="0"/>
              <a:t> </a:t>
            </a:r>
            <a:r>
              <a:rPr lang="fr-FR" dirty="0" err="1" smtClean="0"/>
              <a:t>ùn</a:t>
            </a:r>
            <a:r>
              <a:rPr lang="fr-FR" dirty="0" smtClean="0"/>
              <a:t> si </a:t>
            </a:r>
            <a:r>
              <a:rPr lang="fr-FR" dirty="0" err="1" smtClean="0"/>
              <a:t>pò</a:t>
            </a:r>
            <a:r>
              <a:rPr lang="fr-FR" dirty="0" smtClean="0"/>
              <a:t> </a:t>
            </a:r>
            <a:r>
              <a:rPr lang="fr-FR" dirty="0" err="1" smtClean="0"/>
              <a:t>affaccà</a:t>
            </a:r>
            <a:endParaRPr lang="fr-FR" dirty="0" smtClean="0"/>
          </a:p>
          <a:p>
            <a:r>
              <a:rPr lang="fr-FR" dirty="0" err="1" smtClean="0"/>
              <a:t>Calci</a:t>
            </a:r>
            <a:r>
              <a:rPr lang="fr-FR" dirty="0" smtClean="0"/>
              <a:t> è </a:t>
            </a:r>
            <a:r>
              <a:rPr lang="fr-FR" dirty="0" err="1" smtClean="0"/>
              <a:t>pugni</a:t>
            </a:r>
            <a:r>
              <a:rPr lang="fr-FR" dirty="0" smtClean="0"/>
              <a:t> leverà   </a:t>
            </a:r>
          </a:p>
          <a:p>
            <a:r>
              <a:rPr lang="fr-FR" dirty="0" smtClean="0"/>
              <a:t>À la casa di u </a:t>
            </a:r>
            <a:r>
              <a:rPr lang="fr-FR" dirty="0" err="1" smtClean="0"/>
              <a:t>Signore</a:t>
            </a:r>
            <a:endParaRPr lang="fr-FR" dirty="0" smtClean="0"/>
          </a:p>
          <a:p>
            <a:r>
              <a:rPr lang="fr-FR" dirty="0" err="1" smtClean="0"/>
              <a:t>Fatecci</a:t>
            </a:r>
            <a:r>
              <a:rPr lang="fr-FR" dirty="0" smtClean="0"/>
              <a:t> la </a:t>
            </a:r>
            <a:r>
              <a:rPr lang="fr-FR" dirty="0" err="1" smtClean="0"/>
              <a:t>carità</a:t>
            </a:r>
            <a:endParaRPr lang="fr-FR" dirty="0" smtClean="0"/>
          </a:p>
          <a:p>
            <a:r>
              <a:rPr lang="fr-FR" dirty="0" smtClean="0"/>
              <a:t>Per </a:t>
            </a:r>
            <a:r>
              <a:rPr lang="fr-FR" dirty="0" err="1" smtClean="0"/>
              <a:t>carezza</a:t>
            </a:r>
            <a:r>
              <a:rPr lang="fr-FR" dirty="0" smtClean="0"/>
              <a:t> o </a:t>
            </a:r>
            <a:r>
              <a:rPr lang="fr-FR" dirty="0" err="1" smtClean="0"/>
              <a:t>pè</a:t>
            </a:r>
            <a:r>
              <a:rPr lang="fr-FR" dirty="0" smtClean="0"/>
              <a:t> </a:t>
            </a:r>
            <a:r>
              <a:rPr lang="fr-FR" dirty="0" err="1" smtClean="0"/>
              <a:t>amore</a:t>
            </a:r>
            <a:endParaRPr lang="fr-FR" dirty="0" smtClean="0"/>
          </a:p>
          <a:p>
            <a:r>
              <a:rPr lang="fr-FR" dirty="0" err="1" smtClean="0"/>
              <a:t>Chì</a:t>
            </a:r>
            <a:r>
              <a:rPr lang="fr-FR" dirty="0" smtClean="0"/>
              <a:t> la </a:t>
            </a:r>
            <a:r>
              <a:rPr lang="fr-FR" dirty="0" err="1" smtClean="0"/>
              <a:t>birba</a:t>
            </a:r>
            <a:r>
              <a:rPr lang="fr-FR" dirty="0" smtClean="0"/>
              <a:t> </a:t>
            </a:r>
            <a:r>
              <a:rPr lang="fr-FR" dirty="0" err="1" smtClean="0"/>
              <a:t>ghjunghje</a:t>
            </a:r>
            <a:r>
              <a:rPr lang="fr-FR" dirty="0" smtClean="0"/>
              <a:t> </a:t>
            </a:r>
            <a:r>
              <a:rPr lang="fr-FR" dirty="0" err="1" smtClean="0"/>
              <a:t>avà</a:t>
            </a:r>
            <a:r>
              <a:rPr lang="fr-FR" dirty="0" smtClean="0"/>
              <a:t> !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187" y="2741547"/>
            <a:ext cx="28860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7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 </a:t>
            </a:r>
            <a:r>
              <a:rPr lang="fr-FR" dirty="0" err="1" smtClean="0"/>
              <a:t>ringrazià</a:t>
            </a:r>
            <a:r>
              <a:rPr lang="fr-FR" dirty="0" smtClean="0"/>
              <a:t> l’</a:t>
            </a:r>
            <a:r>
              <a:rPr lang="fr-FR" dirty="0" err="1" smtClean="0"/>
              <a:t>ospiti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Da </a:t>
            </a:r>
            <a:r>
              <a:rPr lang="fr-FR" dirty="0" err="1" smtClean="0"/>
              <a:t>ringrazià</a:t>
            </a:r>
            <a:r>
              <a:rPr lang="fr-FR" dirty="0" smtClean="0"/>
              <a:t> li, si </a:t>
            </a:r>
            <a:r>
              <a:rPr lang="fr-FR" dirty="0" err="1" smtClean="0"/>
              <a:t>cantavanu</a:t>
            </a:r>
            <a:r>
              <a:rPr lang="fr-FR" dirty="0" smtClean="0"/>
              <a:t> </a:t>
            </a:r>
            <a:r>
              <a:rPr lang="fr-FR" dirty="0" err="1" smtClean="0"/>
              <a:t>voti</a:t>
            </a:r>
            <a:r>
              <a:rPr lang="fr-FR" dirty="0" smtClean="0"/>
              <a:t> di </a:t>
            </a:r>
            <a:r>
              <a:rPr lang="fr-FR" dirty="0" err="1" smtClean="0"/>
              <a:t>prusperità</a:t>
            </a:r>
            <a:r>
              <a:rPr lang="fr-FR" dirty="0" smtClean="0"/>
              <a:t> :</a:t>
            </a:r>
          </a:p>
          <a:p>
            <a:r>
              <a:rPr lang="fr-FR" dirty="0" smtClean="0"/>
              <a:t>« </a:t>
            </a:r>
            <a:r>
              <a:rPr lang="fr-FR" dirty="0" err="1" smtClean="0"/>
              <a:t>Chè</a:t>
            </a:r>
            <a:r>
              <a:rPr lang="fr-FR" dirty="0" smtClean="0"/>
              <a:t> vo </a:t>
            </a:r>
            <a:r>
              <a:rPr lang="fr-FR" dirty="0" err="1" smtClean="0"/>
              <a:t>appiate</a:t>
            </a:r>
            <a:r>
              <a:rPr lang="fr-FR" dirty="0" smtClean="0"/>
              <a:t> tante somme di </a:t>
            </a:r>
            <a:r>
              <a:rPr lang="fr-FR" dirty="0" err="1" smtClean="0"/>
              <a:t>granu</a:t>
            </a:r>
            <a:endParaRPr lang="fr-FR" dirty="0" smtClean="0"/>
          </a:p>
          <a:p>
            <a:r>
              <a:rPr lang="fr-FR" dirty="0" err="1" smtClean="0"/>
              <a:t>Ch’ellu</a:t>
            </a:r>
            <a:r>
              <a:rPr lang="fr-FR" dirty="0" smtClean="0"/>
              <a:t> ci </a:t>
            </a:r>
            <a:r>
              <a:rPr lang="fr-FR" dirty="0" err="1" smtClean="0"/>
              <a:t>hè</a:t>
            </a:r>
            <a:r>
              <a:rPr lang="fr-FR" dirty="0" smtClean="0"/>
              <a:t> </a:t>
            </a:r>
            <a:r>
              <a:rPr lang="fr-FR" dirty="0" err="1" smtClean="0"/>
              <a:t>petre</a:t>
            </a:r>
            <a:r>
              <a:rPr lang="fr-FR" dirty="0" smtClean="0"/>
              <a:t> in </a:t>
            </a:r>
            <a:r>
              <a:rPr lang="fr-FR" dirty="0" err="1" smtClean="0"/>
              <a:t>Sant’Appianu</a:t>
            </a:r>
            <a:endParaRPr lang="fr-FR" dirty="0" smtClean="0"/>
          </a:p>
          <a:p>
            <a:r>
              <a:rPr lang="fr-FR" dirty="0" err="1" smtClean="0"/>
              <a:t>Chè</a:t>
            </a:r>
            <a:r>
              <a:rPr lang="fr-FR" dirty="0" smtClean="0"/>
              <a:t> vo </a:t>
            </a:r>
            <a:r>
              <a:rPr lang="fr-FR" dirty="0" err="1" smtClean="0"/>
              <a:t>appiate</a:t>
            </a:r>
            <a:r>
              <a:rPr lang="fr-FR" dirty="0" smtClean="0"/>
              <a:t> somme di </a:t>
            </a:r>
            <a:r>
              <a:rPr lang="fr-FR" dirty="0" err="1" smtClean="0"/>
              <a:t>vinu</a:t>
            </a:r>
            <a:endParaRPr lang="fr-FR" dirty="0" smtClean="0"/>
          </a:p>
          <a:p>
            <a:r>
              <a:rPr lang="fr-FR" dirty="0" err="1" smtClean="0"/>
              <a:t>Ch’ellu</a:t>
            </a:r>
            <a:r>
              <a:rPr lang="fr-FR" dirty="0" smtClean="0"/>
              <a:t> ci </a:t>
            </a:r>
            <a:r>
              <a:rPr lang="fr-FR" dirty="0" err="1" smtClean="0"/>
              <a:t>hè</a:t>
            </a:r>
            <a:r>
              <a:rPr lang="fr-FR" dirty="0" smtClean="0"/>
              <a:t> </a:t>
            </a:r>
            <a:r>
              <a:rPr lang="fr-FR" dirty="0" err="1" smtClean="0"/>
              <a:t>petre</a:t>
            </a:r>
            <a:r>
              <a:rPr lang="fr-FR" dirty="0" smtClean="0"/>
              <a:t> in San Martinu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0338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0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 </a:t>
            </a:r>
            <a:r>
              <a:rPr lang="fr-FR" dirty="0" err="1" smtClean="0"/>
              <a:t>quelli</a:t>
            </a:r>
            <a:r>
              <a:rPr lang="fr-FR" dirty="0" smtClean="0"/>
              <a:t> </a:t>
            </a:r>
            <a:r>
              <a:rPr lang="fr-FR" dirty="0" err="1" smtClean="0"/>
              <a:t>chì</a:t>
            </a:r>
            <a:r>
              <a:rPr lang="fr-FR" dirty="0" smtClean="0"/>
              <a:t> </a:t>
            </a:r>
            <a:r>
              <a:rPr lang="fr-FR" dirty="0" err="1" smtClean="0"/>
              <a:t>ùn</a:t>
            </a:r>
            <a:r>
              <a:rPr lang="fr-FR" dirty="0" smtClean="0"/>
              <a:t> </a:t>
            </a:r>
            <a:r>
              <a:rPr lang="fr-FR" dirty="0" err="1" smtClean="0"/>
              <a:t>davanu</a:t>
            </a:r>
            <a:r>
              <a:rPr lang="fr-FR" dirty="0" smtClean="0"/>
              <a:t> </a:t>
            </a:r>
            <a:r>
              <a:rPr lang="fr-FR" dirty="0" err="1" smtClean="0"/>
              <a:t>micca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2952" y="1825625"/>
            <a:ext cx="7290847" cy="4351338"/>
          </a:xfrm>
        </p:spPr>
        <p:txBody>
          <a:bodyPr/>
          <a:lstStyle/>
          <a:p>
            <a:r>
              <a:rPr lang="fr-FR" dirty="0" err="1" smtClean="0"/>
              <a:t>Chè</a:t>
            </a:r>
            <a:r>
              <a:rPr lang="fr-FR" dirty="0" smtClean="0"/>
              <a:t> vo </a:t>
            </a:r>
            <a:r>
              <a:rPr lang="fr-FR" dirty="0" err="1" smtClean="0"/>
              <a:t>appiate</a:t>
            </a:r>
            <a:r>
              <a:rPr lang="fr-FR" dirty="0" smtClean="0"/>
              <a:t> </a:t>
            </a:r>
            <a:r>
              <a:rPr lang="fr-FR" dirty="0" err="1" smtClean="0"/>
              <a:t>zecche</a:t>
            </a:r>
            <a:r>
              <a:rPr lang="fr-FR" dirty="0" smtClean="0"/>
              <a:t> in </a:t>
            </a:r>
            <a:r>
              <a:rPr lang="fr-FR" dirty="0" err="1" smtClean="0"/>
              <a:t>culu</a:t>
            </a:r>
            <a:endParaRPr lang="fr-FR" dirty="0" smtClean="0"/>
          </a:p>
          <a:p>
            <a:r>
              <a:rPr lang="fr-FR" dirty="0" err="1" smtClean="0"/>
              <a:t>Quant’ellu</a:t>
            </a:r>
            <a:r>
              <a:rPr lang="fr-FR" dirty="0" smtClean="0"/>
              <a:t> ci </a:t>
            </a:r>
            <a:r>
              <a:rPr lang="fr-FR" dirty="0" err="1" smtClean="0"/>
              <a:t>hè</a:t>
            </a:r>
            <a:r>
              <a:rPr lang="fr-FR" dirty="0" smtClean="0"/>
              <a:t> </a:t>
            </a:r>
            <a:r>
              <a:rPr lang="fr-FR" dirty="0" err="1" smtClean="0"/>
              <a:t>petre</a:t>
            </a:r>
            <a:r>
              <a:rPr lang="fr-FR" dirty="0" smtClean="0"/>
              <a:t> in </a:t>
            </a:r>
            <a:r>
              <a:rPr lang="fr-FR" dirty="0" err="1" smtClean="0"/>
              <a:t>stu</a:t>
            </a:r>
            <a:r>
              <a:rPr lang="fr-FR" dirty="0" smtClean="0"/>
              <a:t> </a:t>
            </a:r>
            <a:r>
              <a:rPr lang="fr-FR" dirty="0" err="1" smtClean="0"/>
              <a:t>muru</a:t>
            </a:r>
            <a:endParaRPr lang="fr-FR" dirty="0" smtClean="0"/>
          </a:p>
          <a:p>
            <a:r>
              <a:rPr lang="fr-FR" dirty="0" err="1" smtClean="0"/>
              <a:t>Chjudite</a:t>
            </a:r>
            <a:r>
              <a:rPr lang="fr-FR" dirty="0" smtClean="0"/>
              <a:t> e porte è </a:t>
            </a:r>
            <a:r>
              <a:rPr lang="fr-FR" dirty="0" err="1" smtClean="0"/>
              <a:t>purtelline</a:t>
            </a:r>
            <a:endParaRPr lang="fr-FR" dirty="0" smtClean="0"/>
          </a:p>
          <a:p>
            <a:r>
              <a:rPr lang="fr-FR" dirty="0" err="1" smtClean="0"/>
              <a:t>Chì</a:t>
            </a:r>
            <a:r>
              <a:rPr lang="fr-FR" dirty="0" smtClean="0"/>
              <a:t> u </a:t>
            </a:r>
            <a:r>
              <a:rPr lang="fr-FR" dirty="0" err="1" smtClean="0"/>
              <a:t>tonu</a:t>
            </a:r>
            <a:r>
              <a:rPr lang="fr-FR" dirty="0" smtClean="0"/>
              <a:t> vi </a:t>
            </a:r>
            <a:r>
              <a:rPr lang="fr-FR" dirty="0" err="1" smtClean="0"/>
              <a:t>macina</a:t>
            </a:r>
            <a:r>
              <a:rPr lang="fr-FR" dirty="0" smtClean="0"/>
              <a:t> !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0338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0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Varie </a:t>
            </a:r>
            <a:r>
              <a:rPr lang="fr-FR" dirty="0" err="1" smtClean="0"/>
              <a:t>pregantule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 </a:t>
            </a:r>
            <a:r>
              <a:rPr lang="fr-FR" dirty="0" err="1" smtClean="0"/>
              <a:t>Pianellu</a:t>
            </a:r>
            <a:r>
              <a:rPr lang="fr-FR" dirty="0" smtClean="0"/>
              <a:t> : </a:t>
            </a:r>
            <a:r>
              <a:rPr lang="fr-FR" dirty="0" err="1" smtClean="0"/>
              <a:t>Sta</a:t>
            </a:r>
            <a:r>
              <a:rPr lang="fr-FR" dirty="0" smtClean="0"/>
              <a:t> sera </a:t>
            </a:r>
            <a:r>
              <a:rPr lang="fr-FR" dirty="0" err="1" smtClean="0"/>
              <a:t>hè</a:t>
            </a:r>
            <a:r>
              <a:rPr lang="fr-FR" dirty="0" smtClean="0"/>
              <a:t> San </a:t>
            </a:r>
            <a:r>
              <a:rPr lang="fr-FR" dirty="0" err="1" smtClean="0"/>
              <a:t>Silvestru</a:t>
            </a:r>
            <a:r>
              <a:rPr lang="fr-FR" dirty="0" smtClean="0"/>
              <a:t>, </a:t>
            </a:r>
            <a:r>
              <a:rPr lang="fr-FR" dirty="0" err="1" smtClean="0"/>
              <a:t>ghjè</a:t>
            </a:r>
            <a:r>
              <a:rPr lang="fr-FR" dirty="0" smtClean="0"/>
              <a:t> a fine di l’</a:t>
            </a:r>
            <a:r>
              <a:rPr lang="fr-FR" dirty="0" err="1" smtClean="0"/>
              <a:t>annata</a:t>
            </a:r>
            <a:r>
              <a:rPr lang="fr-FR" dirty="0" smtClean="0"/>
              <a:t>, di </a:t>
            </a:r>
            <a:r>
              <a:rPr lang="fr-FR" dirty="0" err="1" smtClean="0"/>
              <a:t>pagacci</a:t>
            </a:r>
            <a:r>
              <a:rPr lang="fr-FR" dirty="0" smtClean="0"/>
              <a:t> la </a:t>
            </a:r>
            <a:r>
              <a:rPr lang="fr-FR" dirty="0" err="1" smtClean="0"/>
              <a:t>birba</a:t>
            </a:r>
            <a:r>
              <a:rPr lang="fr-FR" dirty="0" smtClean="0"/>
              <a:t>, in </a:t>
            </a:r>
            <a:r>
              <a:rPr lang="fr-FR" dirty="0" err="1" smtClean="0"/>
              <a:t>Pianellu</a:t>
            </a:r>
            <a:r>
              <a:rPr lang="fr-FR" dirty="0" smtClean="0"/>
              <a:t> </a:t>
            </a:r>
            <a:r>
              <a:rPr lang="fr-FR" dirty="0" err="1" smtClean="0"/>
              <a:t>hè</a:t>
            </a:r>
            <a:r>
              <a:rPr lang="fr-FR" dirty="0" smtClean="0"/>
              <a:t> </a:t>
            </a:r>
            <a:r>
              <a:rPr lang="fr-FR" dirty="0" err="1" smtClean="0"/>
              <a:t>sempre</a:t>
            </a:r>
            <a:r>
              <a:rPr lang="fr-FR" dirty="0" smtClean="0"/>
              <a:t> </a:t>
            </a:r>
            <a:r>
              <a:rPr lang="fr-FR" dirty="0" err="1" smtClean="0"/>
              <a:t>usata</a:t>
            </a:r>
            <a:r>
              <a:rPr lang="fr-FR" dirty="0" smtClean="0"/>
              <a:t> , è </a:t>
            </a:r>
            <a:r>
              <a:rPr lang="fr-FR" dirty="0" err="1" smtClean="0"/>
              <a:t>voi</a:t>
            </a:r>
            <a:r>
              <a:rPr lang="fr-FR" dirty="0" smtClean="0"/>
              <a:t> </a:t>
            </a:r>
            <a:r>
              <a:rPr lang="fr-FR" dirty="0" err="1" smtClean="0"/>
              <a:t>altre</a:t>
            </a:r>
            <a:r>
              <a:rPr lang="fr-FR" dirty="0" smtClean="0"/>
              <a:t> </a:t>
            </a:r>
            <a:r>
              <a:rPr lang="fr-FR" dirty="0" err="1" smtClean="0"/>
              <a:t>zitellette</a:t>
            </a:r>
            <a:r>
              <a:rPr lang="fr-FR" dirty="0" smtClean="0"/>
              <a:t>, date ci frappe è </a:t>
            </a:r>
            <a:r>
              <a:rPr lang="fr-FR" dirty="0" err="1" smtClean="0"/>
              <a:t>micchette</a:t>
            </a:r>
            <a:r>
              <a:rPr lang="fr-FR" dirty="0" smtClean="0"/>
              <a:t> »</a:t>
            </a:r>
          </a:p>
          <a:p>
            <a:endParaRPr lang="fr-FR" dirty="0"/>
          </a:p>
          <a:p>
            <a:r>
              <a:rPr lang="fr-FR" dirty="0" err="1" smtClean="0"/>
              <a:t>Mazzola</a:t>
            </a:r>
            <a:r>
              <a:rPr lang="fr-FR" dirty="0" smtClean="0"/>
              <a:t> : À </a:t>
            </a:r>
            <a:r>
              <a:rPr lang="fr-FR" dirty="0" err="1" smtClean="0"/>
              <a:t>birba</a:t>
            </a:r>
            <a:r>
              <a:rPr lang="fr-FR" dirty="0" smtClean="0"/>
              <a:t> di mille </a:t>
            </a:r>
            <a:r>
              <a:rPr lang="fr-FR" dirty="0" err="1" smtClean="0"/>
              <a:t>stachette</a:t>
            </a:r>
            <a:r>
              <a:rPr lang="fr-FR" dirty="0" smtClean="0"/>
              <a:t>, </a:t>
            </a:r>
            <a:r>
              <a:rPr lang="fr-FR" dirty="0" err="1" smtClean="0"/>
              <a:t>lampate</a:t>
            </a:r>
            <a:r>
              <a:rPr lang="fr-FR" dirty="0" smtClean="0"/>
              <a:t> </a:t>
            </a:r>
            <a:r>
              <a:rPr lang="fr-FR" dirty="0" err="1" smtClean="0"/>
              <a:t>zitelli</a:t>
            </a:r>
            <a:r>
              <a:rPr lang="fr-FR" dirty="0" smtClean="0"/>
              <a:t>, e </a:t>
            </a:r>
            <a:r>
              <a:rPr lang="fr-FR" dirty="0" err="1" smtClean="0"/>
              <a:t>frittelle</a:t>
            </a:r>
            <a:r>
              <a:rPr lang="fr-FR" dirty="0" smtClean="0"/>
              <a:t> è </a:t>
            </a:r>
            <a:r>
              <a:rPr lang="fr-FR" dirty="0" err="1" smtClean="0"/>
              <a:t>micchette</a:t>
            </a:r>
            <a:r>
              <a:rPr lang="fr-FR" dirty="0" smtClean="0"/>
              <a:t>, è per e donne </a:t>
            </a:r>
            <a:r>
              <a:rPr lang="fr-FR" dirty="0" err="1" smtClean="0"/>
              <a:t>maritate</a:t>
            </a:r>
            <a:r>
              <a:rPr lang="fr-FR" dirty="0" smtClean="0"/>
              <a:t>, lasagne è </a:t>
            </a:r>
            <a:r>
              <a:rPr lang="fr-FR" dirty="0" err="1" smtClean="0"/>
              <a:t>tupate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r>
              <a:rPr lang="fr-FR" dirty="0" smtClean="0"/>
              <a:t>Petra di Verde : O casa di lu </a:t>
            </a:r>
            <a:r>
              <a:rPr lang="fr-FR" dirty="0" err="1" smtClean="0"/>
              <a:t>Signore</a:t>
            </a:r>
            <a:r>
              <a:rPr lang="fr-FR" dirty="0" smtClean="0"/>
              <a:t>, </a:t>
            </a:r>
            <a:r>
              <a:rPr lang="fr-FR" dirty="0" err="1" smtClean="0"/>
              <a:t>aprite</a:t>
            </a:r>
            <a:r>
              <a:rPr lang="fr-FR" dirty="0" smtClean="0"/>
              <a:t> per </a:t>
            </a:r>
            <a:r>
              <a:rPr lang="fr-FR" dirty="0" err="1" smtClean="0"/>
              <a:t>carità</a:t>
            </a:r>
            <a:r>
              <a:rPr lang="fr-FR" dirty="0" smtClean="0"/>
              <a:t>, or </a:t>
            </a:r>
            <a:r>
              <a:rPr lang="fr-FR" dirty="0" err="1" smtClean="0"/>
              <a:t>sgiò</a:t>
            </a:r>
            <a:r>
              <a:rPr lang="fr-FR" dirty="0" smtClean="0"/>
              <a:t> </a:t>
            </a:r>
            <a:r>
              <a:rPr lang="fr-FR" dirty="0" err="1" smtClean="0"/>
              <a:t>fatevi</a:t>
            </a:r>
            <a:r>
              <a:rPr lang="fr-FR" dirty="0" smtClean="0"/>
              <a:t> </a:t>
            </a:r>
            <a:r>
              <a:rPr lang="fr-FR" dirty="0" err="1" smtClean="0"/>
              <a:t>onore</a:t>
            </a:r>
            <a:r>
              <a:rPr lang="fr-FR" dirty="0" smtClean="0"/>
              <a:t> </a:t>
            </a:r>
            <a:r>
              <a:rPr lang="fr-FR" dirty="0" err="1" smtClean="0"/>
              <a:t>ùn</a:t>
            </a:r>
            <a:r>
              <a:rPr lang="fr-FR" dirty="0" smtClean="0"/>
              <a:t> si </a:t>
            </a:r>
            <a:r>
              <a:rPr lang="fr-FR" dirty="0" err="1" smtClean="0"/>
              <a:t>pò</a:t>
            </a:r>
            <a:r>
              <a:rPr lang="fr-FR" dirty="0" smtClean="0"/>
              <a:t> più </a:t>
            </a:r>
            <a:r>
              <a:rPr lang="fr-FR" dirty="0" err="1" smtClean="0"/>
              <a:t>aspettà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90688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8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dèle de conception Cloud skipp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6290_TF03460508.potx" id="{51D5EDB0-2B33-4937-8DF6-51E8AD0D01A6}" vid="{35AA3B10-5F9D-4026-A6E1-289470B794C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DD01B8-816B-49B7-8C81-03AB51D87C54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0262f94-9f35-4ac3-9a90-690165a166b7"/>
    <ds:schemaRef ds:uri="a4f35948-e619-41b3-aa29-22878b09cfd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Diapositives de conception Cloud skipper</Template>
  <TotalTime>5651</TotalTime>
  <Words>1296</Words>
  <Application>Microsoft Office PowerPoint</Application>
  <PresentationFormat>Grand écran</PresentationFormat>
  <Paragraphs>96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</vt:lpstr>
      <vt:lpstr>Modèle de conception Cloud skipper</vt:lpstr>
      <vt:lpstr>Brava Antea !!!</vt:lpstr>
      <vt:lpstr>Mèrcuri u 19 di decembre </vt:lpstr>
      <vt:lpstr>· U Ringraziamentu</vt:lpstr>
      <vt:lpstr>E fate di a funtana</vt:lpstr>
      <vt:lpstr>U 1u di ghjennaghju</vt:lpstr>
      <vt:lpstr>In Zalana</vt:lpstr>
      <vt:lpstr>Da ringrazià l’ospiti </vt:lpstr>
      <vt:lpstr>Per quelli chì ùn davanu micca</vt:lpstr>
      <vt:lpstr>Varie pregantule</vt:lpstr>
      <vt:lpstr>In Ghjunchetu</vt:lpstr>
      <vt:lpstr>Sartè</vt:lpstr>
      <vt:lpstr>E quèstule</vt:lpstr>
      <vt:lpstr>In Castagniccia : a birba</vt:lpstr>
      <vt:lpstr>Capu d’annu in Niolu</vt:lpstr>
      <vt:lpstr>Quèstule di u Capu d’annu</vt:lpstr>
      <vt:lpstr>Quèstule di Capu d’annu</vt:lpstr>
      <vt:lpstr>Quèstule di u capu d’annu</vt:lpstr>
      <vt:lpstr>L’auguri</vt:lpstr>
      <vt:lpstr>Infine</vt:lpstr>
      <vt:lpstr>Olentzero</vt:lpstr>
      <vt:lpstr>Michele Arrighi</vt:lpstr>
      <vt:lpstr>Michele Arrighi</vt:lpstr>
    </vt:vector>
  </TitlesOfParts>
  <Company>Mairie de Bastia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Michele</dc:title>
  <dc:creator>Romain Giorgi</dc:creator>
  <cp:lastModifiedBy>Romain Giorgi</cp:lastModifiedBy>
  <cp:revision>50</cp:revision>
  <dcterms:created xsi:type="dcterms:W3CDTF">2018-09-17T07:22:13Z</dcterms:created>
  <dcterms:modified xsi:type="dcterms:W3CDTF">2018-12-19T15:49:38Z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