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7" r:id="rId3"/>
    <p:sldId id="303" r:id="rId4"/>
    <p:sldId id="298" r:id="rId5"/>
    <p:sldId id="257" r:id="rId6"/>
    <p:sldId id="311" r:id="rId7"/>
    <p:sldId id="310" r:id="rId8"/>
    <p:sldId id="309" r:id="rId9"/>
    <p:sldId id="312" r:id="rId10"/>
    <p:sldId id="314" r:id="rId11"/>
    <p:sldId id="313" r:id="rId12"/>
    <p:sldId id="307" r:id="rId13"/>
    <p:sldId id="305" r:id="rId14"/>
    <p:sldId id="308" r:id="rId15"/>
    <p:sldId id="304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784389" y="1120346"/>
            <a:ext cx="9407611" cy="365644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I </a:t>
            </a:r>
            <a:r>
              <a:rPr lang="fr-FR" dirty="0" err="1" smtClean="0"/>
              <a:t>Santi</a:t>
            </a:r>
            <a:r>
              <a:rPr lang="fr-FR" dirty="0" smtClean="0"/>
              <a:t> è i </a:t>
            </a:r>
            <a:r>
              <a:rPr lang="fr-FR" dirty="0" err="1" smtClean="0"/>
              <a:t>Morti</a:t>
            </a:r>
            <a:r>
              <a:rPr lang="fr-FR" dirty="0" smtClean="0"/>
              <a:t> in Corsica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18984" y="2496066"/>
            <a:ext cx="11673017" cy="3946010"/>
          </a:xfrm>
        </p:spPr>
        <p:txBody>
          <a:bodyPr>
            <a:noAutofit/>
          </a:bodyPr>
          <a:lstStyle/>
          <a:p>
            <a:r>
              <a:rPr lang="fr-FR" sz="2600" dirty="0" smtClean="0"/>
              <a:t>40 </a:t>
            </a:r>
            <a:r>
              <a:rPr lang="fr-FR" sz="2600" dirty="0" err="1" smtClean="0"/>
              <a:t>ghjorni</a:t>
            </a:r>
            <a:r>
              <a:rPr lang="fr-FR" sz="2600" dirty="0" smtClean="0"/>
              <a:t> </a:t>
            </a:r>
            <a:r>
              <a:rPr lang="fr-FR" sz="2600" dirty="0" err="1" smtClean="0"/>
              <a:t>dopu</a:t>
            </a:r>
            <a:r>
              <a:rPr lang="fr-FR" sz="2600" dirty="0" smtClean="0"/>
              <a:t> à l’</a:t>
            </a:r>
            <a:r>
              <a:rPr lang="fr-FR" sz="2600" dirty="0" err="1" smtClean="0"/>
              <a:t>equinoziu</a:t>
            </a:r>
            <a:r>
              <a:rPr lang="fr-FR" sz="2600" dirty="0" smtClean="0"/>
              <a:t> di </a:t>
            </a:r>
            <a:r>
              <a:rPr lang="fr-FR" sz="2600" dirty="0" err="1" smtClean="0"/>
              <a:t>vaghjime</a:t>
            </a:r>
            <a:r>
              <a:rPr lang="fr-FR" sz="2600" dirty="0" smtClean="0"/>
              <a:t>, u 1mu di </a:t>
            </a:r>
            <a:r>
              <a:rPr lang="fr-FR" sz="2600" dirty="0" err="1" smtClean="0"/>
              <a:t>nuvembre</a:t>
            </a:r>
            <a:r>
              <a:rPr lang="fr-FR" sz="2600" dirty="0" smtClean="0"/>
              <a:t> a </a:t>
            </a:r>
            <a:r>
              <a:rPr lang="fr-FR" sz="2600" dirty="0" err="1" smtClean="0"/>
              <a:t>Chjesa</a:t>
            </a:r>
            <a:r>
              <a:rPr lang="fr-FR" sz="2600" dirty="0" smtClean="0"/>
              <a:t> </a:t>
            </a:r>
            <a:r>
              <a:rPr lang="fr-FR" sz="2600" dirty="0" err="1" smtClean="0"/>
              <a:t>celebreghja</a:t>
            </a:r>
            <a:r>
              <a:rPr lang="fr-FR" sz="2600" dirty="0" smtClean="0"/>
              <a:t> </a:t>
            </a:r>
            <a:r>
              <a:rPr lang="fr-FR" sz="2600" dirty="0" err="1" smtClean="0"/>
              <a:t>ogni</a:t>
            </a:r>
            <a:r>
              <a:rPr lang="fr-FR" sz="2600" dirty="0" smtClean="0"/>
              <a:t> </a:t>
            </a:r>
            <a:r>
              <a:rPr lang="fr-FR" sz="2600" dirty="0" err="1" smtClean="0"/>
              <a:t>santu</a:t>
            </a:r>
            <a:r>
              <a:rPr lang="fr-FR" sz="2600" dirty="0" smtClean="0"/>
              <a:t>. U </a:t>
            </a:r>
            <a:r>
              <a:rPr lang="fr-FR" sz="2600" dirty="0" err="1" smtClean="0"/>
              <a:t>lindumane</a:t>
            </a:r>
            <a:r>
              <a:rPr lang="fr-FR" sz="2600" dirty="0" smtClean="0"/>
              <a:t> </a:t>
            </a:r>
            <a:r>
              <a:rPr lang="fr-FR" sz="2600" dirty="0" err="1" smtClean="0"/>
              <a:t>sò</a:t>
            </a:r>
            <a:r>
              <a:rPr lang="fr-FR" sz="2600" dirty="0" smtClean="0"/>
              <a:t> </a:t>
            </a:r>
            <a:r>
              <a:rPr lang="fr-FR" sz="2600" dirty="0" err="1" smtClean="0"/>
              <a:t>celebrati</a:t>
            </a:r>
            <a:r>
              <a:rPr lang="fr-FR" sz="2600" dirty="0" smtClean="0"/>
              <a:t> i </a:t>
            </a:r>
            <a:r>
              <a:rPr lang="fr-FR" sz="2600" dirty="0" err="1" smtClean="0"/>
              <a:t>Defunti</a:t>
            </a:r>
            <a:r>
              <a:rPr lang="fr-FR" sz="2600" dirty="0" smtClean="0"/>
              <a:t>.</a:t>
            </a:r>
          </a:p>
          <a:p>
            <a:r>
              <a:rPr lang="fr-FR" sz="2600" dirty="0" smtClean="0"/>
              <a:t>In un </a:t>
            </a:r>
            <a:r>
              <a:rPr lang="fr-FR" sz="2600" dirty="0" err="1" smtClean="0"/>
              <a:t>primu</a:t>
            </a:r>
            <a:r>
              <a:rPr lang="fr-FR" sz="2600" dirty="0" smtClean="0"/>
              <a:t> </a:t>
            </a:r>
            <a:r>
              <a:rPr lang="fr-FR" sz="2600" dirty="0" err="1" smtClean="0"/>
              <a:t>tempu</a:t>
            </a:r>
            <a:r>
              <a:rPr lang="fr-FR" sz="2600" dirty="0" smtClean="0"/>
              <a:t>, a </a:t>
            </a:r>
            <a:r>
              <a:rPr lang="fr-FR" sz="2600" dirty="0" err="1" smtClean="0"/>
              <a:t>Chjesa</a:t>
            </a:r>
            <a:r>
              <a:rPr lang="fr-FR" sz="2600" dirty="0" smtClean="0"/>
              <a:t> </a:t>
            </a:r>
            <a:r>
              <a:rPr lang="fr-FR" sz="2600" dirty="0" err="1" smtClean="0"/>
              <a:t>hà</a:t>
            </a:r>
            <a:r>
              <a:rPr lang="fr-FR" sz="2600" dirty="0" smtClean="0"/>
              <a:t> </a:t>
            </a:r>
            <a:r>
              <a:rPr lang="fr-FR" sz="2600" dirty="0" err="1" smtClean="0"/>
              <a:t>vulsutu</a:t>
            </a:r>
            <a:r>
              <a:rPr lang="fr-FR" sz="2600" dirty="0" smtClean="0"/>
              <a:t> </a:t>
            </a:r>
            <a:r>
              <a:rPr lang="fr-FR" sz="2600" dirty="0" smtClean="0"/>
              <a:t>mette in anda i </a:t>
            </a:r>
            <a:r>
              <a:rPr lang="fr-FR" sz="2600" dirty="0" err="1" smtClean="0"/>
              <a:t>Santi</a:t>
            </a:r>
            <a:r>
              <a:rPr lang="fr-FR" sz="2600" dirty="0" smtClean="0"/>
              <a:t> per </a:t>
            </a:r>
            <a:r>
              <a:rPr lang="fr-FR" sz="2600" dirty="0" err="1" smtClean="0"/>
              <a:t>impettà</a:t>
            </a:r>
            <a:r>
              <a:rPr lang="fr-FR" sz="2600" dirty="0" smtClean="0"/>
              <a:t> e </a:t>
            </a:r>
            <a:r>
              <a:rPr lang="fr-FR" sz="2600" dirty="0" err="1" smtClean="0"/>
              <a:t>celebrazione</a:t>
            </a:r>
            <a:r>
              <a:rPr lang="fr-FR" sz="2600" dirty="0" smtClean="0"/>
              <a:t> </a:t>
            </a:r>
            <a:r>
              <a:rPr lang="fr-FR" sz="2600" dirty="0" err="1" smtClean="0"/>
              <a:t>pagane</a:t>
            </a:r>
            <a:r>
              <a:rPr lang="fr-FR" sz="2600" dirty="0" smtClean="0"/>
              <a:t> di i </a:t>
            </a:r>
            <a:r>
              <a:rPr lang="fr-FR" sz="2600" dirty="0" err="1" smtClean="0"/>
              <a:t>morti</a:t>
            </a:r>
            <a:r>
              <a:rPr lang="fr-FR" sz="2600" dirty="0" smtClean="0"/>
              <a:t> </a:t>
            </a:r>
            <a:r>
              <a:rPr lang="fr-FR" sz="2600" dirty="0" err="1" smtClean="0"/>
              <a:t>chì</a:t>
            </a:r>
            <a:r>
              <a:rPr lang="fr-FR" sz="2600" dirty="0" smtClean="0"/>
              <a:t> si </a:t>
            </a:r>
            <a:r>
              <a:rPr lang="fr-FR" sz="2600" dirty="0" err="1" smtClean="0"/>
              <a:t>tenianu</a:t>
            </a:r>
            <a:r>
              <a:rPr lang="fr-FR" sz="2600" dirty="0" smtClean="0"/>
              <a:t> à </a:t>
            </a:r>
            <a:r>
              <a:rPr lang="fr-FR" sz="2600" dirty="0" err="1" smtClean="0"/>
              <a:t>st’epica</a:t>
            </a:r>
            <a:r>
              <a:rPr lang="fr-FR" sz="2600" dirty="0" smtClean="0"/>
              <a:t> in Europa.</a:t>
            </a:r>
          </a:p>
          <a:p>
            <a:r>
              <a:rPr lang="fr-FR" sz="2600" dirty="0" smtClean="0"/>
              <a:t>Ma di </a:t>
            </a:r>
            <a:r>
              <a:rPr lang="fr-FR" sz="2600" dirty="0" err="1" smtClean="0"/>
              <a:t>punta</a:t>
            </a:r>
            <a:r>
              <a:rPr lang="fr-FR" sz="2600" dirty="0" smtClean="0"/>
              <a:t> à a </a:t>
            </a:r>
            <a:r>
              <a:rPr lang="fr-FR" sz="2600" dirty="0" err="1" smtClean="0"/>
              <a:t>resistenza</a:t>
            </a:r>
            <a:r>
              <a:rPr lang="fr-FR" sz="2600" dirty="0" smtClean="0"/>
              <a:t> di e </a:t>
            </a:r>
            <a:r>
              <a:rPr lang="fr-FR" sz="2600" dirty="0" err="1" smtClean="0"/>
              <a:t>populazione</a:t>
            </a:r>
            <a:r>
              <a:rPr lang="fr-FR" sz="2600" dirty="0" smtClean="0"/>
              <a:t>, </a:t>
            </a:r>
            <a:r>
              <a:rPr lang="fr-FR" sz="2600" dirty="0" err="1" smtClean="0"/>
              <a:t>hà</a:t>
            </a:r>
            <a:r>
              <a:rPr lang="fr-FR" sz="2600" dirty="0" smtClean="0"/>
              <a:t> </a:t>
            </a:r>
            <a:r>
              <a:rPr lang="fr-FR" sz="2600" dirty="0" err="1" smtClean="0"/>
              <a:t>preferitu</a:t>
            </a:r>
            <a:r>
              <a:rPr lang="fr-FR" sz="2600" dirty="0" smtClean="0"/>
              <a:t> </a:t>
            </a:r>
            <a:r>
              <a:rPr lang="fr-FR" sz="2600" dirty="0" err="1" smtClean="0"/>
              <a:t>aghjunghje</a:t>
            </a:r>
            <a:r>
              <a:rPr lang="fr-FR" sz="2600" dirty="0" smtClean="0"/>
              <a:t> ci un </a:t>
            </a:r>
            <a:r>
              <a:rPr lang="fr-FR" sz="2600" dirty="0" err="1" smtClean="0"/>
              <a:t>ghjornu</a:t>
            </a:r>
            <a:r>
              <a:rPr lang="fr-FR" sz="2600" dirty="0" smtClean="0"/>
              <a:t> </a:t>
            </a:r>
            <a:r>
              <a:rPr lang="fr-FR" sz="2600" dirty="0" err="1" smtClean="0"/>
              <a:t>dedicatu</a:t>
            </a:r>
            <a:r>
              <a:rPr lang="fr-FR" sz="2600" dirty="0" smtClean="0"/>
              <a:t> à i </a:t>
            </a:r>
            <a:r>
              <a:rPr lang="fr-FR" sz="2600" dirty="0" err="1" smtClean="0"/>
              <a:t>morti</a:t>
            </a:r>
            <a:r>
              <a:rPr lang="fr-FR" sz="2600" dirty="0" smtClean="0"/>
              <a:t> per </a:t>
            </a:r>
            <a:r>
              <a:rPr lang="fr-FR" sz="2600" dirty="0" err="1" smtClean="0"/>
              <a:t>pudè</a:t>
            </a:r>
            <a:r>
              <a:rPr lang="fr-FR" sz="2600" dirty="0" smtClean="0"/>
              <a:t> </a:t>
            </a:r>
            <a:r>
              <a:rPr lang="fr-FR" sz="2600" dirty="0" err="1" smtClean="0"/>
              <a:t>canalizà</a:t>
            </a:r>
            <a:r>
              <a:rPr lang="fr-FR" sz="2600" dirty="0"/>
              <a:t> </a:t>
            </a:r>
            <a:r>
              <a:rPr lang="fr-FR" sz="2600" dirty="0" smtClean="0"/>
              <a:t>i </a:t>
            </a:r>
            <a:r>
              <a:rPr lang="fr-FR" sz="2600" dirty="0" err="1" smtClean="0"/>
              <a:t>riti</a:t>
            </a:r>
            <a:r>
              <a:rPr lang="fr-FR" sz="2600" dirty="0" smtClean="0"/>
              <a:t> è e </a:t>
            </a:r>
            <a:r>
              <a:rPr lang="fr-FR" sz="2600" dirty="0" err="1" smtClean="0"/>
              <a:t>sopravvivenze</a:t>
            </a:r>
            <a:r>
              <a:rPr lang="fr-FR" sz="2600" dirty="0" smtClean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</a:t>
            </a:r>
            <a:r>
              <a:rPr lang="fr-FR" dirty="0" err="1" smtClean="0"/>
              <a:t>usu</a:t>
            </a:r>
            <a:r>
              <a:rPr lang="fr-FR" dirty="0" smtClean="0"/>
              <a:t> </a:t>
            </a:r>
            <a:r>
              <a:rPr lang="fr-FR" dirty="0" err="1" smtClean="0"/>
              <a:t>stranu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In Santa Lucia di </a:t>
            </a:r>
            <a:r>
              <a:rPr lang="fr-FR" sz="2400" dirty="0" err="1" smtClean="0"/>
              <a:t>Tallà</a:t>
            </a:r>
            <a:r>
              <a:rPr lang="fr-FR" sz="2400" dirty="0" smtClean="0"/>
              <a:t>, c’</a:t>
            </a:r>
            <a:r>
              <a:rPr lang="fr-FR" sz="2400" dirty="0" err="1" smtClean="0"/>
              <a:t>era</a:t>
            </a:r>
            <a:r>
              <a:rPr lang="fr-FR" sz="2400" dirty="0" smtClean="0"/>
              <a:t> a </a:t>
            </a:r>
            <a:r>
              <a:rPr lang="fr-FR" sz="2400" dirty="0" err="1" smtClean="0"/>
              <a:t>battaglia</a:t>
            </a:r>
            <a:r>
              <a:rPr lang="fr-FR" sz="2400" dirty="0" smtClean="0"/>
              <a:t> di a </a:t>
            </a:r>
            <a:r>
              <a:rPr lang="fr-FR" sz="2400" dirty="0" err="1" smtClean="0"/>
              <a:t>frutta</a:t>
            </a:r>
            <a:r>
              <a:rPr lang="fr-FR" sz="2400" dirty="0" smtClean="0"/>
              <a:t>, a sera di i </a:t>
            </a:r>
            <a:r>
              <a:rPr lang="fr-FR" sz="2400" dirty="0" err="1" smtClean="0"/>
              <a:t>Santi</a:t>
            </a:r>
            <a:r>
              <a:rPr lang="fr-FR" sz="2400" dirty="0" smtClean="0"/>
              <a:t> </a:t>
            </a:r>
            <a:r>
              <a:rPr lang="fr-FR" sz="2400" dirty="0" err="1" smtClean="0"/>
              <a:t>dopu</a:t>
            </a:r>
            <a:r>
              <a:rPr lang="fr-FR" sz="2400" dirty="0" smtClean="0"/>
              <a:t> à u </a:t>
            </a:r>
            <a:r>
              <a:rPr lang="fr-FR" sz="2400" dirty="0" err="1" smtClean="0"/>
              <a:t>Rusariu</a:t>
            </a:r>
            <a:r>
              <a:rPr lang="fr-FR" sz="2400" dirty="0" smtClean="0"/>
              <a:t> </a:t>
            </a:r>
            <a:r>
              <a:rPr lang="fr-FR" sz="2400" dirty="0" err="1" smtClean="0"/>
              <a:t>sulenne</a:t>
            </a:r>
            <a:r>
              <a:rPr lang="fr-FR" sz="2400" dirty="0" smtClean="0"/>
              <a:t> di i </a:t>
            </a:r>
            <a:r>
              <a:rPr lang="fr-FR" sz="2400" dirty="0" err="1" smtClean="0"/>
              <a:t>morti</a:t>
            </a:r>
            <a:r>
              <a:rPr lang="fr-FR" sz="2400" dirty="0" smtClean="0"/>
              <a:t>, </a:t>
            </a:r>
            <a:r>
              <a:rPr lang="fr-FR" sz="2400" dirty="0" err="1" smtClean="0"/>
              <a:t>quandu</a:t>
            </a:r>
            <a:r>
              <a:rPr lang="fr-FR" sz="2400" dirty="0" smtClean="0"/>
              <a:t> a </a:t>
            </a:r>
            <a:r>
              <a:rPr lang="fr-FR" sz="2400" dirty="0" err="1" smtClean="0"/>
              <a:t>ghjente</a:t>
            </a:r>
            <a:r>
              <a:rPr lang="fr-FR" sz="2400" dirty="0" smtClean="0"/>
              <a:t> </a:t>
            </a:r>
            <a:r>
              <a:rPr lang="fr-FR" sz="2400" dirty="0" err="1" smtClean="0"/>
              <a:t>surtia</a:t>
            </a:r>
            <a:r>
              <a:rPr lang="fr-FR" sz="2400" dirty="0" smtClean="0"/>
              <a:t> di </a:t>
            </a:r>
            <a:r>
              <a:rPr lang="fr-FR" sz="2400" dirty="0" err="1" smtClean="0"/>
              <a:t>ghjesa</a:t>
            </a:r>
            <a:r>
              <a:rPr lang="fr-FR" sz="2400" dirty="0" smtClean="0"/>
              <a:t>, u </a:t>
            </a:r>
            <a:r>
              <a:rPr lang="fr-FR" sz="2400" dirty="0" err="1" smtClean="0"/>
              <a:t>zitellame</a:t>
            </a:r>
            <a:r>
              <a:rPr lang="fr-FR" sz="2400" dirty="0" smtClean="0"/>
              <a:t> di u </a:t>
            </a:r>
            <a:r>
              <a:rPr lang="fr-FR" sz="2400" dirty="0" err="1" smtClean="0"/>
              <a:t>paese</a:t>
            </a:r>
            <a:r>
              <a:rPr lang="fr-FR" sz="2400" dirty="0" smtClean="0"/>
              <a:t> li </a:t>
            </a:r>
            <a:r>
              <a:rPr lang="fr-FR" sz="2400" dirty="0" err="1" smtClean="0"/>
              <a:t>tirava</a:t>
            </a:r>
            <a:r>
              <a:rPr lang="fr-FR" sz="2400" dirty="0" smtClean="0"/>
              <a:t> </a:t>
            </a:r>
            <a:r>
              <a:rPr lang="fr-FR" sz="2400" dirty="0" err="1" smtClean="0"/>
              <a:t>pumate</a:t>
            </a:r>
            <a:r>
              <a:rPr lang="fr-FR" sz="2400" dirty="0" smtClean="0"/>
              <a:t> mature.</a:t>
            </a:r>
          </a:p>
          <a:p>
            <a:r>
              <a:rPr lang="fr-FR" sz="2400" dirty="0" smtClean="0"/>
              <a:t>A </a:t>
            </a:r>
            <a:r>
              <a:rPr lang="fr-FR" sz="2400" dirty="0" err="1" smtClean="0"/>
              <a:t>sibula</a:t>
            </a:r>
            <a:r>
              <a:rPr lang="fr-FR" sz="2400" dirty="0" smtClean="0"/>
              <a:t> </a:t>
            </a:r>
            <a:r>
              <a:rPr lang="fr-FR" sz="2400" dirty="0" err="1" smtClean="0"/>
              <a:t>prediletta</a:t>
            </a:r>
            <a:r>
              <a:rPr lang="fr-FR" sz="2400" dirty="0" smtClean="0"/>
              <a:t> </a:t>
            </a:r>
            <a:r>
              <a:rPr lang="fr-FR" sz="2400" dirty="0" err="1" smtClean="0"/>
              <a:t>era</a:t>
            </a:r>
            <a:r>
              <a:rPr lang="fr-FR" sz="2400" dirty="0" smtClean="0"/>
              <a:t> a </a:t>
            </a:r>
            <a:r>
              <a:rPr lang="fr-FR" sz="2400" dirty="0" err="1" smtClean="0"/>
              <a:t>ghjente</a:t>
            </a:r>
            <a:r>
              <a:rPr lang="fr-FR" sz="2400" dirty="0" smtClean="0"/>
              <a:t> </a:t>
            </a:r>
            <a:r>
              <a:rPr lang="fr-FR" sz="2400" dirty="0" err="1" smtClean="0"/>
              <a:t>ricca</a:t>
            </a:r>
            <a:r>
              <a:rPr lang="fr-FR" sz="2400" dirty="0" smtClean="0"/>
              <a:t> è ben </a:t>
            </a:r>
            <a:r>
              <a:rPr lang="fr-FR" sz="2400" dirty="0" err="1" smtClean="0"/>
              <a:t>assestata</a:t>
            </a:r>
            <a:r>
              <a:rPr lang="fr-FR" sz="2400" dirty="0" smtClean="0"/>
              <a:t>, </a:t>
            </a:r>
            <a:r>
              <a:rPr lang="fr-FR" sz="2400" dirty="0" err="1" smtClean="0"/>
              <a:t>sopratuttu</a:t>
            </a:r>
            <a:r>
              <a:rPr lang="fr-FR" sz="2400" dirty="0" smtClean="0"/>
              <a:t> </a:t>
            </a:r>
            <a:r>
              <a:rPr lang="fr-FR" sz="2400" dirty="0" err="1" smtClean="0"/>
              <a:t>quella</a:t>
            </a:r>
            <a:r>
              <a:rPr lang="fr-FR" sz="2400" dirty="0" smtClean="0"/>
              <a:t> </a:t>
            </a:r>
            <a:r>
              <a:rPr lang="fr-FR" sz="2400" dirty="0" err="1" smtClean="0"/>
              <a:t>cù</a:t>
            </a:r>
            <a:r>
              <a:rPr lang="fr-FR" sz="2400" dirty="0" smtClean="0"/>
              <a:t> un </a:t>
            </a:r>
            <a:r>
              <a:rPr lang="fr-FR" sz="2400" dirty="0" err="1" smtClean="0"/>
              <a:t>petturale</a:t>
            </a:r>
            <a:r>
              <a:rPr lang="fr-FR" sz="2400" dirty="0" smtClean="0"/>
              <a:t> </a:t>
            </a:r>
            <a:r>
              <a:rPr lang="fr-FR" sz="2400" dirty="0" err="1" smtClean="0"/>
              <a:t>biancu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Forse</a:t>
            </a:r>
            <a:r>
              <a:rPr lang="fr-FR" sz="2400" dirty="0" smtClean="0"/>
              <a:t> un </a:t>
            </a:r>
            <a:r>
              <a:rPr lang="fr-FR" sz="2400" dirty="0" err="1" smtClean="0"/>
              <a:t>tempu</a:t>
            </a:r>
            <a:r>
              <a:rPr lang="fr-FR" sz="2400" dirty="0" smtClean="0"/>
              <a:t> di </a:t>
            </a:r>
            <a:r>
              <a:rPr lang="fr-FR" sz="2400" dirty="0" err="1" smtClean="0"/>
              <a:t>ringuersciata</a:t>
            </a:r>
            <a:r>
              <a:rPr lang="fr-FR" sz="2400" dirty="0" smtClean="0"/>
              <a:t> di e </a:t>
            </a:r>
            <a:r>
              <a:rPr lang="fr-FR" sz="2400" dirty="0" err="1" smtClean="0"/>
              <a:t>ierarchie</a:t>
            </a:r>
            <a:r>
              <a:rPr lang="fr-FR" sz="2400" dirty="0" smtClean="0"/>
              <a:t> </a:t>
            </a:r>
            <a:r>
              <a:rPr lang="fr-FR" sz="2400" dirty="0" err="1" smtClean="0"/>
              <a:t>suciale</a:t>
            </a:r>
            <a:r>
              <a:rPr lang="fr-FR" sz="2400" dirty="0" smtClean="0"/>
              <a:t> </a:t>
            </a:r>
            <a:r>
              <a:rPr lang="fr-FR" sz="2400" dirty="0" err="1" smtClean="0"/>
              <a:t>induve</a:t>
            </a:r>
            <a:r>
              <a:rPr lang="fr-FR" sz="2400" dirty="0" smtClean="0"/>
              <a:t> i </a:t>
            </a:r>
            <a:r>
              <a:rPr lang="fr-FR" sz="2400" dirty="0" err="1" smtClean="0"/>
              <a:t>poveri</a:t>
            </a:r>
            <a:r>
              <a:rPr lang="fr-FR" sz="2400" dirty="0" smtClean="0"/>
              <a:t> si </a:t>
            </a:r>
            <a:r>
              <a:rPr lang="fr-FR" sz="2400" dirty="0" err="1" smtClean="0"/>
              <a:t>vindicavanu</a:t>
            </a:r>
            <a:r>
              <a:rPr lang="fr-FR" sz="2400" dirty="0" smtClean="0"/>
              <a:t> ? </a:t>
            </a:r>
            <a:r>
              <a:rPr lang="fr-FR" sz="2400" dirty="0" err="1" smtClean="0"/>
              <a:t>Ritu</a:t>
            </a:r>
            <a:r>
              <a:rPr lang="fr-FR" sz="2400" dirty="0" smtClean="0"/>
              <a:t> </a:t>
            </a:r>
            <a:r>
              <a:rPr lang="fr-FR" sz="2400" dirty="0" err="1" smtClean="0"/>
              <a:t>anticu</a:t>
            </a:r>
            <a:r>
              <a:rPr lang="fr-FR" sz="2400" dirty="0" smtClean="0"/>
              <a:t> da </a:t>
            </a:r>
            <a:r>
              <a:rPr lang="fr-FR" sz="2400" dirty="0" err="1" smtClean="0"/>
              <a:t>fertilizà</a:t>
            </a:r>
            <a:r>
              <a:rPr lang="fr-FR" sz="2400" dirty="0" smtClean="0"/>
              <a:t> a terra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997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 </a:t>
            </a:r>
            <a:r>
              <a:rPr lang="fr-FR" dirty="0" err="1" smtClean="0"/>
              <a:t>compie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200" dirty="0" smtClean="0"/>
              <a:t>In u </a:t>
            </a:r>
            <a:r>
              <a:rPr lang="fr-FR" sz="2200" dirty="0" err="1" smtClean="0"/>
              <a:t>Sartinese</a:t>
            </a:r>
            <a:r>
              <a:rPr lang="fr-FR" sz="2200" dirty="0" smtClean="0"/>
              <a:t>, </a:t>
            </a:r>
            <a:r>
              <a:rPr lang="fr-FR" sz="2200" dirty="0" err="1" smtClean="0"/>
              <a:t>Taravu</a:t>
            </a:r>
            <a:r>
              <a:rPr lang="fr-FR" sz="2200" dirty="0" smtClean="0"/>
              <a:t> </a:t>
            </a:r>
            <a:r>
              <a:rPr lang="fr-FR" sz="2200" dirty="0" err="1" smtClean="0"/>
              <a:t>era</a:t>
            </a:r>
            <a:r>
              <a:rPr lang="fr-FR" sz="2200" dirty="0" smtClean="0"/>
              <a:t> tomba </a:t>
            </a:r>
            <a:r>
              <a:rPr lang="fr-FR" sz="2200" dirty="0" err="1" smtClean="0"/>
              <a:t>un’animale</a:t>
            </a:r>
            <a:r>
              <a:rPr lang="fr-FR" sz="2200" dirty="0" smtClean="0"/>
              <a:t> è </a:t>
            </a:r>
            <a:r>
              <a:rPr lang="fr-FR" sz="2200" dirty="0" err="1" smtClean="0"/>
              <a:t>fatti</a:t>
            </a:r>
            <a:r>
              <a:rPr lang="fr-FR" sz="2200" dirty="0" smtClean="0"/>
              <a:t> i </a:t>
            </a:r>
            <a:r>
              <a:rPr lang="fr-FR" sz="2200" dirty="0" err="1" smtClean="0"/>
              <a:t>spartimenti</a:t>
            </a:r>
            <a:r>
              <a:rPr lang="fr-FR" sz="2200" dirty="0" smtClean="0"/>
              <a:t>, issa </a:t>
            </a:r>
            <a:r>
              <a:rPr lang="fr-FR" sz="2200" dirty="0" err="1" smtClean="0"/>
              <a:t>cunsummazione</a:t>
            </a:r>
            <a:r>
              <a:rPr lang="fr-FR" sz="2200" dirty="0" smtClean="0"/>
              <a:t> </a:t>
            </a:r>
            <a:r>
              <a:rPr lang="fr-FR" sz="2200" dirty="0" err="1" smtClean="0"/>
              <a:t>cumuna</a:t>
            </a:r>
            <a:r>
              <a:rPr lang="fr-FR" sz="2200" dirty="0" smtClean="0"/>
              <a:t> di u </a:t>
            </a:r>
            <a:r>
              <a:rPr lang="fr-FR" sz="2200" dirty="0" err="1" smtClean="0"/>
              <a:t>listessu</a:t>
            </a:r>
            <a:r>
              <a:rPr lang="fr-FR" sz="2200" dirty="0" smtClean="0"/>
              <a:t> animale si </a:t>
            </a:r>
            <a:r>
              <a:rPr lang="fr-FR" sz="2200" dirty="0" err="1" smtClean="0"/>
              <a:t>ritruvava</a:t>
            </a:r>
            <a:r>
              <a:rPr lang="fr-FR" sz="2200" dirty="0" smtClean="0"/>
              <a:t> inde l’</a:t>
            </a:r>
            <a:r>
              <a:rPr lang="fr-FR" sz="2200" dirty="0" err="1" smtClean="0"/>
              <a:t>interri</a:t>
            </a:r>
            <a:r>
              <a:rPr lang="fr-FR" sz="2200" dirty="0" smtClean="0"/>
              <a:t> è e </a:t>
            </a:r>
            <a:r>
              <a:rPr lang="fr-FR" sz="2200" dirty="0" err="1" smtClean="0"/>
              <a:t>so</a:t>
            </a:r>
            <a:r>
              <a:rPr lang="fr-FR" sz="2200" dirty="0" smtClean="0"/>
              <a:t> </a:t>
            </a:r>
            <a:r>
              <a:rPr lang="fr-FR" sz="2200" dirty="0" err="1" smtClean="0"/>
              <a:t>manghjarii</a:t>
            </a:r>
            <a:r>
              <a:rPr lang="fr-FR" sz="2200" dirty="0" smtClean="0"/>
              <a:t> (</a:t>
            </a:r>
            <a:r>
              <a:rPr lang="fr-FR" sz="2200" dirty="0" err="1" smtClean="0"/>
              <a:t>cunfortu</a:t>
            </a:r>
            <a:r>
              <a:rPr lang="fr-FR" sz="2200" dirty="0" smtClean="0"/>
              <a:t>) </a:t>
            </a:r>
          </a:p>
          <a:p>
            <a:r>
              <a:rPr lang="fr-FR" sz="2200" dirty="0" err="1" smtClean="0"/>
              <a:t>Issi</a:t>
            </a:r>
            <a:r>
              <a:rPr lang="fr-FR" sz="2200" dirty="0" smtClean="0"/>
              <a:t> </a:t>
            </a:r>
            <a:r>
              <a:rPr lang="fr-FR" sz="2200" dirty="0" err="1" smtClean="0"/>
              <a:t>ripasti</a:t>
            </a:r>
            <a:r>
              <a:rPr lang="fr-FR" sz="2200" dirty="0" smtClean="0"/>
              <a:t> </a:t>
            </a:r>
            <a:r>
              <a:rPr lang="fr-FR" sz="2200" dirty="0" err="1" smtClean="0"/>
              <a:t>eranu</a:t>
            </a:r>
            <a:r>
              <a:rPr lang="fr-FR" sz="2200" dirty="0" smtClean="0"/>
              <a:t> </a:t>
            </a:r>
            <a:r>
              <a:rPr lang="fr-FR" sz="2200" dirty="0" err="1" smtClean="0"/>
              <a:t>fatti</a:t>
            </a:r>
            <a:r>
              <a:rPr lang="fr-FR" sz="2200" dirty="0" smtClean="0"/>
              <a:t> </a:t>
            </a:r>
            <a:r>
              <a:rPr lang="fr-FR" sz="2200" dirty="0" err="1" smtClean="0"/>
              <a:t>pè</a:t>
            </a:r>
            <a:r>
              <a:rPr lang="fr-FR" sz="2200" dirty="0" smtClean="0"/>
              <a:t> </a:t>
            </a:r>
            <a:r>
              <a:rPr lang="fr-FR" sz="2200" dirty="0" err="1" smtClean="0"/>
              <a:t>stringhje</a:t>
            </a:r>
            <a:r>
              <a:rPr lang="fr-FR" sz="2200" dirty="0" smtClean="0"/>
              <a:t> i </a:t>
            </a:r>
            <a:r>
              <a:rPr lang="fr-FR" sz="2200" dirty="0" err="1" smtClean="0"/>
              <a:t>ligami</a:t>
            </a:r>
            <a:r>
              <a:rPr lang="fr-FR" sz="2200" dirty="0" smtClean="0"/>
              <a:t> di u </a:t>
            </a:r>
            <a:r>
              <a:rPr lang="fr-FR" sz="2200" dirty="0" err="1" smtClean="0"/>
              <a:t>gruppu</a:t>
            </a:r>
            <a:r>
              <a:rPr lang="fr-FR" sz="2200" dirty="0" smtClean="0"/>
              <a:t> è </a:t>
            </a:r>
            <a:r>
              <a:rPr lang="fr-FR" sz="2200" dirty="0" err="1" smtClean="0"/>
              <a:t>permettia</a:t>
            </a:r>
            <a:r>
              <a:rPr lang="fr-FR" sz="2200" dirty="0" smtClean="0"/>
              <a:t> </a:t>
            </a:r>
            <a:r>
              <a:rPr lang="fr-FR" sz="2200" dirty="0" err="1" smtClean="0"/>
              <a:t>una</a:t>
            </a:r>
            <a:r>
              <a:rPr lang="fr-FR" sz="2200" dirty="0" smtClean="0"/>
              <a:t> </a:t>
            </a:r>
            <a:r>
              <a:rPr lang="fr-FR" sz="2200" dirty="0" err="1" smtClean="0"/>
              <a:t>cumunione</a:t>
            </a:r>
            <a:r>
              <a:rPr lang="fr-FR" sz="2200" dirty="0" smtClean="0"/>
              <a:t> </a:t>
            </a:r>
            <a:r>
              <a:rPr lang="fr-FR" sz="2200" dirty="0" err="1" smtClean="0"/>
              <a:t>trà</a:t>
            </a:r>
            <a:r>
              <a:rPr lang="fr-FR" sz="2200" dirty="0" smtClean="0"/>
              <a:t> i </a:t>
            </a:r>
            <a:r>
              <a:rPr lang="fr-FR" sz="2200" dirty="0" err="1" smtClean="0"/>
              <a:t>vivi</a:t>
            </a:r>
            <a:r>
              <a:rPr lang="fr-FR" sz="2200" dirty="0" smtClean="0"/>
              <a:t> è i </a:t>
            </a:r>
            <a:r>
              <a:rPr lang="fr-FR" sz="2200" dirty="0" err="1" smtClean="0"/>
              <a:t>morti</a:t>
            </a:r>
            <a:endParaRPr lang="fr-FR" sz="2200" dirty="0" smtClean="0"/>
          </a:p>
          <a:p>
            <a:r>
              <a:rPr lang="fr-FR" sz="2200" dirty="0" err="1" smtClean="0"/>
              <a:t>Ist’offerta</a:t>
            </a:r>
            <a:r>
              <a:rPr lang="fr-FR" sz="2200" dirty="0" smtClean="0"/>
              <a:t> à i </a:t>
            </a:r>
            <a:r>
              <a:rPr lang="fr-FR" sz="2200" dirty="0" err="1" smtClean="0"/>
              <a:t>morti</a:t>
            </a:r>
            <a:r>
              <a:rPr lang="fr-FR" sz="2200" dirty="0" smtClean="0"/>
              <a:t> </a:t>
            </a:r>
            <a:r>
              <a:rPr lang="fr-FR" sz="2200" dirty="0" err="1" smtClean="0"/>
              <a:t>anu</a:t>
            </a:r>
            <a:r>
              <a:rPr lang="fr-FR" sz="2200" dirty="0" smtClean="0"/>
              <a:t> un fine, permette di </a:t>
            </a:r>
            <a:r>
              <a:rPr lang="fr-FR" sz="2200" dirty="0" err="1" smtClean="0"/>
              <a:t>assicurà</a:t>
            </a:r>
            <a:r>
              <a:rPr lang="fr-FR" sz="2200" dirty="0" smtClean="0"/>
              <a:t> i </a:t>
            </a:r>
            <a:r>
              <a:rPr lang="fr-FR" sz="2200" dirty="0" err="1" smtClean="0"/>
              <a:t>scambii</a:t>
            </a:r>
            <a:r>
              <a:rPr lang="fr-FR" sz="2200" dirty="0" smtClean="0"/>
              <a:t> </a:t>
            </a:r>
            <a:r>
              <a:rPr lang="fr-FR" sz="2200" dirty="0" err="1" smtClean="0"/>
              <a:t>simbòlichi</a:t>
            </a:r>
            <a:r>
              <a:rPr lang="fr-FR" sz="2200" dirty="0" smtClean="0"/>
              <a:t> </a:t>
            </a:r>
            <a:r>
              <a:rPr lang="fr-FR" sz="2200" dirty="0" err="1" smtClean="0"/>
              <a:t>trà</a:t>
            </a:r>
            <a:r>
              <a:rPr lang="fr-FR" sz="2200" dirty="0" smtClean="0"/>
              <a:t> i </a:t>
            </a:r>
            <a:r>
              <a:rPr lang="fr-FR" sz="2200" dirty="0" err="1" smtClean="0"/>
              <a:t>mondi</a:t>
            </a:r>
            <a:r>
              <a:rPr lang="fr-FR" sz="2200" dirty="0" smtClean="0"/>
              <a:t>. </a:t>
            </a:r>
            <a:r>
              <a:rPr lang="fr-FR" sz="2200" dirty="0" err="1" smtClean="0"/>
              <a:t>Issi</a:t>
            </a:r>
            <a:r>
              <a:rPr lang="fr-FR" sz="2200" dirty="0" smtClean="0"/>
              <a:t> </a:t>
            </a:r>
            <a:r>
              <a:rPr lang="fr-FR" sz="2200" dirty="0" err="1" smtClean="0"/>
              <a:t>gesti</a:t>
            </a:r>
            <a:r>
              <a:rPr lang="fr-FR" sz="2200" dirty="0" smtClean="0"/>
              <a:t> è </a:t>
            </a:r>
            <a:r>
              <a:rPr lang="fr-FR" sz="2200" dirty="0" err="1" smtClean="0"/>
              <a:t>usi</a:t>
            </a:r>
            <a:r>
              <a:rPr lang="fr-FR" sz="2200" dirty="0" smtClean="0"/>
              <a:t> </a:t>
            </a:r>
            <a:r>
              <a:rPr lang="fr-FR" sz="2200" dirty="0" err="1" smtClean="0"/>
              <a:t>sò</a:t>
            </a:r>
            <a:r>
              <a:rPr lang="fr-FR" sz="2200" dirty="0" smtClean="0"/>
              <a:t> </a:t>
            </a:r>
            <a:r>
              <a:rPr lang="fr-FR" sz="2200" dirty="0" err="1" smtClean="0"/>
              <a:t>tanti</a:t>
            </a:r>
            <a:r>
              <a:rPr lang="fr-FR" sz="2200" dirty="0" smtClean="0"/>
              <a:t> </a:t>
            </a:r>
            <a:r>
              <a:rPr lang="fr-FR" sz="2200" dirty="0" err="1" smtClean="0"/>
              <a:t>messagii</a:t>
            </a:r>
            <a:r>
              <a:rPr lang="fr-FR" sz="2200" dirty="0" smtClean="0"/>
              <a:t> , </a:t>
            </a:r>
            <a:r>
              <a:rPr lang="fr-FR" sz="2200" dirty="0" err="1" smtClean="0"/>
              <a:t>pensate</a:t>
            </a:r>
            <a:r>
              <a:rPr lang="fr-FR" sz="2200" dirty="0" smtClean="0"/>
              <a:t> </a:t>
            </a:r>
            <a:r>
              <a:rPr lang="fr-FR" sz="2200" dirty="0" err="1" smtClean="0"/>
              <a:t>chè</a:t>
            </a:r>
            <a:r>
              <a:rPr lang="fr-FR" sz="2200" dirty="0" smtClean="0"/>
              <a:t> i </a:t>
            </a:r>
            <a:r>
              <a:rPr lang="fr-FR" sz="2200" dirty="0" err="1" smtClean="0"/>
              <a:t>vivi</a:t>
            </a:r>
            <a:r>
              <a:rPr lang="fr-FR" sz="2200" dirty="0" smtClean="0"/>
              <a:t> </a:t>
            </a:r>
            <a:r>
              <a:rPr lang="fr-FR" sz="2200" dirty="0" err="1" smtClean="0"/>
              <a:t>mandanu</a:t>
            </a:r>
            <a:r>
              <a:rPr lang="fr-FR" sz="2200" dirty="0" smtClean="0"/>
              <a:t> à i </a:t>
            </a:r>
            <a:r>
              <a:rPr lang="fr-FR" sz="2200" dirty="0" err="1" smtClean="0"/>
              <a:t>so</a:t>
            </a:r>
            <a:r>
              <a:rPr lang="fr-FR" sz="2200" dirty="0" smtClean="0"/>
              <a:t> </a:t>
            </a:r>
            <a:r>
              <a:rPr lang="fr-FR" sz="2200" dirty="0" err="1" smtClean="0"/>
              <a:t>morti</a:t>
            </a:r>
            <a:r>
              <a:rPr lang="fr-FR" sz="2200" dirty="0" smtClean="0"/>
              <a:t>.</a:t>
            </a:r>
          </a:p>
          <a:p>
            <a:r>
              <a:rPr lang="fr-FR" sz="2200" dirty="0" smtClean="0"/>
              <a:t>I </a:t>
            </a:r>
            <a:r>
              <a:rPr lang="fr-FR" sz="2200" dirty="0" err="1" smtClean="0"/>
              <a:t>morti</a:t>
            </a:r>
            <a:r>
              <a:rPr lang="fr-FR" sz="2200" dirty="0" smtClean="0"/>
              <a:t> </a:t>
            </a:r>
            <a:r>
              <a:rPr lang="fr-FR" sz="2200" dirty="0" err="1" smtClean="0"/>
              <a:t>elli</a:t>
            </a:r>
            <a:r>
              <a:rPr lang="fr-FR" sz="2200" dirty="0" smtClean="0"/>
              <a:t> in </a:t>
            </a:r>
            <a:r>
              <a:rPr lang="fr-FR" sz="2200" dirty="0" err="1" smtClean="0"/>
              <a:t>scambiu</a:t>
            </a:r>
            <a:r>
              <a:rPr lang="fr-FR" sz="2200" dirty="0" smtClean="0"/>
              <a:t> </a:t>
            </a:r>
            <a:r>
              <a:rPr lang="fr-FR" sz="2200" dirty="0" err="1" smtClean="0"/>
              <a:t>pruvideranu</a:t>
            </a:r>
            <a:r>
              <a:rPr lang="fr-FR" sz="2200" dirty="0" smtClean="0"/>
              <a:t> in </a:t>
            </a:r>
            <a:r>
              <a:rPr lang="fr-FR" sz="2200" dirty="0" err="1" smtClean="0"/>
              <a:t>divizia</a:t>
            </a:r>
            <a:r>
              <a:rPr lang="fr-FR" sz="2200" dirty="0" smtClean="0"/>
              <a:t> è </a:t>
            </a:r>
            <a:r>
              <a:rPr lang="fr-FR" sz="2200" dirty="0" err="1" smtClean="0"/>
              <a:t>fertilità</a:t>
            </a:r>
            <a:r>
              <a:rPr lang="fr-FR" sz="2200" dirty="0" smtClean="0"/>
              <a:t>, da </a:t>
            </a:r>
            <a:r>
              <a:rPr lang="fr-FR" sz="2200" dirty="0" err="1" smtClean="0"/>
              <a:t>guarantisce</a:t>
            </a:r>
            <a:r>
              <a:rPr lang="fr-FR" sz="2200" dirty="0" smtClean="0"/>
              <a:t> a </a:t>
            </a:r>
            <a:r>
              <a:rPr lang="fr-FR" sz="2200" dirty="0" err="1" smtClean="0"/>
              <a:t>sopravvivenza</a:t>
            </a:r>
            <a:r>
              <a:rPr lang="fr-FR" sz="2200" dirty="0" smtClean="0"/>
              <a:t> di u </a:t>
            </a:r>
            <a:r>
              <a:rPr lang="fr-FR" sz="2200" dirty="0" err="1" smtClean="0"/>
              <a:t>gruppu</a:t>
            </a:r>
            <a:r>
              <a:rPr lang="fr-FR" sz="2200" dirty="0" smtClean="0"/>
              <a:t>. </a:t>
            </a:r>
            <a:endParaRPr lang="fr-FR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118" y="3616411"/>
            <a:ext cx="9214493" cy="5453447"/>
          </a:xfrm>
        </p:spPr>
        <p:txBody>
          <a:bodyPr>
            <a:normAutofit/>
          </a:bodyPr>
          <a:lstStyle/>
          <a:p>
            <a:r>
              <a:rPr lang="fr-FR" sz="3100" b="1" dirty="0" smtClean="0">
                <a:solidFill>
                  <a:schemeClr val="tx1"/>
                </a:solidFill>
              </a:rPr>
              <a:t/>
            </a:r>
            <a:br>
              <a:rPr lang="fr-FR" sz="3100" b="1" dirty="0" smtClean="0">
                <a:solidFill>
                  <a:schemeClr val="tx1"/>
                </a:solidFill>
              </a:rPr>
            </a:br>
            <a:r>
              <a:rPr lang="fr-FR" sz="3100" b="1" dirty="0" smtClean="0">
                <a:solidFill>
                  <a:schemeClr val="tx1"/>
                </a:solidFill>
              </a:rPr>
              <a:t/>
            </a:r>
            <a:br>
              <a:rPr lang="fr-FR" sz="3100" b="1" dirty="0" smtClean="0">
                <a:solidFill>
                  <a:schemeClr val="tx1"/>
                </a:solidFill>
              </a:rPr>
            </a:br>
            <a:r>
              <a:rPr lang="fr-FR" sz="3100" b="1" dirty="0">
                <a:solidFill>
                  <a:schemeClr val="tx1"/>
                </a:solidFill>
              </a:rPr>
              <a:t/>
            </a:r>
            <a:br>
              <a:rPr lang="fr-FR" sz="3100" b="1" dirty="0">
                <a:solidFill>
                  <a:schemeClr val="tx1"/>
                </a:solidFill>
              </a:rPr>
            </a:br>
            <a:r>
              <a:rPr lang="fr-FR" sz="3100" b="1" dirty="0">
                <a:solidFill>
                  <a:schemeClr val="tx1"/>
                </a:solidFill>
              </a:rPr>
              <a:t/>
            </a:r>
            <a:br>
              <a:rPr lang="fr-FR" sz="3100" b="1" dirty="0">
                <a:solidFill>
                  <a:schemeClr val="tx1"/>
                </a:solidFill>
              </a:rPr>
            </a:br>
            <a:r>
              <a:rPr lang="fr-FR" sz="2200" dirty="0"/>
              <a:t/>
            </a:r>
            <a:br>
              <a:rPr lang="fr-FR" sz="2200" dirty="0"/>
            </a:br>
            <a:endParaRPr lang="fr-FR" sz="2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2124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7623"/>
            <a:ext cx="12192000" cy="42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8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58892" y="1021492"/>
            <a:ext cx="45719" cy="88350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5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0562" y="840260"/>
            <a:ext cx="8254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r>
              <a:rPr lang="it-IT" sz="2400" dirty="0"/>
              <a:t>È cumu si dice "fraude" </a:t>
            </a:r>
            <a:r>
              <a:rPr lang="it-IT" sz="2400" dirty="0" smtClean="0"/>
              <a:t>?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Di manera abbastanza strana, ùn ci hè parolla per parlà di a "fraude". Si parlà d'arrubà un'elezzione, ma ùn ci hè equivalente in lingua corsa. Impieghemu a parolla "froda" puru s'ella ùn hè tantu bella. </a:t>
            </a:r>
          </a:p>
          <a:p>
            <a:endParaRPr lang="it-IT" sz="2400" dirty="0"/>
          </a:p>
          <a:p>
            <a:r>
              <a:rPr lang="it-IT" sz="2400" dirty="0"/>
              <a:t> Serà chì a "froda" in Corsica ùn hà mai esistitu ? 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6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8486" y="624110"/>
            <a:ext cx="8786126" cy="1509490"/>
          </a:xfrm>
        </p:spPr>
        <p:txBody>
          <a:bodyPr/>
          <a:lstStyle/>
          <a:p>
            <a:r>
              <a:rPr lang="fr-FR" dirty="0" smtClean="0"/>
              <a:t>II) </a:t>
            </a:r>
            <a:r>
              <a:rPr lang="fr-FR" dirty="0" err="1" smtClean="0"/>
              <a:t>Cumenti</a:t>
            </a:r>
            <a:r>
              <a:rPr lang="fr-FR" dirty="0" smtClean="0"/>
              <a:t> di </a:t>
            </a:r>
            <a:r>
              <a:rPr lang="fr-FR" dirty="0" err="1" smtClean="0"/>
              <a:t>ritratti</a:t>
            </a:r>
            <a:r>
              <a:rPr lang="fr-FR" dirty="0" smtClean="0"/>
              <a:t> </a:t>
            </a:r>
            <a:r>
              <a:rPr lang="fr-FR" dirty="0" err="1" smtClean="0"/>
              <a:t>rilativi</a:t>
            </a:r>
            <a:r>
              <a:rPr lang="fr-FR" dirty="0" smtClean="0"/>
              <a:t> à l’</a:t>
            </a:r>
            <a:r>
              <a:rPr lang="fr-FR" dirty="0" err="1" smtClean="0"/>
              <a:t>elezzioni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90119" y="2133599"/>
            <a:ext cx="9214493" cy="4514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4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1881" y="624109"/>
            <a:ext cx="9222731" cy="2860495"/>
          </a:xfrm>
        </p:spPr>
        <p:txBody>
          <a:bodyPr/>
          <a:lstStyle/>
          <a:p>
            <a:r>
              <a:rPr lang="fr-FR" dirty="0" smtClean="0"/>
              <a:t>III) A </a:t>
            </a:r>
            <a:r>
              <a:rPr lang="fr-FR" dirty="0" err="1" smtClean="0"/>
              <a:t>Spressione</a:t>
            </a:r>
            <a:r>
              <a:rPr lang="fr-FR" dirty="0" smtClean="0"/>
              <a:t> </a:t>
            </a:r>
            <a:r>
              <a:rPr lang="fr-FR" dirty="0" err="1" smtClean="0"/>
              <a:t>scritta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3200" dirty="0" smtClean="0"/>
              <a:t>A </a:t>
            </a:r>
            <a:r>
              <a:rPr lang="fr-FR" sz="3200" dirty="0" err="1" smtClean="0"/>
              <a:t>Stagione</a:t>
            </a:r>
            <a:r>
              <a:rPr lang="fr-FR" sz="3200" dirty="0" smtClean="0"/>
              <a:t> </a:t>
            </a:r>
            <a:r>
              <a:rPr lang="fr-FR" sz="3200" dirty="0" err="1" smtClean="0"/>
              <a:t>chì</a:t>
            </a:r>
            <a:r>
              <a:rPr lang="fr-FR" sz="3200" dirty="0" smtClean="0"/>
              <a:t> mi </a:t>
            </a:r>
            <a:r>
              <a:rPr lang="fr-FR" sz="3200" dirty="0" err="1" smtClean="0"/>
              <a:t>garba</a:t>
            </a:r>
            <a:r>
              <a:rPr lang="fr-FR" sz="3200" dirty="0" smtClean="0"/>
              <a:t> u più</a:t>
            </a:r>
          </a:p>
          <a:p>
            <a:r>
              <a:rPr lang="fr-FR" sz="3200" dirty="0" smtClean="0"/>
              <a:t>Una data </a:t>
            </a:r>
            <a:r>
              <a:rPr lang="fr-FR" sz="3200" dirty="0" err="1" smtClean="0"/>
              <a:t>impurtante</a:t>
            </a:r>
            <a:r>
              <a:rPr lang="fr-FR" sz="3200" dirty="0" smtClean="0"/>
              <a:t> per </a:t>
            </a:r>
            <a:r>
              <a:rPr lang="fr-FR" sz="3200" dirty="0" err="1" smtClean="0"/>
              <a:t>voi</a:t>
            </a:r>
            <a:r>
              <a:rPr lang="fr-FR" sz="3200" dirty="0" smtClean="0"/>
              <a:t>, </a:t>
            </a:r>
            <a:r>
              <a:rPr lang="fr-FR" sz="3200" dirty="0" err="1" smtClean="0"/>
              <a:t>perchè</a:t>
            </a:r>
            <a:r>
              <a:rPr lang="fr-FR" sz="3200" dirty="0" smtClean="0"/>
              <a:t> ?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3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Oghje</a:t>
            </a:r>
            <a:r>
              <a:rPr lang="fr-FR" dirty="0" smtClean="0"/>
              <a:t> in Corsica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9459" y="1729945"/>
            <a:ext cx="9445153" cy="4720281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sz="2600" dirty="0" smtClean="0"/>
              <a:t>Inde a mente di i </a:t>
            </a:r>
            <a:r>
              <a:rPr lang="fr-FR" sz="2600" dirty="0" err="1" smtClean="0"/>
              <a:t>corsi</a:t>
            </a:r>
            <a:r>
              <a:rPr lang="fr-FR" sz="2600" dirty="0" smtClean="0"/>
              <a:t>, </a:t>
            </a:r>
            <a:r>
              <a:rPr lang="fr-FR" sz="2600" dirty="0" err="1" smtClean="0"/>
              <a:t>issi</a:t>
            </a:r>
            <a:r>
              <a:rPr lang="fr-FR" sz="2600" dirty="0" smtClean="0"/>
              <a:t> </a:t>
            </a:r>
            <a:r>
              <a:rPr lang="fr-FR" sz="2600" dirty="0" err="1" smtClean="0"/>
              <a:t>dui</a:t>
            </a:r>
            <a:r>
              <a:rPr lang="fr-FR" sz="2600" dirty="0" smtClean="0"/>
              <a:t> </a:t>
            </a:r>
            <a:r>
              <a:rPr lang="fr-FR" sz="2600" dirty="0" err="1" smtClean="0"/>
              <a:t>ghjorni</a:t>
            </a:r>
            <a:r>
              <a:rPr lang="fr-FR" sz="2600" dirty="0" smtClean="0"/>
              <a:t> </a:t>
            </a:r>
            <a:r>
              <a:rPr lang="fr-FR" sz="2600" dirty="0" err="1" smtClean="0"/>
              <a:t>fermanu</a:t>
            </a:r>
            <a:r>
              <a:rPr lang="fr-FR" sz="2600" dirty="0" smtClean="0"/>
              <a:t> </a:t>
            </a:r>
            <a:r>
              <a:rPr lang="fr-FR" sz="2600" dirty="0" err="1" smtClean="0"/>
              <a:t>ligati</a:t>
            </a:r>
            <a:r>
              <a:rPr lang="fr-FR" sz="2600" dirty="0" smtClean="0"/>
              <a:t> à u </a:t>
            </a:r>
            <a:r>
              <a:rPr lang="fr-FR" sz="2600" dirty="0" err="1" smtClean="0"/>
              <a:t>cultu</a:t>
            </a:r>
            <a:r>
              <a:rPr lang="fr-FR" sz="2600" dirty="0" smtClean="0"/>
              <a:t> di i </a:t>
            </a:r>
            <a:r>
              <a:rPr lang="fr-FR" sz="2600" dirty="0" err="1" smtClean="0"/>
              <a:t>morti</a:t>
            </a:r>
            <a:r>
              <a:rPr lang="fr-FR" sz="2600" dirty="0" smtClean="0"/>
              <a:t>, e </a:t>
            </a:r>
            <a:r>
              <a:rPr lang="fr-FR" sz="2600" dirty="0" err="1" smtClean="0"/>
              <a:t>famiglie</a:t>
            </a:r>
            <a:r>
              <a:rPr lang="fr-FR" sz="2600" dirty="0" smtClean="0"/>
              <a:t> si </a:t>
            </a:r>
            <a:r>
              <a:rPr lang="fr-FR" sz="2600" dirty="0" err="1" smtClean="0"/>
              <a:t>rendenu</a:t>
            </a:r>
            <a:r>
              <a:rPr lang="fr-FR" sz="2600" dirty="0" smtClean="0"/>
              <a:t> </a:t>
            </a:r>
            <a:r>
              <a:rPr lang="fr-FR" sz="2600" dirty="0" err="1" smtClean="0"/>
              <a:t>nantu</a:t>
            </a:r>
            <a:r>
              <a:rPr lang="fr-FR" sz="2600" dirty="0" smtClean="0"/>
              <a:t> à e tombe di i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defunti</a:t>
            </a:r>
            <a:r>
              <a:rPr lang="fr-FR" sz="2600" dirty="0" smtClean="0"/>
              <a:t> </a:t>
            </a:r>
            <a:r>
              <a:rPr lang="fr-FR" sz="2600" dirty="0" smtClean="0"/>
              <a:t>è ci </a:t>
            </a:r>
            <a:r>
              <a:rPr lang="fr-FR" sz="2600" dirty="0" err="1" smtClean="0"/>
              <a:t>mettenu</a:t>
            </a:r>
            <a:r>
              <a:rPr lang="fr-FR" sz="2600" dirty="0" smtClean="0"/>
              <a:t>, </a:t>
            </a:r>
            <a:r>
              <a:rPr lang="fr-FR" sz="2600" dirty="0" err="1" smtClean="0"/>
              <a:t>luminelli</a:t>
            </a:r>
            <a:r>
              <a:rPr lang="fr-FR" sz="2600" dirty="0" smtClean="0"/>
              <a:t> è </a:t>
            </a:r>
            <a:r>
              <a:rPr lang="fr-FR" sz="2600" dirty="0" err="1" smtClean="0"/>
              <a:t>fiori</a:t>
            </a:r>
            <a:r>
              <a:rPr lang="fr-FR" sz="2600" dirty="0" smtClean="0"/>
              <a:t>.</a:t>
            </a:r>
          </a:p>
          <a:p>
            <a:r>
              <a:rPr lang="fr-FR" sz="2600" dirty="0" smtClean="0"/>
              <a:t>U 2 di </a:t>
            </a:r>
            <a:r>
              <a:rPr lang="fr-FR" sz="2600" dirty="0" err="1" smtClean="0"/>
              <a:t>nuvembre</a:t>
            </a:r>
            <a:r>
              <a:rPr lang="fr-FR" sz="2600" dirty="0" smtClean="0"/>
              <a:t>, u </a:t>
            </a:r>
            <a:r>
              <a:rPr lang="fr-FR" sz="2600" dirty="0" err="1" smtClean="0"/>
              <a:t>prete</a:t>
            </a:r>
            <a:r>
              <a:rPr lang="fr-FR" sz="2600" dirty="0" smtClean="0"/>
              <a:t> </a:t>
            </a:r>
            <a:r>
              <a:rPr lang="fr-FR" sz="2600" dirty="0" err="1" smtClean="0"/>
              <a:t>benedisce</a:t>
            </a:r>
            <a:r>
              <a:rPr lang="fr-FR" sz="2600" dirty="0" smtClean="0"/>
              <a:t> </a:t>
            </a:r>
            <a:r>
              <a:rPr lang="fr-FR" sz="2600" dirty="0" smtClean="0"/>
              <a:t>e </a:t>
            </a:r>
            <a:r>
              <a:rPr lang="fr-FR" sz="2600" dirty="0" smtClean="0"/>
              <a:t>tombe di u </a:t>
            </a:r>
            <a:r>
              <a:rPr lang="fr-FR" sz="2600" dirty="0" err="1" smtClean="0"/>
              <a:t>Campu</a:t>
            </a:r>
            <a:r>
              <a:rPr lang="fr-FR" sz="2600" dirty="0" smtClean="0"/>
              <a:t> Santu</a:t>
            </a:r>
            <a:endParaRPr lang="fr-FR" sz="2600" dirty="0" smtClean="0"/>
          </a:p>
          <a:p>
            <a:r>
              <a:rPr lang="fr-FR" sz="2600" dirty="0" smtClean="0"/>
              <a:t>Da </a:t>
            </a:r>
            <a:r>
              <a:rPr lang="fr-FR" sz="2600" dirty="0" err="1" smtClean="0"/>
              <a:t>sapè</a:t>
            </a:r>
            <a:r>
              <a:rPr lang="fr-FR" sz="2600" dirty="0" smtClean="0"/>
              <a:t> </a:t>
            </a:r>
            <a:r>
              <a:rPr lang="fr-FR" sz="2600" dirty="0" err="1" smtClean="0"/>
              <a:t>chì</a:t>
            </a:r>
            <a:r>
              <a:rPr lang="fr-FR" sz="2600" dirty="0" smtClean="0"/>
              <a:t> </a:t>
            </a:r>
            <a:r>
              <a:rPr lang="fr-FR" sz="2600" dirty="0" err="1" smtClean="0"/>
              <a:t>ciò</a:t>
            </a:r>
            <a:r>
              <a:rPr lang="fr-FR" sz="2600" dirty="0" smtClean="0"/>
              <a:t> </a:t>
            </a:r>
            <a:r>
              <a:rPr lang="fr-FR" sz="2600" dirty="0" err="1" smtClean="0"/>
              <a:t>chè</a:t>
            </a:r>
            <a:r>
              <a:rPr lang="fr-FR" sz="2600" dirty="0" smtClean="0"/>
              <a:t> no </a:t>
            </a:r>
            <a:r>
              <a:rPr lang="fr-FR" sz="2600" dirty="0" err="1" smtClean="0"/>
              <a:t>chjamemu</a:t>
            </a:r>
            <a:r>
              <a:rPr lang="fr-FR" sz="2600" dirty="0" smtClean="0"/>
              <a:t> « chrysanthèmes » o </a:t>
            </a:r>
            <a:r>
              <a:rPr lang="fr-FR" sz="2600" dirty="0" err="1" smtClean="0"/>
              <a:t>fiore</a:t>
            </a:r>
            <a:r>
              <a:rPr lang="fr-FR" sz="2600" dirty="0" smtClean="0"/>
              <a:t> di i </a:t>
            </a:r>
            <a:r>
              <a:rPr lang="fr-FR" sz="2600" dirty="0" err="1" smtClean="0"/>
              <a:t>morti</a:t>
            </a:r>
            <a:r>
              <a:rPr lang="fr-FR" sz="2600" dirty="0" smtClean="0"/>
              <a:t>, </a:t>
            </a:r>
            <a:r>
              <a:rPr lang="fr-FR" sz="2600" dirty="0" err="1" smtClean="0"/>
              <a:t>sò</a:t>
            </a:r>
            <a:r>
              <a:rPr lang="fr-FR" sz="2600" dirty="0" smtClean="0"/>
              <a:t> </a:t>
            </a:r>
            <a:r>
              <a:rPr lang="fr-FR" sz="2600" dirty="0" err="1" smtClean="0"/>
              <a:t>stati</a:t>
            </a:r>
            <a:r>
              <a:rPr lang="fr-FR" sz="2600" dirty="0" smtClean="0"/>
              <a:t> </a:t>
            </a:r>
            <a:r>
              <a:rPr lang="fr-FR" sz="2600" dirty="0" err="1" smtClean="0"/>
              <a:t>intrudutti</a:t>
            </a:r>
            <a:r>
              <a:rPr lang="fr-FR" sz="2600" dirty="0" smtClean="0"/>
              <a:t> </a:t>
            </a:r>
            <a:r>
              <a:rPr lang="fr-FR" sz="2600" dirty="0" err="1" smtClean="0"/>
              <a:t>pocu</a:t>
            </a:r>
            <a:r>
              <a:rPr lang="fr-FR" sz="2600" dirty="0" smtClean="0"/>
              <a:t> </a:t>
            </a:r>
            <a:r>
              <a:rPr lang="fr-FR" sz="2600" dirty="0" err="1" smtClean="0"/>
              <a:t>fà</a:t>
            </a:r>
            <a:r>
              <a:rPr lang="fr-FR" sz="2600" dirty="0" smtClean="0"/>
              <a:t>.</a:t>
            </a:r>
            <a:endParaRPr lang="fr-FR" sz="2600" dirty="0"/>
          </a:p>
          <a:p>
            <a:r>
              <a:rPr lang="fr-FR" sz="2600" dirty="0" smtClean="0">
                <a:solidFill>
                  <a:srgbClr val="FF0000"/>
                </a:solidFill>
              </a:rPr>
              <a:t>Per </a:t>
            </a:r>
            <a:r>
              <a:rPr lang="fr-FR" sz="2600" dirty="0" err="1" smtClean="0">
                <a:solidFill>
                  <a:srgbClr val="FF0000"/>
                </a:solidFill>
              </a:rPr>
              <a:t>vede</a:t>
            </a:r>
            <a:r>
              <a:rPr lang="fr-FR" sz="2600" dirty="0" smtClean="0">
                <a:solidFill>
                  <a:srgbClr val="FF0000"/>
                </a:solidFill>
              </a:rPr>
              <a:t> ci menu </a:t>
            </a:r>
            <a:r>
              <a:rPr lang="fr-FR" sz="2600" dirty="0" err="1" smtClean="0">
                <a:solidFill>
                  <a:srgbClr val="FF0000"/>
                </a:solidFill>
              </a:rPr>
              <a:t>foscu</a:t>
            </a:r>
            <a:r>
              <a:rPr lang="fr-FR" sz="2600" dirty="0" smtClean="0">
                <a:solidFill>
                  <a:srgbClr val="FF0000"/>
                </a:solidFill>
              </a:rPr>
              <a:t>, </a:t>
            </a:r>
            <a:r>
              <a:rPr lang="fr-FR" sz="2600" dirty="0" err="1" smtClean="0">
                <a:solidFill>
                  <a:srgbClr val="FF0000"/>
                </a:solidFill>
              </a:rPr>
              <a:t>femu</a:t>
            </a:r>
            <a:r>
              <a:rPr lang="fr-FR" sz="2600" dirty="0" smtClean="0">
                <a:solidFill>
                  <a:srgbClr val="FF0000"/>
                </a:solidFill>
              </a:rPr>
              <a:t> ci </a:t>
            </a:r>
            <a:r>
              <a:rPr lang="fr-FR" sz="2600" dirty="0" err="1" smtClean="0">
                <a:solidFill>
                  <a:srgbClr val="FF0000"/>
                </a:solidFill>
              </a:rPr>
              <a:t>una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dirty="0" err="1" smtClean="0">
                <a:solidFill>
                  <a:srgbClr val="FF0000"/>
                </a:solidFill>
              </a:rPr>
              <a:t>traculinata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dirty="0" err="1" smtClean="0">
                <a:solidFill>
                  <a:srgbClr val="FF0000"/>
                </a:solidFill>
              </a:rPr>
              <a:t>paisana</a:t>
            </a:r>
            <a:endParaRPr lang="fr-FR" sz="2600" dirty="0" smtClean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2152650" cy="2124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972" y="0"/>
            <a:ext cx="2181028" cy="16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Notte</a:t>
            </a:r>
            <a:r>
              <a:rPr lang="fr-FR" dirty="0"/>
              <a:t> </a:t>
            </a:r>
            <a:r>
              <a:rPr lang="fr-FR" dirty="0" err="1" smtClean="0"/>
              <a:t>trà</a:t>
            </a:r>
            <a:r>
              <a:rPr lang="fr-FR" dirty="0" smtClean="0"/>
              <a:t> u 1 è u 2 di </a:t>
            </a:r>
            <a:r>
              <a:rPr lang="fr-FR" dirty="0" err="1" smtClean="0"/>
              <a:t>nuvembre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2109" y="2290118"/>
            <a:ext cx="10392504" cy="4456671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Inde e </a:t>
            </a:r>
            <a:r>
              <a:rPr lang="it-IT" dirty="0" smtClean="0">
                <a:solidFill>
                  <a:schemeClr val="tx1"/>
                </a:solidFill>
              </a:rPr>
              <a:t>credenze corse, </a:t>
            </a:r>
            <a:r>
              <a:rPr lang="it-IT" dirty="0" smtClean="0">
                <a:solidFill>
                  <a:schemeClr val="tx1"/>
                </a:solidFill>
              </a:rPr>
              <a:t>inde a notte da u 1 à u 2 di nuvembre i morti visitavanu i soi, vultavanu induv’elli </a:t>
            </a:r>
            <a:r>
              <a:rPr lang="it-IT" dirty="0" smtClean="0">
                <a:solidFill>
                  <a:schemeClr val="tx1"/>
                </a:solidFill>
              </a:rPr>
              <a:t>avianu </a:t>
            </a:r>
            <a:r>
              <a:rPr lang="it-IT" dirty="0" smtClean="0">
                <a:solidFill>
                  <a:schemeClr val="tx1"/>
                </a:solidFill>
              </a:rPr>
              <a:t>campatu, devenu </a:t>
            </a:r>
            <a:r>
              <a:rPr lang="it-IT" dirty="0" smtClean="0">
                <a:solidFill>
                  <a:schemeClr val="tx1"/>
                </a:solidFill>
              </a:rPr>
              <a:t>ritruvà </a:t>
            </a:r>
            <a:r>
              <a:rPr lang="it-IT" dirty="0" smtClean="0">
                <a:solidFill>
                  <a:schemeClr val="tx1"/>
                </a:solidFill>
              </a:rPr>
              <a:t>a casa cum’ella era è vede chì i vivi anu pensatu à elli.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 pensata hè materializata da cibi è acqua posti nantu à u tavulinu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dirty="0">
                <a:solidFill>
                  <a:schemeClr val="tx1"/>
                </a:solidFill>
              </a:rPr>
              <a:t>Quid di l’acqua </a:t>
            </a:r>
            <a:r>
              <a:rPr lang="it-IT" dirty="0" smtClean="0">
                <a:solidFill>
                  <a:schemeClr val="tx1"/>
                </a:solidFill>
              </a:rPr>
              <a:t>?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I morti manghjavanu è biianu di modu simbolicu è raprisentavanu una cumunione cù i </a:t>
            </a:r>
            <a:r>
              <a:rPr lang="it-IT" dirty="0" smtClean="0">
                <a:solidFill>
                  <a:schemeClr val="tx1"/>
                </a:solidFill>
              </a:rPr>
              <a:t>morti</a:t>
            </a:r>
            <a:r>
              <a:rPr lang="it-IT" dirty="0">
                <a:solidFill>
                  <a:schemeClr val="tx1"/>
                </a:solidFill>
              </a:rPr>
              <a:t>.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fr-FR" dirty="0" err="1" smtClean="0">
                <a:solidFill>
                  <a:schemeClr val="tx1"/>
                </a:solidFill>
              </a:rPr>
              <a:t>Sè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offerta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micca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fatta</a:t>
            </a:r>
            <a:r>
              <a:rPr lang="fr-FR" dirty="0" smtClean="0">
                <a:solidFill>
                  <a:schemeClr val="tx1"/>
                </a:solidFill>
              </a:rPr>
              <a:t> = </a:t>
            </a:r>
            <a:r>
              <a:rPr lang="fr-FR" dirty="0" err="1" smtClean="0">
                <a:solidFill>
                  <a:schemeClr val="tx1"/>
                </a:solidFill>
              </a:rPr>
              <a:t>Burrasca</a:t>
            </a:r>
            <a:r>
              <a:rPr lang="fr-FR" dirty="0" smtClean="0">
                <a:solidFill>
                  <a:schemeClr val="tx1"/>
                </a:solidFill>
              </a:rPr>
              <a:t> di i </a:t>
            </a:r>
            <a:r>
              <a:rPr lang="fr-FR" dirty="0" err="1" smtClean="0">
                <a:solidFill>
                  <a:schemeClr val="tx1"/>
                </a:solidFill>
              </a:rPr>
              <a:t>morti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2124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613" y="4784544"/>
            <a:ext cx="3198247" cy="21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Traculinata</a:t>
            </a:r>
            <a:r>
              <a:rPr lang="fr-FR" dirty="0" smtClean="0"/>
              <a:t> </a:t>
            </a:r>
            <a:r>
              <a:rPr lang="fr-FR" dirty="0" err="1" smtClean="0"/>
              <a:t>pumontinca</a:t>
            </a:r>
            <a:r>
              <a:rPr lang="fr-FR" dirty="0" smtClean="0"/>
              <a:t>, in </a:t>
            </a:r>
            <a:r>
              <a:rPr lang="fr-FR" dirty="0" err="1" smtClean="0"/>
              <a:t>Alzilone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 </a:t>
            </a:r>
            <a:r>
              <a:rPr lang="fr-FR" sz="2400" dirty="0" err="1" smtClean="0"/>
              <a:t>notte</a:t>
            </a:r>
            <a:r>
              <a:rPr lang="fr-FR" sz="2400" dirty="0" smtClean="0"/>
              <a:t>, da </a:t>
            </a:r>
            <a:r>
              <a:rPr lang="fr-FR" sz="2400" dirty="0" smtClean="0"/>
              <a:t>u 1mu à u 2 di </a:t>
            </a:r>
            <a:r>
              <a:rPr lang="fr-FR" sz="2400" dirty="0" err="1" smtClean="0"/>
              <a:t>nuvembre</a:t>
            </a:r>
            <a:r>
              <a:rPr lang="fr-FR" sz="2400" dirty="0" smtClean="0"/>
              <a:t>, e </a:t>
            </a:r>
            <a:r>
              <a:rPr lang="fr-FR" sz="2400" dirty="0" err="1" smtClean="0"/>
              <a:t>famiglie</a:t>
            </a:r>
            <a:r>
              <a:rPr lang="fr-FR" sz="2400" dirty="0" smtClean="0"/>
              <a:t> </a:t>
            </a:r>
            <a:r>
              <a:rPr lang="fr-FR" sz="2400" dirty="0" err="1" smtClean="0"/>
              <a:t>una</a:t>
            </a:r>
            <a:r>
              <a:rPr lang="fr-FR" sz="2400" dirty="0" smtClean="0"/>
              <a:t> </a:t>
            </a:r>
            <a:r>
              <a:rPr lang="fr-FR" sz="2400" dirty="0" err="1" smtClean="0"/>
              <a:t>dopu</a:t>
            </a:r>
            <a:r>
              <a:rPr lang="fr-FR" sz="2400" dirty="0" smtClean="0"/>
              <a:t> à l’</a:t>
            </a:r>
            <a:r>
              <a:rPr lang="fr-FR" sz="2400" dirty="0" err="1" smtClean="0"/>
              <a:t>altra</a:t>
            </a:r>
            <a:r>
              <a:rPr lang="fr-FR" sz="2400" dirty="0" smtClean="0"/>
              <a:t> </a:t>
            </a:r>
            <a:r>
              <a:rPr lang="fr-FR" sz="2400" dirty="0" err="1" smtClean="0"/>
              <a:t>sunavanu</a:t>
            </a:r>
            <a:r>
              <a:rPr lang="fr-FR" sz="2400" dirty="0" smtClean="0"/>
              <a:t> un </a:t>
            </a:r>
            <a:r>
              <a:rPr lang="fr-FR" sz="2400" dirty="0" err="1" smtClean="0"/>
              <a:t>chjoccu</a:t>
            </a:r>
            <a:r>
              <a:rPr lang="fr-FR" sz="2400" dirty="0" smtClean="0"/>
              <a:t> à </a:t>
            </a:r>
            <a:r>
              <a:rPr lang="fr-FR" sz="2400" dirty="0" err="1" smtClean="0"/>
              <a:t>murtoriu</a:t>
            </a:r>
            <a:r>
              <a:rPr lang="fr-FR" sz="2400" dirty="0" smtClean="0"/>
              <a:t> </a:t>
            </a:r>
            <a:r>
              <a:rPr lang="fr-FR" sz="2400" dirty="0" smtClean="0"/>
              <a:t>per i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morti</a:t>
            </a:r>
            <a:r>
              <a:rPr lang="fr-FR" sz="2400" dirty="0" smtClean="0"/>
              <a:t>, </a:t>
            </a:r>
            <a:r>
              <a:rPr lang="fr-FR" sz="2400" dirty="0" err="1" smtClean="0"/>
              <a:t>secondu</a:t>
            </a:r>
            <a:r>
              <a:rPr lang="fr-FR" sz="2400" dirty="0" smtClean="0"/>
              <a:t> a </a:t>
            </a:r>
            <a:r>
              <a:rPr lang="fr-FR" sz="2400" dirty="0" err="1" smtClean="0"/>
              <a:t>tradizione</a:t>
            </a:r>
            <a:r>
              <a:rPr lang="fr-FR" sz="2400" dirty="0" smtClean="0"/>
              <a:t> </a:t>
            </a:r>
            <a:r>
              <a:rPr lang="fr-FR" sz="2400" dirty="0" err="1" smtClean="0"/>
              <a:t>ognunu</a:t>
            </a:r>
            <a:r>
              <a:rPr lang="fr-FR" sz="2400" dirty="0" smtClean="0"/>
              <a:t> </a:t>
            </a:r>
            <a:r>
              <a:rPr lang="fr-FR" sz="2400" dirty="0" err="1" smtClean="0"/>
              <a:t>avia</a:t>
            </a:r>
            <a:r>
              <a:rPr lang="fr-FR" sz="2400" dirty="0" smtClean="0"/>
              <a:t> u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versu</a:t>
            </a:r>
            <a:r>
              <a:rPr lang="fr-FR" sz="2400" dirty="0" smtClean="0"/>
              <a:t> per esse </a:t>
            </a:r>
            <a:r>
              <a:rPr lang="fr-FR" sz="2400" dirty="0" err="1" smtClean="0"/>
              <a:t>identificatu</a:t>
            </a:r>
            <a:r>
              <a:rPr lang="fr-FR" sz="2400" dirty="0" smtClean="0"/>
              <a:t> da i </a:t>
            </a:r>
            <a:r>
              <a:rPr lang="fr-FR" sz="2400" dirty="0" smtClean="0"/>
              <a:t>soi</a:t>
            </a:r>
            <a:endParaRPr lang="fr-FR" sz="2400" dirty="0" smtClean="0"/>
          </a:p>
          <a:p>
            <a:r>
              <a:rPr lang="fr-FR" sz="2400" dirty="0" err="1" smtClean="0"/>
              <a:t>Certi</a:t>
            </a:r>
            <a:r>
              <a:rPr lang="fr-FR" sz="2400" dirty="0" smtClean="0"/>
              <a:t> </a:t>
            </a:r>
            <a:r>
              <a:rPr lang="fr-FR" sz="2400" dirty="0" err="1" smtClean="0"/>
              <a:t>dicianu</a:t>
            </a:r>
            <a:r>
              <a:rPr lang="fr-FR" sz="2400" dirty="0" smtClean="0"/>
              <a:t> in </a:t>
            </a:r>
            <a:r>
              <a:rPr lang="fr-FR" sz="2400" dirty="0" err="1" smtClean="0"/>
              <a:t>Alzilone</a:t>
            </a:r>
            <a:r>
              <a:rPr lang="fr-FR" sz="2400" dirty="0" smtClean="0"/>
              <a:t> « Un </a:t>
            </a:r>
            <a:r>
              <a:rPr lang="fr-FR" sz="2400" dirty="0" err="1" smtClean="0"/>
              <a:t>toccu</a:t>
            </a:r>
            <a:r>
              <a:rPr lang="fr-FR" sz="2400" dirty="0" smtClean="0"/>
              <a:t> à </a:t>
            </a:r>
            <a:r>
              <a:rPr lang="fr-FR" sz="2400" dirty="0" err="1" smtClean="0"/>
              <a:t>cicconu</a:t>
            </a:r>
            <a:r>
              <a:rPr lang="fr-FR" sz="2400" dirty="0" smtClean="0"/>
              <a:t>, un </a:t>
            </a:r>
            <a:r>
              <a:rPr lang="fr-FR" sz="2400" dirty="0" err="1" smtClean="0"/>
              <a:t>toccu</a:t>
            </a:r>
            <a:r>
              <a:rPr lang="fr-FR" sz="2400" dirty="0" smtClean="0"/>
              <a:t> à </a:t>
            </a:r>
            <a:r>
              <a:rPr lang="fr-FR" sz="2400" dirty="0" err="1" smtClean="0"/>
              <a:t>murtoriu</a:t>
            </a:r>
            <a:r>
              <a:rPr lang="fr-FR" sz="2400" dirty="0" smtClean="0"/>
              <a:t>, un </a:t>
            </a:r>
            <a:r>
              <a:rPr lang="fr-FR" sz="2400" dirty="0" err="1" smtClean="0"/>
              <a:t>toccu</a:t>
            </a:r>
            <a:r>
              <a:rPr lang="fr-FR" sz="2400" dirty="0" smtClean="0"/>
              <a:t> </a:t>
            </a:r>
            <a:r>
              <a:rPr lang="fr-FR" sz="2400" dirty="0" err="1" smtClean="0"/>
              <a:t>pà</a:t>
            </a:r>
            <a:r>
              <a:rPr lang="fr-FR" sz="2400" dirty="0" smtClean="0"/>
              <a:t> i </a:t>
            </a:r>
            <a:r>
              <a:rPr lang="fr-FR" sz="2400" dirty="0" err="1" smtClean="0"/>
              <a:t>vivi</a:t>
            </a:r>
            <a:r>
              <a:rPr lang="fr-FR" sz="2400" dirty="0" smtClean="0"/>
              <a:t>, un </a:t>
            </a:r>
            <a:r>
              <a:rPr lang="fr-FR" sz="2400" dirty="0" err="1" smtClean="0"/>
              <a:t>toccu</a:t>
            </a:r>
            <a:r>
              <a:rPr lang="fr-FR" sz="2400" dirty="0" smtClean="0"/>
              <a:t> </a:t>
            </a:r>
            <a:r>
              <a:rPr lang="fr-FR" sz="2400" dirty="0" err="1" smtClean="0"/>
              <a:t>pà</a:t>
            </a:r>
            <a:r>
              <a:rPr lang="fr-FR" sz="2400" dirty="0" smtClean="0"/>
              <a:t> i </a:t>
            </a:r>
            <a:r>
              <a:rPr lang="fr-FR" sz="2400" dirty="0" err="1" smtClean="0"/>
              <a:t>morti</a:t>
            </a:r>
            <a:r>
              <a:rPr lang="fr-FR" sz="2400" dirty="0" smtClean="0"/>
              <a:t> »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2124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25" y="5010150"/>
            <a:ext cx="3257138" cy="18239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062" y="4987297"/>
            <a:ext cx="2466975" cy="1847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8761411" cy="132629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U </a:t>
            </a:r>
            <a:r>
              <a:rPr lang="fr-FR" sz="3200" dirty="0" err="1" smtClean="0"/>
              <a:t>Lume</a:t>
            </a:r>
            <a:r>
              <a:rPr lang="fr-FR" sz="3200" dirty="0" smtClean="0"/>
              <a:t> inde a </a:t>
            </a:r>
            <a:r>
              <a:rPr lang="fr-FR" sz="3200" dirty="0" err="1" smtClean="0"/>
              <a:t>credenza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5145" y="1586204"/>
            <a:ext cx="10079466" cy="432370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endParaRPr lang="fr-FR" sz="1600" dirty="0" smtClean="0"/>
          </a:p>
          <a:p>
            <a:pPr marL="342900" indent="-342900">
              <a:buAutoNum type="arabicParenR"/>
            </a:pPr>
            <a:endParaRPr lang="fr-FR" sz="1600" b="1" dirty="0" smtClean="0"/>
          </a:p>
          <a:p>
            <a:pPr marL="342900" indent="-342900">
              <a:buAutoNum type="arabicParenR"/>
            </a:pPr>
            <a:endParaRPr lang="fr-FR" sz="1600" b="1" dirty="0"/>
          </a:p>
          <a:p>
            <a:pPr marL="342900" indent="-342900">
              <a:buAutoNum type="arabicParenR"/>
            </a:pPr>
            <a:endParaRPr lang="fr-FR" sz="1600" b="1" dirty="0" smtClean="0"/>
          </a:p>
          <a:p>
            <a:endParaRPr lang="fr-FR" sz="1600" b="1" dirty="0" smtClean="0"/>
          </a:p>
          <a:p>
            <a:endParaRPr lang="it-IT" sz="8000" b="1" dirty="0" smtClean="0"/>
          </a:p>
          <a:p>
            <a:pPr marL="342900" indent="-342900">
              <a:buAutoNum type="arabicParenR"/>
            </a:pPr>
            <a:endParaRPr lang="fr-FR" sz="1600" b="1" dirty="0"/>
          </a:p>
          <a:p>
            <a:pPr marL="342900" indent="-342900">
              <a:buAutoNum type="arabicParenR"/>
            </a:pPr>
            <a:endParaRPr lang="fr-FR" sz="1600" dirty="0" smtClean="0"/>
          </a:p>
          <a:p>
            <a:pPr marL="342900" indent="-342900">
              <a:buAutoNum type="arabicParenR"/>
            </a:pPr>
            <a:endParaRPr lang="fr-FR" sz="1600" dirty="0"/>
          </a:p>
          <a:p>
            <a:pPr marL="342900" indent="-342900">
              <a:buAutoNum type="arabicParenR"/>
            </a:pPr>
            <a:endParaRPr lang="fr-FR" sz="1600" kern="150" dirty="0"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sz="1600" kern="150" dirty="0"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sz="1600" kern="150" dirty="0" smtClean="0"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sz="1600" kern="150" dirty="0"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sz="1400" kern="150" dirty="0" smtClean="0"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sz="1400" kern="150" dirty="0"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sz="1600" kern="150" dirty="0" smtClean="0"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8000" y="-35665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25145" y="1680517"/>
            <a:ext cx="9588843" cy="509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dirty="0"/>
          </a:p>
        </p:txBody>
      </p:sp>
      <p:sp>
        <p:nvSpPr>
          <p:cNvPr id="7" name="Rectangle 6"/>
          <p:cNvSpPr/>
          <p:nvPr/>
        </p:nvSpPr>
        <p:spPr>
          <a:xfrm>
            <a:off x="609600" y="1762894"/>
            <a:ext cx="11285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«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609600" y="-5065633"/>
            <a:ext cx="1121993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 sole </a:t>
            </a:r>
            <a:r>
              <a:rPr lang="fr-FR" dirty="0" err="1"/>
              <a:t>brusgia</a:t>
            </a:r>
            <a:r>
              <a:rPr lang="fr-FR" dirty="0"/>
              <a:t> à l’</a:t>
            </a:r>
            <a:r>
              <a:rPr lang="fr-FR" dirty="0" err="1"/>
              <a:t>orizonte</a:t>
            </a:r>
            <a:endParaRPr lang="fr-FR" dirty="0"/>
          </a:p>
          <a:p>
            <a:r>
              <a:rPr lang="fr-FR" dirty="0" smtClean="0"/>
              <a:t>À </a:t>
            </a:r>
            <a:r>
              <a:rPr lang="fr-FR" dirty="0" err="1"/>
              <a:t>dolci</a:t>
            </a:r>
            <a:r>
              <a:rPr lang="fr-FR" dirty="0"/>
              <a:t> </a:t>
            </a:r>
            <a:r>
              <a:rPr lang="fr-FR" dirty="0" err="1"/>
              <a:t>raghji</a:t>
            </a:r>
            <a:r>
              <a:rPr lang="fr-FR" dirty="0"/>
              <a:t> </a:t>
            </a:r>
            <a:r>
              <a:rPr lang="fr-FR" dirty="0" err="1"/>
              <a:t>scalda</a:t>
            </a:r>
            <a:r>
              <a:rPr lang="fr-FR" dirty="0"/>
              <a:t> e </a:t>
            </a:r>
            <a:r>
              <a:rPr lang="fr-FR" dirty="0" err="1"/>
              <a:t>fronte</a:t>
            </a:r>
            <a:endParaRPr lang="fr-FR" dirty="0"/>
          </a:p>
          <a:p>
            <a:r>
              <a:rPr lang="fr-FR" dirty="0" smtClean="0"/>
              <a:t>In </a:t>
            </a:r>
            <a:r>
              <a:rPr lang="fr-FR" dirty="0"/>
              <a:t>a </a:t>
            </a:r>
            <a:r>
              <a:rPr lang="fr-FR" dirty="0" err="1"/>
              <a:t>campia</a:t>
            </a:r>
            <a:r>
              <a:rPr lang="fr-FR" dirty="0"/>
              <a:t> u </a:t>
            </a:r>
            <a:r>
              <a:rPr lang="fr-FR" dirty="0" err="1"/>
              <a:t>ventu</a:t>
            </a:r>
            <a:r>
              <a:rPr lang="fr-FR" dirty="0"/>
              <a:t> </a:t>
            </a:r>
            <a:r>
              <a:rPr lang="fr-FR" dirty="0" err="1"/>
              <a:t>voca</a:t>
            </a:r>
            <a:endParaRPr lang="fr-FR" dirty="0"/>
          </a:p>
          <a:p>
            <a:r>
              <a:rPr lang="fr-FR" dirty="0" smtClean="0"/>
              <a:t>È </a:t>
            </a:r>
            <a:r>
              <a:rPr lang="fr-FR" dirty="0" err="1"/>
              <a:t>d’ogni</a:t>
            </a:r>
            <a:r>
              <a:rPr lang="fr-FR" dirty="0"/>
              <a:t> </a:t>
            </a:r>
            <a:r>
              <a:rPr lang="fr-FR" dirty="0" err="1"/>
              <a:t>silenziu</a:t>
            </a:r>
            <a:r>
              <a:rPr lang="fr-FR" dirty="0"/>
              <a:t> si </a:t>
            </a:r>
            <a:r>
              <a:rPr lang="fr-FR" dirty="0" err="1"/>
              <a:t>ghjoca</a:t>
            </a:r>
            <a:endParaRPr lang="fr-FR" dirty="0"/>
          </a:p>
          <a:p>
            <a:r>
              <a:rPr lang="fr-FR" dirty="0" err="1" smtClean="0"/>
              <a:t>Quassù</a:t>
            </a:r>
            <a:r>
              <a:rPr lang="fr-FR" dirty="0" smtClean="0"/>
              <a:t> </a:t>
            </a:r>
            <a:r>
              <a:rPr lang="fr-FR" dirty="0"/>
              <a:t>à </a:t>
            </a:r>
            <a:r>
              <a:rPr lang="fr-FR" dirty="0" err="1"/>
              <a:t>nant’à</a:t>
            </a:r>
            <a:r>
              <a:rPr lang="fr-FR" dirty="0"/>
              <a:t> e </a:t>
            </a:r>
            <a:r>
              <a:rPr lang="fr-FR" dirty="0" err="1"/>
              <a:t>culline</a:t>
            </a:r>
            <a:endParaRPr lang="fr-FR" dirty="0"/>
          </a:p>
          <a:p>
            <a:r>
              <a:rPr lang="fr-FR" dirty="0" smtClean="0"/>
              <a:t>U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pienu</a:t>
            </a:r>
            <a:r>
              <a:rPr lang="fr-FR" dirty="0"/>
              <a:t> quasi à </a:t>
            </a:r>
            <a:r>
              <a:rPr lang="fr-FR" dirty="0" err="1"/>
              <a:t>schiattà</a:t>
            </a:r>
            <a:endParaRPr lang="fr-FR" dirty="0"/>
          </a:p>
          <a:p>
            <a:r>
              <a:rPr lang="fr-FR" dirty="0" smtClean="0"/>
              <a:t>L’</a:t>
            </a:r>
            <a:r>
              <a:rPr lang="fr-FR" dirty="0" err="1" smtClean="0"/>
              <a:t>omi</a:t>
            </a:r>
            <a:r>
              <a:rPr lang="fr-FR" dirty="0" smtClean="0"/>
              <a:t> </a:t>
            </a:r>
            <a:r>
              <a:rPr lang="fr-FR" dirty="0" err="1"/>
              <a:t>sò</a:t>
            </a:r>
            <a:r>
              <a:rPr lang="fr-FR" dirty="0"/>
              <a:t> </a:t>
            </a:r>
            <a:r>
              <a:rPr lang="fr-FR" dirty="0" err="1"/>
              <a:t>pronti</a:t>
            </a:r>
            <a:r>
              <a:rPr lang="fr-FR" dirty="0"/>
              <a:t> à </a:t>
            </a:r>
            <a:r>
              <a:rPr lang="fr-FR" dirty="0" err="1"/>
              <a:t>ghjungne</a:t>
            </a:r>
            <a:r>
              <a:rPr lang="fr-FR" dirty="0"/>
              <a:t> à fine</a:t>
            </a:r>
          </a:p>
          <a:p>
            <a:r>
              <a:rPr lang="fr-FR" dirty="0" smtClean="0"/>
              <a:t>Da </a:t>
            </a:r>
            <a:r>
              <a:rPr lang="fr-FR" dirty="0" err="1"/>
              <a:t>difende</a:t>
            </a:r>
            <a:r>
              <a:rPr lang="fr-FR" dirty="0"/>
              <a:t> a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libertà</a:t>
            </a:r>
            <a:endParaRPr lang="fr-FR" dirty="0"/>
          </a:p>
          <a:p>
            <a:r>
              <a:rPr lang="fr-FR" dirty="0" err="1" smtClean="0"/>
              <a:t>Incù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forza</a:t>
            </a:r>
            <a:r>
              <a:rPr lang="fr-FR" dirty="0"/>
              <a:t> </a:t>
            </a:r>
            <a:r>
              <a:rPr lang="fr-FR" dirty="0" err="1"/>
              <a:t>immensa</a:t>
            </a:r>
            <a:r>
              <a:rPr lang="fr-FR" dirty="0"/>
              <a:t> </a:t>
            </a:r>
            <a:r>
              <a:rPr lang="fr-FR" dirty="0" err="1"/>
              <a:t>d’una</a:t>
            </a:r>
            <a:r>
              <a:rPr lang="fr-FR" dirty="0"/>
              <a:t> </a:t>
            </a:r>
            <a:r>
              <a:rPr lang="fr-FR" dirty="0" err="1"/>
              <a:t>mossa</a:t>
            </a:r>
            <a:r>
              <a:rPr lang="fr-FR" dirty="0"/>
              <a:t> </a:t>
            </a:r>
            <a:r>
              <a:rPr lang="fr-FR" dirty="0" err="1"/>
              <a:t>cumuna</a:t>
            </a:r>
            <a:endParaRPr lang="fr-FR" dirty="0"/>
          </a:p>
          <a:p>
            <a:r>
              <a:rPr lang="fr-FR" dirty="0" smtClean="0"/>
              <a:t>Per </a:t>
            </a:r>
            <a:r>
              <a:rPr lang="fr-FR" dirty="0" err="1"/>
              <a:t>mughjà</a:t>
            </a:r>
            <a:r>
              <a:rPr lang="fr-FR" dirty="0"/>
              <a:t> à l’</a:t>
            </a:r>
            <a:r>
              <a:rPr lang="fr-FR" dirty="0" err="1"/>
              <a:t>inglese</a:t>
            </a:r>
            <a:r>
              <a:rPr lang="fr-FR" dirty="0"/>
              <a:t> </a:t>
            </a:r>
            <a:r>
              <a:rPr lang="fr-FR" dirty="0" err="1"/>
              <a:t>chì</a:t>
            </a:r>
            <a:r>
              <a:rPr lang="fr-FR" dirty="0"/>
              <a:t> ‘</a:t>
            </a:r>
            <a:r>
              <a:rPr lang="fr-FR" dirty="0" err="1"/>
              <a:t>ssa</a:t>
            </a:r>
            <a:r>
              <a:rPr lang="fr-FR" dirty="0"/>
              <a:t> </a:t>
            </a:r>
            <a:r>
              <a:rPr lang="fr-FR" dirty="0" err="1"/>
              <a:t>tarra</a:t>
            </a:r>
            <a:r>
              <a:rPr lang="fr-FR" dirty="0"/>
              <a:t> </a:t>
            </a:r>
            <a:r>
              <a:rPr lang="fr-FR" dirty="0" err="1"/>
              <a:t>ùn</a:t>
            </a:r>
            <a:r>
              <a:rPr lang="fr-FR" dirty="0"/>
              <a:t> s’</a:t>
            </a:r>
            <a:r>
              <a:rPr lang="fr-FR" dirty="0" err="1"/>
              <a:t>affuna</a:t>
            </a:r>
            <a:endParaRPr lang="fr-FR" dirty="0"/>
          </a:p>
          <a:p>
            <a:r>
              <a:rPr lang="fr-FR" dirty="0" smtClean="0"/>
              <a:t>È </a:t>
            </a:r>
            <a:r>
              <a:rPr lang="fr-FR" dirty="0" err="1"/>
              <a:t>chì</a:t>
            </a:r>
            <a:r>
              <a:rPr lang="fr-FR" dirty="0"/>
              <a:t> </a:t>
            </a:r>
            <a:r>
              <a:rPr lang="fr-FR" dirty="0" err="1"/>
              <a:t>regnanu</a:t>
            </a:r>
            <a:r>
              <a:rPr lang="fr-FR" dirty="0"/>
              <a:t> </a:t>
            </a:r>
            <a:r>
              <a:rPr lang="fr-FR" dirty="0" err="1"/>
              <a:t>quì</a:t>
            </a:r>
            <a:r>
              <a:rPr lang="fr-FR" dirty="0"/>
              <a:t>  u sole </a:t>
            </a:r>
            <a:r>
              <a:rPr lang="fr-FR" dirty="0" err="1"/>
              <a:t>cù</a:t>
            </a:r>
            <a:r>
              <a:rPr lang="fr-FR" dirty="0"/>
              <a:t> a </a:t>
            </a:r>
            <a:r>
              <a:rPr lang="fr-FR" dirty="0" err="1"/>
              <a:t>luna</a:t>
            </a:r>
            <a:r>
              <a:rPr lang="fr-FR" dirty="0"/>
              <a:t> </a:t>
            </a:r>
          </a:p>
          <a:p>
            <a:r>
              <a:rPr lang="fr-FR" dirty="0" smtClean="0"/>
              <a:t> È </a:t>
            </a:r>
            <a:r>
              <a:rPr lang="fr-FR" dirty="0" err="1"/>
              <a:t>chì</a:t>
            </a:r>
            <a:r>
              <a:rPr lang="fr-FR" dirty="0"/>
              <a:t> </a:t>
            </a:r>
            <a:r>
              <a:rPr lang="fr-FR" dirty="0" err="1"/>
              <a:t>regnanu</a:t>
            </a:r>
            <a:r>
              <a:rPr lang="fr-FR" dirty="0"/>
              <a:t> </a:t>
            </a:r>
            <a:r>
              <a:rPr lang="fr-FR" dirty="0" err="1"/>
              <a:t>quì</a:t>
            </a:r>
            <a:endParaRPr lang="fr-FR" dirty="0"/>
          </a:p>
          <a:p>
            <a:r>
              <a:rPr lang="fr-FR" dirty="0" smtClean="0"/>
              <a:t>u </a:t>
            </a:r>
            <a:r>
              <a:rPr lang="fr-FR" dirty="0"/>
              <a:t>sole </a:t>
            </a:r>
            <a:r>
              <a:rPr lang="fr-FR" dirty="0" err="1"/>
              <a:t>cù</a:t>
            </a:r>
            <a:r>
              <a:rPr lang="fr-FR" dirty="0"/>
              <a:t> a </a:t>
            </a:r>
            <a:r>
              <a:rPr lang="fr-FR" dirty="0" err="1"/>
              <a:t>luna</a:t>
            </a:r>
            <a:r>
              <a:rPr lang="fr-FR" dirty="0"/>
              <a:t> </a:t>
            </a:r>
          </a:p>
          <a:p>
            <a:r>
              <a:rPr lang="fr-FR" dirty="0"/>
              <a:t>  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ctr"/>
            <a:endParaRPr lang="it-IT" dirty="0"/>
          </a:p>
          <a:p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21240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4530" y="2487717"/>
            <a:ext cx="10651524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d’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altri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paesi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s’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accedia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 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 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focu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 i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Santi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 », 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dicia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chì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morti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venianu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ballà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l’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intornu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fr-FR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À u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principiu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di u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sèculu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scorsu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i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luminelli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eranu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scarsi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à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chì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mettia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lumere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chì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mettia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deda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d’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altri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caravunavanu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zucche</a:t>
            </a:r>
            <a:r>
              <a:rPr lang="fr-FR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per mette 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ci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luminelli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fr-FR" sz="2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Issu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lume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impurtante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inde a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cridenza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chì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stradava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morti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inde a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nebbia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di l’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altru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mondu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materializeghja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 </a:t>
            </a:r>
            <a:r>
              <a:rPr lang="fr-FR" sz="2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ligami</a:t>
            </a:r>
            <a:r>
              <a:rPr lang="fr-FR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è </a:t>
            </a:r>
            <a:r>
              <a:rPr lang="fr-FR" sz="2600" dirty="0" err="1" smtClean="0">
                <a:solidFill>
                  <a:srgbClr val="FF0000"/>
                </a:solidFill>
              </a:rPr>
              <a:t>permettenu</a:t>
            </a:r>
            <a:r>
              <a:rPr lang="fr-FR" sz="2600" dirty="0" smtClean="0">
                <a:solidFill>
                  <a:srgbClr val="FF0000"/>
                </a:solidFill>
              </a:rPr>
              <a:t> e </a:t>
            </a:r>
            <a:r>
              <a:rPr lang="fr-FR" sz="2600" dirty="0" err="1" smtClean="0">
                <a:solidFill>
                  <a:srgbClr val="FF0000"/>
                </a:solidFill>
              </a:rPr>
              <a:t>cumunicazione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dirty="0" err="1" smtClean="0">
                <a:solidFill>
                  <a:srgbClr val="FF0000"/>
                </a:solidFill>
              </a:rPr>
              <a:t>trà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dirty="0" err="1" smtClean="0">
                <a:solidFill>
                  <a:srgbClr val="FF0000"/>
                </a:solidFill>
              </a:rPr>
              <a:t>vivi</a:t>
            </a:r>
            <a:r>
              <a:rPr lang="fr-FR" sz="2600" dirty="0" smtClean="0">
                <a:solidFill>
                  <a:srgbClr val="FF0000"/>
                </a:solidFill>
              </a:rPr>
              <a:t> è </a:t>
            </a:r>
            <a:r>
              <a:rPr lang="fr-FR" sz="2600" dirty="0" err="1" smtClean="0">
                <a:solidFill>
                  <a:srgbClr val="FF0000"/>
                </a:solidFill>
              </a:rPr>
              <a:t>morti</a:t>
            </a:r>
            <a:endParaRPr lang="fr-FR" sz="2600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 </a:t>
            </a:r>
            <a:r>
              <a:rPr lang="fr-FR" dirty="0" err="1" smtClean="0"/>
              <a:t>quèstue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400" dirty="0"/>
              <a:t>Inde certi paesi si cheria « A limòsina pà i vosci morti » sia soldi sia ropa, i soldi eranu datu à u prete da ch’ellu dicessi </a:t>
            </a:r>
            <a:r>
              <a:rPr lang="it-IT" sz="2400" dirty="0" smtClean="0"/>
              <a:t>messe.</a:t>
            </a:r>
          </a:p>
          <a:p>
            <a:r>
              <a:rPr lang="it-IT" sz="2400" dirty="0" smtClean="0"/>
              <a:t>Inde l’Ornanu certi zitelli facianu giru di u paese pè chere a limòsina dicianu «a carità pà i vosci morti» o « deti deti pà u riposu di i vosci morti, e voce di i zitelli eranu grave e triste </a:t>
            </a:r>
          </a:p>
          <a:p>
            <a:r>
              <a:rPr lang="it-IT" sz="2400" dirty="0" smtClean="0"/>
              <a:t>In Sartè, i zitelli avianu un matarazzu (roseau) </a:t>
            </a:r>
            <a:endParaRPr lang="it-IT" sz="2400" dirty="0"/>
          </a:p>
          <a:p>
            <a:r>
              <a:rPr lang="it-IT" sz="2400" dirty="0"/>
              <a:t>Chì diventava issa ropa ? Chì ropa era ? (castagne, torte</a:t>
            </a:r>
            <a:r>
              <a:rPr lang="it-IT" sz="2400" dirty="0" smtClean="0"/>
              <a:t>...)</a:t>
            </a:r>
            <a:endParaRPr lang="it-IT" sz="2400" dirty="0"/>
          </a:p>
          <a:p>
            <a:r>
              <a:rPr lang="it-IT" sz="2400" dirty="0"/>
              <a:t>In Livesi dicianu : «I povari a sera di i morti facianu vitu»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8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9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 </a:t>
            </a:r>
            <a:r>
              <a:rPr lang="fr-FR" dirty="0" err="1" smtClean="0"/>
              <a:t>Sosule</a:t>
            </a:r>
            <a:r>
              <a:rPr lang="fr-FR" dirty="0" smtClean="0"/>
              <a:t> per i </a:t>
            </a:r>
            <a:r>
              <a:rPr lang="fr-FR" dirty="0" err="1" smtClean="0"/>
              <a:t>morti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L’</a:t>
            </a:r>
            <a:r>
              <a:rPr lang="fr-FR" sz="2400" dirty="0" err="1" smtClean="0"/>
              <a:t>uga</a:t>
            </a:r>
            <a:r>
              <a:rPr lang="fr-FR" sz="2400" dirty="0" smtClean="0"/>
              <a:t> </a:t>
            </a:r>
            <a:r>
              <a:rPr lang="fr-FR" sz="2400" dirty="0" err="1" smtClean="0"/>
              <a:t>sicai</a:t>
            </a:r>
            <a:r>
              <a:rPr lang="fr-FR" sz="2400" dirty="0" smtClean="0"/>
              <a:t> in </a:t>
            </a:r>
            <a:r>
              <a:rPr lang="fr-FR" sz="2400" dirty="0" err="1" smtClean="0"/>
              <a:t>Bunifaziu</a:t>
            </a:r>
            <a:r>
              <a:rPr lang="fr-FR" sz="2400" dirty="0" smtClean="0"/>
              <a:t> </a:t>
            </a:r>
            <a:r>
              <a:rPr lang="fr-FR" sz="2400" dirty="0" err="1" smtClean="0"/>
              <a:t>chjamatu</a:t>
            </a:r>
            <a:r>
              <a:rPr lang="fr-FR" sz="2400" dirty="0" smtClean="0"/>
              <a:t> u pane di i </a:t>
            </a:r>
            <a:r>
              <a:rPr lang="fr-FR" sz="2400" dirty="0" err="1" smtClean="0"/>
              <a:t>morti</a:t>
            </a:r>
            <a:endParaRPr lang="fr-FR" sz="2400" dirty="0" smtClean="0"/>
          </a:p>
          <a:p>
            <a:r>
              <a:rPr lang="fr-FR" sz="2400" dirty="0" smtClean="0"/>
              <a:t>A </a:t>
            </a:r>
            <a:r>
              <a:rPr lang="fr-FR" sz="2400" dirty="0" err="1" smtClean="0"/>
              <a:t>Salviata</a:t>
            </a:r>
            <a:r>
              <a:rPr lang="fr-FR" sz="2400" dirty="0" smtClean="0"/>
              <a:t> in Bastia, </a:t>
            </a:r>
            <a:r>
              <a:rPr lang="fr-FR" sz="2400" dirty="0" err="1" smtClean="0"/>
              <a:t>fatta</a:t>
            </a:r>
            <a:r>
              <a:rPr lang="fr-FR" sz="2400" dirty="0" smtClean="0"/>
              <a:t> </a:t>
            </a:r>
            <a:r>
              <a:rPr lang="fr-FR" sz="2400" dirty="0" err="1" smtClean="0"/>
              <a:t>cù</a:t>
            </a:r>
            <a:r>
              <a:rPr lang="fr-FR" sz="2400" dirty="0" smtClean="0"/>
              <a:t> a </a:t>
            </a:r>
            <a:r>
              <a:rPr lang="fr-FR" sz="2400" dirty="0" err="1" smtClean="0"/>
              <a:t>salvia</a:t>
            </a:r>
            <a:r>
              <a:rPr lang="fr-FR" sz="2400" dirty="0" smtClean="0"/>
              <a:t>, a forma </a:t>
            </a:r>
            <a:r>
              <a:rPr lang="fr-FR" sz="2400" dirty="0" err="1" smtClean="0"/>
              <a:t>ripiglierebbe</a:t>
            </a:r>
            <a:r>
              <a:rPr lang="fr-FR" sz="2400" dirty="0" smtClean="0"/>
              <a:t> un </a:t>
            </a:r>
            <a:r>
              <a:rPr lang="fr-FR" sz="2400" dirty="0" err="1" smtClean="0"/>
              <a:t>vechju</a:t>
            </a:r>
            <a:r>
              <a:rPr lang="fr-FR" sz="2400" dirty="0" smtClean="0"/>
              <a:t> </a:t>
            </a:r>
            <a:r>
              <a:rPr lang="fr-FR" sz="2400" dirty="0" err="1" smtClean="0"/>
              <a:t>simbulu</a:t>
            </a:r>
            <a:r>
              <a:rPr lang="fr-FR" sz="2400" dirty="0" smtClean="0"/>
              <a:t> </a:t>
            </a:r>
            <a:r>
              <a:rPr lang="fr-FR" sz="2400" dirty="0" err="1" smtClean="0"/>
              <a:t>precristianu</a:t>
            </a:r>
            <a:r>
              <a:rPr lang="fr-FR" sz="2400" dirty="0" smtClean="0"/>
              <a:t> d’</a:t>
            </a:r>
            <a:r>
              <a:rPr lang="fr-FR" sz="2400" dirty="0" err="1" smtClean="0"/>
              <a:t>immurtalità</a:t>
            </a:r>
            <a:r>
              <a:rPr lang="fr-FR" sz="2400" dirty="0" smtClean="0"/>
              <a:t> è di </a:t>
            </a:r>
            <a:r>
              <a:rPr lang="fr-FR" sz="2400" dirty="0" err="1" smtClean="0"/>
              <a:t>infinitu</a:t>
            </a:r>
            <a:endParaRPr lang="fr-FR" sz="2400" dirty="0" smtClean="0"/>
          </a:p>
          <a:p>
            <a:r>
              <a:rPr lang="fr-FR" sz="2400" dirty="0" smtClean="0"/>
              <a:t>In </a:t>
            </a:r>
            <a:r>
              <a:rPr lang="fr-FR" sz="2400" dirty="0" err="1" smtClean="0"/>
              <a:t>Soccia</a:t>
            </a:r>
            <a:r>
              <a:rPr lang="fr-FR" sz="2400" dirty="0" smtClean="0"/>
              <a:t>: e </a:t>
            </a:r>
            <a:r>
              <a:rPr lang="fr-FR" sz="2400" dirty="0" err="1" smtClean="0"/>
              <a:t>bastelle</a:t>
            </a:r>
            <a:r>
              <a:rPr lang="fr-FR" sz="2400" dirty="0" smtClean="0"/>
              <a:t> </a:t>
            </a:r>
            <a:r>
              <a:rPr lang="fr-FR" sz="2400" dirty="0" err="1" smtClean="0"/>
              <a:t>cù</a:t>
            </a:r>
            <a:r>
              <a:rPr lang="fr-FR" sz="2400" dirty="0" smtClean="0"/>
              <a:t> e </a:t>
            </a:r>
            <a:r>
              <a:rPr lang="fr-FR" sz="2400" dirty="0" err="1" smtClean="0"/>
              <a:t>ghjettule</a:t>
            </a:r>
            <a:r>
              <a:rPr lang="fr-FR" sz="2400" dirty="0" smtClean="0"/>
              <a:t> è </a:t>
            </a:r>
            <a:r>
              <a:rPr lang="fr-FR" sz="2400" dirty="0" err="1" smtClean="0"/>
              <a:t>cù</a:t>
            </a:r>
            <a:r>
              <a:rPr lang="fr-FR" sz="2400" dirty="0" smtClean="0"/>
              <a:t> a </a:t>
            </a:r>
            <a:r>
              <a:rPr lang="fr-FR" sz="2400" dirty="0" err="1" smtClean="0"/>
              <a:t>cipolla</a:t>
            </a:r>
            <a:endParaRPr lang="fr-FR" sz="2400" dirty="0" smtClean="0"/>
          </a:p>
          <a:p>
            <a:r>
              <a:rPr lang="fr-FR" sz="2400" dirty="0" smtClean="0"/>
              <a:t> E Castagne</a:t>
            </a:r>
          </a:p>
          <a:p>
            <a:r>
              <a:rPr lang="fr-FR" sz="2400" dirty="0" smtClean="0"/>
              <a:t>Ne </a:t>
            </a:r>
            <a:r>
              <a:rPr lang="fr-FR" sz="2400" dirty="0" err="1" smtClean="0"/>
              <a:t>cunniscite</a:t>
            </a:r>
            <a:r>
              <a:rPr lang="fr-FR" sz="2400" dirty="0" smtClean="0"/>
              <a:t> d’</a:t>
            </a:r>
            <a:r>
              <a:rPr lang="fr-FR" sz="2400" dirty="0" err="1" smtClean="0"/>
              <a:t>altre</a:t>
            </a:r>
            <a:r>
              <a:rPr lang="fr-FR" sz="2400" dirty="0" smtClean="0"/>
              <a:t>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2124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7" y="5107673"/>
            <a:ext cx="2668149" cy="1785110"/>
          </a:xfrm>
          <a:prstGeom prst="rect">
            <a:avLst/>
          </a:prstGeom>
        </p:spPr>
      </p:pic>
      <p:sp>
        <p:nvSpPr>
          <p:cNvPr id="6" name="AutoShape 2" descr="Résultat de recherche d'images pour &quot;Toussaint et défunts en Corse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303" y="5553075"/>
            <a:ext cx="3514725" cy="13049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025" y="4984436"/>
            <a:ext cx="2466975" cy="1847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776" y="525013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2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Tradizione</a:t>
            </a:r>
            <a:r>
              <a:rPr lang="fr-FR" dirty="0" smtClean="0"/>
              <a:t> in </a:t>
            </a:r>
            <a:r>
              <a:rPr lang="fr-FR" dirty="0" err="1" smtClean="0"/>
              <a:t>florisi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4876" y="1696995"/>
            <a:ext cx="9049736" cy="4214227"/>
          </a:xfrm>
        </p:spPr>
        <p:txBody>
          <a:bodyPr/>
          <a:lstStyle/>
          <a:p>
            <a:r>
              <a:rPr lang="fr-FR" sz="2200" dirty="0" err="1" smtClean="0"/>
              <a:t>Omu</a:t>
            </a:r>
            <a:r>
              <a:rPr lang="fr-FR" sz="2200" dirty="0" smtClean="0"/>
              <a:t> </a:t>
            </a:r>
            <a:r>
              <a:rPr lang="fr-FR" sz="2200" dirty="0" err="1" smtClean="0"/>
              <a:t>purtava</a:t>
            </a:r>
            <a:r>
              <a:rPr lang="fr-FR" sz="2200" dirty="0" smtClean="0"/>
              <a:t> à </a:t>
            </a:r>
            <a:r>
              <a:rPr lang="fr-FR" sz="2200" dirty="0" err="1" smtClean="0"/>
              <a:t>manghjà</a:t>
            </a:r>
            <a:r>
              <a:rPr lang="fr-FR" sz="2200" dirty="0" smtClean="0"/>
              <a:t> </a:t>
            </a:r>
            <a:r>
              <a:rPr lang="fr-FR" sz="2200" dirty="0" err="1" smtClean="0"/>
              <a:t>nantu</a:t>
            </a:r>
            <a:r>
              <a:rPr lang="fr-FR" sz="2200" dirty="0" smtClean="0"/>
              <a:t> à e tombe, </a:t>
            </a:r>
            <a:r>
              <a:rPr lang="fr-FR" sz="2200" dirty="0" err="1" smtClean="0"/>
              <a:t>usu</a:t>
            </a:r>
            <a:r>
              <a:rPr lang="fr-FR" sz="2200" dirty="0" smtClean="0"/>
              <a:t> </a:t>
            </a:r>
            <a:r>
              <a:rPr lang="fr-FR" sz="2200" dirty="0" err="1" smtClean="0"/>
              <a:t>cumbattutu</a:t>
            </a:r>
            <a:r>
              <a:rPr lang="fr-FR" sz="2200" dirty="0" smtClean="0"/>
              <a:t> da a </a:t>
            </a:r>
            <a:r>
              <a:rPr lang="fr-FR" sz="2200" dirty="0" err="1" smtClean="0"/>
              <a:t>chjesa</a:t>
            </a:r>
            <a:endParaRPr lang="fr-FR" sz="2200" dirty="0" smtClean="0"/>
          </a:p>
          <a:p>
            <a:r>
              <a:rPr lang="fr-FR" sz="2200" dirty="0" smtClean="0"/>
              <a:t> </a:t>
            </a:r>
            <a:r>
              <a:rPr lang="fr-FR" sz="2200" dirty="0" err="1" smtClean="0"/>
              <a:t>Acqua</a:t>
            </a:r>
            <a:r>
              <a:rPr lang="fr-FR" sz="2200" dirty="0" smtClean="0"/>
              <a:t> </a:t>
            </a:r>
            <a:r>
              <a:rPr lang="fr-FR" sz="2200" dirty="0" err="1" smtClean="0"/>
              <a:t>impurtante</a:t>
            </a:r>
            <a:r>
              <a:rPr lang="fr-FR" sz="2200" dirty="0" smtClean="0"/>
              <a:t> </a:t>
            </a:r>
            <a:r>
              <a:rPr lang="fr-FR" sz="2200" dirty="0" err="1" smtClean="0"/>
              <a:t>chì</a:t>
            </a:r>
            <a:r>
              <a:rPr lang="fr-FR" sz="2200" dirty="0" smtClean="0"/>
              <a:t> inde e </a:t>
            </a:r>
            <a:r>
              <a:rPr lang="fr-FR" sz="2200" dirty="0" err="1" smtClean="0"/>
              <a:t>credenze</a:t>
            </a:r>
            <a:r>
              <a:rPr lang="fr-FR" sz="2200" dirty="0" smtClean="0"/>
              <a:t> </a:t>
            </a:r>
            <a:r>
              <a:rPr lang="fr-FR" sz="2200" dirty="0" err="1" smtClean="0"/>
              <a:t>chì</a:t>
            </a:r>
            <a:r>
              <a:rPr lang="fr-FR" sz="2200" dirty="0" smtClean="0"/>
              <a:t> i </a:t>
            </a:r>
            <a:r>
              <a:rPr lang="fr-FR" sz="2200" dirty="0" err="1" smtClean="0"/>
              <a:t>morti</a:t>
            </a:r>
            <a:r>
              <a:rPr lang="fr-FR" sz="2200" dirty="0" smtClean="0"/>
              <a:t> </a:t>
            </a:r>
            <a:r>
              <a:rPr lang="fr-FR" sz="2200" dirty="0" err="1" smtClean="0"/>
              <a:t>sò</a:t>
            </a:r>
            <a:r>
              <a:rPr lang="fr-FR" sz="2200" dirty="0" smtClean="0"/>
              <a:t> </a:t>
            </a:r>
            <a:r>
              <a:rPr lang="fr-FR" sz="2200" dirty="0" err="1" smtClean="0"/>
              <a:t>assitati</a:t>
            </a:r>
            <a:endParaRPr lang="fr-FR" sz="2200" dirty="0" smtClean="0"/>
          </a:p>
          <a:p>
            <a:r>
              <a:rPr lang="fr-FR" sz="2200" dirty="0" smtClean="0"/>
              <a:t>Un ci </a:t>
            </a:r>
            <a:r>
              <a:rPr lang="fr-FR" sz="2200" dirty="0" err="1" smtClean="0"/>
              <a:t>vulia</a:t>
            </a:r>
            <a:r>
              <a:rPr lang="fr-FR" sz="2200" dirty="0" smtClean="0"/>
              <a:t> </a:t>
            </a:r>
            <a:r>
              <a:rPr lang="fr-FR" sz="2200" dirty="0" err="1" smtClean="0"/>
              <a:t>micca</a:t>
            </a:r>
            <a:r>
              <a:rPr lang="fr-FR" sz="2200" dirty="0" smtClean="0"/>
              <a:t> mette </a:t>
            </a:r>
            <a:r>
              <a:rPr lang="fr-FR" sz="2200" dirty="0" err="1" smtClean="0"/>
              <a:t>cultelli</a:t>
            </a:r>
            <a:r>
              <a:rPr lang="fr-FR" sz="2200" dirty="0" smtClean="0"/>
              <a:t> </a:t>
            </a:r>
            <a:r>
              <a:rPr lang="fr-FR" sz="2200" dirty="0" err="1" smtClean="0"/>
              <a:t>perchè</a:t>
            </a:r>
            <a:r>
              <a:rPr lang="fr-FR" sz="2200" dirty="0" smtClean="0"/>
              <a:t> </a:t>
            </a:r>
            <a:r>
              <a:rPr lang="fr-FR" sz="2200" dirty="0" err="1" smtClean="0"/>
              <a:t>chì</a:t>
            </a:r>
            <a:r>
              <a:rPr lang="fr-FR" sz="2200" dirty="0" smtClean="0"/>
              <a:t> u </a:t>
            </a:r>
            <a:r>
              <a:rPr lang="fr-FR" sz="2200" dirty="0" err="1" smtClean="0"/>
              <a:t>ferru</a:t>
            </a:r>
            <a:r>
              <a:rPr lang="fr-FR" sz="2200" dirty="0" smtClean="0"/>
              <a:t> </a:t>
            </a:r>
            <a:r>
              <a:rPr lang="fr-FR" sz="2200" dirty="0" smtClean="0"/>
              <a:t>face </a:t>
            </a:r>
            <a:r>
              <a:rPr lang="fr-FR" sz="2200" dirty="0" err="1" smtClean="0"/>
              <a:t>scappà</a:t>
            </a:r>
            <a:r>
              <a:rPr lang="fr-FR" sz="2200" dirty="0" smtClean="0"/>
              <a:t> i </a:t>
            </a:r>
            <a:r>
              <a:rPr lang="fr-FR" sz="2200" dirty="0" err="1" smtClean="0"/>
              <a:t>morti</a:t>
            </a:r>
            <a:endParaRPr lang="fr-FR" sz="2200" dirty="0" smtClean="0"/>
          </a:p>
          <a:p>
            <a:r>
              <a:rPr lang="fr-FR" sz="2200" dirty="0" smtClean="0"/>
              <a:t>Inde u </a:t>
            </a:r>
            <a:r>
              <a:rPr lang="fr-FR" sz="2200" dirty="0" err="1" smtClean="0"/>
              <a:t>Tàravu</a:t>
            </a:r>
            <a:r>
              <a:rPr lang="fr-FR" sz="2200" dirty="0" smtClean="0"/>
              <a:t> s’</a:t>
            </a:r>
            <a:r>
              <a:rPr lang="fr-FR" sz="2200" dirty="0" err="1" smtClean="0"/>
              <a:t>empianu</a:t>
            </a:r>
            <a:r>
              <a:rPr lang="fr-FR" sz="2200" dirty="0" smtClean="0"/>
              <a:t> </a:t>
            </a:r>
            <a:r>
              <a:rPr lang="fr-FR" sz="2200" dirty="0" err="1" smtClean="0"/>
              <a:t>spurtelli</a:t>
            </a:r>
            <a:r>
              <a:rPr lang="fr-FR" sz="2200" dirty="0" smtClean="0"/>
              <a:t> è si </a:t>
            </a:r>
            <a:r>
              <a:rPr lang="fr-FR" sz="2200" dirty="0" err="1" smtClean="0"/>
              <a:t>sbarsava</a:t>
            </a:r>
            <a:r>
              <a:rPr lang="fr-FR" sz="2200" dirty="0" smtClean="0"/>
              <a:t> e castagne inde e </a:t>
            </a:r>
            <a:r>
              <a:rPr lang="fr-FR" sz="2200" dirty="0" err="1" smtClean="0"/>
              <a:t>chjese</a:t>
            </a:r>
            <a:r>
              <a:rPr lang="fr-FR" sz="2200" dirty="0" smtClean="0"/>
              <a:t> </a:t>
            </a:r>
            <a:r>
              <a:rPr lang="fr-FR" sz="2200" dirty="0" err="1" smtClean="0"/>
              <a:t>dananzu</a:t>
            </a:r>
            <a:r>
              <a:rPr lang="fr-FR" sz="2200" dirty="0" smtClean="0"/>
              <a:t> à l’</a:t>
            </a:r>
            <a:r>
              <a:rPr lang="fr-FR" sz="2200" dirty="0" err="1" smtClean="0"/>
              <a:t>altare</a:t>
            </a:r>
            <a:r>
              <a:rPr lang="fr-FR" sz="2200" dirty="0" smtClean="0"/>
              <a:t>, a </a:t>
            </a:r>
            <a:r>
              <a:rPr lang="fr-FR" sz="2200" dirty="0" err="1" smtClean="0"/>
              <a:t>ghjente</a:t>
            </a:r>
            <a:r>
              <a:rPr lang="fr-FR" sz="2200" dirty="0" smtClean="0"/>
              <a:t> </a:t>
            </a:r>
            <a:r>
              <a:rPr lang="fr-FR" sz="2200" dirty="0" err="1" smtClean="0"/>
              <a:t>fecia</a:t>
            </a:r>
            <a:r>
              <a:rPr lang="fr-FR" sz="2200" dirty="0" smtClean="0"/>
              <a:t> </a:t>
            </a:r>
            <a:r>
              <a:rPr lang="fr-FR" sz="2200" dirty="0" err="1" smtClean="0"/>
              <a:t>un’offerta</a:t>
            </a:r>
            <a:r>
              <a:rPr lang="fr-FR" sz="2200" dirty="0" smtClean="0"/>
              <a:t> à i </a:t>
            </a:r>
            <a:r>
              <a:rPr lang="fr-FR" sz="2200" dirty="0" err="1" smtClean="0"/>
              <a:t>so</a:t>
            </a:r>
            <a:r>
              <a:rPr lang="fr-FR" sz="2200" dirty="0" smtClean="0"/>
              <a:t> </a:t>
            </a:r>
            <a:r>
              <a:rPr lang="fr-FR" sz="2200" dirty="0" err="1" smtClean="0"/>
              <a:t>morti</a:t>
            </a:r>
            <a:endParaRPr lang="fr-FR" sz="22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9816"/>
            <a:ext cx="3146854" cy="17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4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 </a:t>
            </a:r>
            <a:r>
              <a:rPr lang="fr-FR" dirty="0" err="1" smtClean="0"/>
              <a:t>Paternostru</a:t>
            </a:r>
            <a:r>
              <a:rPr lang="fr-FR" dirty="0" smtClean="0"/>
              <a:t> di i </a:t>
            </a:r>
            <a:r>
              <a:rPr lang="fr-FR" dirty="0" err="1" smtClean="0"/>
              <a:t>morti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In </a:t>
            </a:r>
            <a:r>
              <a:rPr lang="fr-FR" sz="2800" dirty="0" err="1" smtClean="0"/>
              <a:t>certe</a:t>
            </a:r>
            <a:r>
              <a:rPr lang="fr-FR" sz="2800" dirty="0" smtClean="0"/>
              <a:t> </a:t>
            </a:r>
            <a:r>
              <a:rPr lang="fr-FR" sz="2800" dirty="0" err="1" smtClean="0"/>
              <a:t>pieve</a:t>
            </a:r>
            <a:r>
              <a:rPr lang="fr-FR" sz="2800" dirty="0" smtClean="0"/>
              <a:t> si </a:t>
            </a:r>
            <a:r>
              <a:rPr lang="fr-FR" sz="2800" dirty="0" err="1" smtClean="0"/>
              <a:t>fecia</a:t>
            </a:r>
            <a:r>
              <a:rPr lang="fr-FR" sz="2800" dirty="0" smtClean="0"/>
              <a:t> u </a:t>
            </a:r>
            <a:r>
              <a:rPr lang="fr-FR" sz="2800" dirty="0" err="1" smtClean="0"/>
              <a:t>ghjornu</a:t>
            </a:r>
            <a:r>
              <a:rPr lang="fr-FR" sz="2800" dirty="0" smtClean="0"/>
              <a:t> di i </a:t>
            </a:r>
            <a:r>
              <a:rPr lang="fr-FR" sz="2800" dirty="0" err="1" smtClean="0"/>
              <a:t>Santi</a:t>
            </a:r>
            <a:r>
              <a:rPr lang="fr-FR" sz="2800" dirty="0" smtClean="0"/>
              <a:t>, u </a:t>
            </a:r>
            <a:r>
              <a:rPr lang="fr-FR" sz="2800" dirty="0" err="1" smtClean="0"/>
              <a:t>paternostru</a:t>
            </a:r>
            <a:r>
              <a:rPr lang="fr-FR" sz="2800" dirty="0" smtClean="0"/>
              <a:t> di i </a:t>
            </a:r>
            <a:r>
              <a:rPr lang="fr-FR" sz="2800" dirty="0" err="1" smtClean="0"/>
              <a:t>morti</a:t>
            </a:r>
            <a:r>
              <a:rPr lang="fr-FR" sz="2800" dirty="0" smtClean="0"/>
              <a:t> o a </a:t>
            </a:r>
            <a:r>
              <a:rPr lang="fr-FR" sz="2800" dirty="0" err="1" smtClean="0"/>
              <a:t>cullana</a:t>
            </a:r>
            <a:r>
              <a:rPr lang="fr-FR" sz="2800" dirty="0" smtClean="0"/>
              <a:t> di ballotte, s’</a:t>
            </a:r>
            <a:r>
              <a:rPr lang="fr-FR" sz="2800" dirty="0" err="1" smtClean="0"/>
              <a:t>infilzava</a:t>
            </a:r>
            <a:r>
              <a:rPr lang="fr-FR" sz="2800" dirty="0" smtClean="0"/>
              <a:t> </a:t>
            </a:r>
            <a:r>
              <a:rPr lang="fr-FR" sz="2800" dirty="0" err="1" smtClean="0"/>
              <a:t>cù</a:t>
            </a:r>
            <a:r>
              <a:rPr lang="fr-FR" sz="2800" dirty="0" smtClean="0"/>
              <a:t> un </a:t>
            </a:r>
            <a:r>
              <a:rPr lang="fr-FR" sz="2800" dirty="0" err="1" smtClean="0"/>
              <a:t>acu</a:t>
            </a:r>
            <a:r>
              <a:rPr lang="fr-FR" sz="2800" dirty="0" smtClean="0"/>
              <a:t> </a:t>
            </a:r>
            <a:r>
              <a:rPr lang="fr-FR" sz="2800" dirty="0" err="1" smtClean="0"/>
              <a:t>nantu</a:t>
            </a:r>
            <a:r>
              <a:rPr lang="fr-FR" sz="2800" dirty="0" smtClean="0"/>
              <a:t> à </a:t>
            </a:r>
            <a:r>
              <a:rPr lang="fr-FR" sz="2800" dirty="0" err="1" smtClean="0"/>
              <a:t>una</a:t>
            </a:r>
            <a:r>
              <a:rPr lang="fr-FR" sz="2800" dirty="0" smtClean="0"/>
              <a:t> </a:t>
            </a:r>
            <a:r>
              <a:rPr lang="fr-FR" sz="2800" dirty="0" err="1" smtClean="0"/>
              <a:t>funicella</a:t>
            </a:r>
            <a:r>
              <a:rPr lang="fr-FR" sz="2800" dirty="0" smtClean="0"/>
              <a:t>, </a:t>
            </a:r>
            <a:r>
              <a:rPr lang="fr-FR" sz="2800" dirty="0" err="1" smtClean="0"/>
              <a:t>dece</a:t>
            </a:r>
            <a:r>
              <a:rPr lang="fr-FR" sz="2800" dirty="0" smtClean="0"/>
              <a:t> ballotte </a:t>
            </a:r>
            <a:r>
              <a:rPr lang="fr-FR" sz="2800" dirty="0" err="1" smtClean="0"/>
              <a:t>eranu</a:t>
            </a:r>
            <a:r>
              <a:rPr lang="fr-FR" sz="2800" dirty="0" smtClean="0"/>
              <a:t> messe è </a:t>
            </a:r>
            <a:r>
              <a:rPr lang="fr-FR" sz="2800" dirty="0" err="1" smtClean="0"/>
              <a:t>una</a:t>
            </a:r>
            <a:r>
              <a:rPr lang="fr-FR" sz="2800" dirty="0" smtClean="0"/>
              <a:t> </a:t>
            </a:r>
            <a:r>
              <a:rPr lang="fr-FR" sz="2800" dirty="0" err="1" smtClean="0"/>
              <a:t>mela</a:t>
            </a:r>
            <a:r>
              <a:rPr lang="fr-FR" sz="2800" dirty="0" smtClean="0"/>
              <a:t> à </a:t>
            </a:r>
            <a:r>
              <a:rPr lang="fr-FR" sz="2800" dirty="0" err="1" smtClean="0"/>
              <a:t>mezu</a:t>
            </a:r>
            <a:r>
              <a:rPr lang="fr-FR" sz="2800" dirty="0" smtClean="0"/>
              <a:t>, u </a:t>
            </a:r>
            <a:r>
              <a:rPr lang="fr-FR" sz="2800" dirty="0" err="1" smtClean="0"/>
              <a:t>lindumane</a:t>
            </a:r>
            <a:r>
              <a:rPr lang="fr-FR" sz="2800" dirty="0" smtClean="0"/>
              <a:t> per i </a:t>
            </a:r>
            <a:r>
              <a:rPr lang="fr-FR" sz="2800" dirty="0" err="1" smtClean="0"/>
              <a:t>morti</a:t>
            </a:r>
            <a:r>
              <a:rPr lang="fr-FR" sz="2800" dirty="0" smtClean="0"/>
              <a:t> </a:t>
            </a:r>
            <a:r>
              <a:rPr lang="fr-FR" sz="2800" dirty="0" err="1" smtClean="0"/>
              <a:t>dopu</a:t>
            </a:r>
            <a:r>
              <a:rPr lang="fr-FR" sz="2800" dirty="0" smtClean="0"/>
              <a:t> à a </a:t>
            </a:r>
            <a:r>
              <a:rPr lang="fr-FR" sz="2800" dirty="0" err="1" smtClean="0"/>
              <a:t>messa</a:t>
            </a:r>
            <a:r>
              <a:rPr lang="fr-FR" sz="2800" dirty="0" smtClean="0"/>
              <a:t> è a </a:t>
            </a:r>
            <a:r>
              <a:rPr lang="fr-FR" sz="2800" dirty="0" err="1" smtClean="0"/>
              <a:t>benedizzione</a:t>
            </a:r>
            <a:r>
              <a:rPr lang="fr-FR" sz="2800" dirty="0" smtClean="0"/>
              <a:t> di u </a:t>
            </a:r>
            <a:r>
              <a:rPr lang="fr-FR" sz="2800" dirty="0" err="1" smtClean="0"/>
              <a:t>campu</a:t>
            </a:r>
            <a:r>
              <a:rPr lang="fr-FR" sz="2800" dirty="0" smtClean="0"/>
              <a:t> </a:t>
            </a:r>
            <a:r>
              <a:rPr lang="fr-FR" sz="2800" dirty="0" err="1" smtClean="0"/>
              <a:t>santu</a:t>
            </a:r>
            <a:r>
              <a:rPr lang="fr-FR" sz="2800" dirty="0" smtClean="0"/>
              <a:t> </a:t>
            </a:r>
            <a:r>
              <a:rPr lang="fr-FR" sz="2800" dirty="0" err="1" smtClean="0"/>
              <a:t>cullana</a:t>
            </a:r>
            <a:r>
              <a:rPr lang="fr-FR" sz="2800" dirty="0" smtClean="0"/>
              <a:t> </a:t>
            </a:r>
            <a:r>
              <a:rPr lang="fr-FR" sz="2800" dirty="0" err="1" smtClean="0"/>
              <a:t>bendetta</a:t>
            </a:r>
            <a:r>
              <a:rPr lang="fr-FR" sz="2800" dirty="0" smtClean="0"/>
              <a:t> è </a:t>
            </a:r>
            <a:r>
              <a:rPr lang="fr-FR" sz="2800" dirty="0" err="1" smtClean="0"/>
              <a:t>manghjata</a:t>
            </a:r>
            <a:r>
              <a:rPr lang="fr-FR" sz="2800" dirty="0" smtClean="0"/>
              <a:t> </a:t>
            </a:r>
            <a:r>
              <a:rPr lang="fr-FR" sz="2800" dirty="0" err="1" smtClean="0"/>
              <a:t>raprisentava</a:t>
            </a:r>
            <a:r>
              <a:rPr lang="fr-FR" sz="2800" dirty="0" smtClean="0"/>
              <a:t> un </a:t>
            </a:r>
            <a:r>
              <a:rPr lang="fr-FR" sz="2800" dirty="0" err="1" smtClean="0"/>
              <a:t>patennostru</a:t>
            </a:r>
            <a:endParaRPr lang="fr-FR" sz="2800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8"/>
            <a:ext cx="2152075" cy="2121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82" y="3930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055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2354</TotalTime>
  <Words>887</Words>
  <Application>Microsoft Office PowerPoint</Application>
  <PresentationFormat>Grand écran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SimSun</vt:lpstr>
      <vt:lpstr>Arial</vt:lpstr>
      <vt:lpstr>Calibri</vt:lpstr>
      <vt:lpstr>Century Gothic</vt:lpstr>
      <vt:lpstr>Liberation Serif</vt:lpstr>
      <vt:lpstr>Mangal</vt:lpstr>
      <vt:lpstr>Wingdings 3</vt:lpstr>
      <vt:lpstr>Brin</vt:lpstr>
      <vt:lpstr>I Santi è i Morti in Corsica</vt:lpstr>
      <vt:lpstr>Oghje in Corsica</vt:lpstr>
      <vt:lpstr>A Notte trà u 1 è u 2 di nuvembre</vt:lpstr>
      <vt:lpstr>Traculinata pumontinca, in Alzilone </vt:lpstr>
      <vt:lpstr>U Lume inde a credenza</vt:lpstr>
      <vt:lpstr>E quèstue</vt:lpstr>
      <vt:lpstr>E Sosule per i morti</vt:lpstr>
      <vt:lpstr>Tradizione in florisi</vt:lpstr>
      <vt:lpstr>U Paternostru di i morti</vt:lpstr>
      <vt:lpstr>Un usu stranu</vt:lpstr>
      <vt:lpstr>Per compie</vt:lpstr>
      <vt:lpstr>     </vt:lpstr>
      <vt:lpstr>Présentation PowerPoint</vt:lpstr>
      <vt:lpstr>Présentation PowerPoint</vt:lpstr>
      <vt:lpstr>II) Cumenti di ritratti rilativi à l’elezzioni</vt:lpstr>
      <vt:lpstr>III) A Spressione scritta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Pianu d’assestu è di sviluppu linguisticu per a cità di Bastia</dc:title>
  <dc:creator>Romain Giorgi</dc:creator>
  <cp:lastModifiedBy>Romain Giorgi</cp:lastModifiedBy>
  <cp:revision>106</cp:revision>
  <dcterms:created xsi:type="dcterms:W3CDTF">2015-03-13T06:52:39Z</dcterms:created>
  <dcterms:modified xsi:type="dcterms:W3CDTF">2017-11-08T15:52:33Z</dcterms:modified>
</cp:coreProperties>
</file>