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5" r:id="rId3"/>
    <p:sldId id="318" r:id="rId4"/>
    <p:sldId id="297" r:id="rId5"/>
    <p:sldId id="316" r:id="rId6"/>
    <p:sldId id="317" r:id="rId7"/>
    <p:sldId id="298" r:id="rId8"/>
    <p:sldId id="303" r:id="rId9"/>
    <p:sldId id="31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784389" y="1120346"/>
            <a:ext cx="9407611" cy="3656442"/>
          </a:xfrm>
        </p:spPr>
        <p:txBody>
          <a:bodyPr>
            <a:normAutofit/>
          </a:bodyPr>
          <a:lstStyle/>
          <a:p>
            <a:r>
              <a:rPr lang="fr-FR" dirty="0" err="1" smtClean="0"/>
              <a:t>Agiugrafia</a:t>
            </a:r>
            <a:r>
              <a:rPr lang="fr-FR" dirty="0" smtClean="0"/>
              <a:t> di </a:t>
            </a:r>
            <a:r>
              <a:rPr lang="fr-FR" dirty="0" err="1" smtClean="0"/>
              <a:t>Sant’Andria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18984" y="2496066"/>
            <a:ext cx="11673017" cy="394601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Apòstulu</a:t>
            </a:r>
            <a:r>
              <a:rPr lang="fr-FR" sz="2600" dirty="0" smtClean="0"/>
              <a:t>, </a:t>
            </a:r>
            <a:r>
              <a:rPr lang="fr-FR" sz="2600" dirty="0" err="1" smtClean="0"/>
              <a:t>fratellu</a:t>
            </a:r>
            <a:r>
              <a:rPr lang="fr-FR" sz="2600" dirty="0" smtClean="0"/>
              <a:t> di San Petru è </a:t>
            </a:r>
            <a:r>
              <a:rPr lang="fr-FR" sz="2600" dirty="0" err="1" smtClean="0"/>
              <a:t>discìpulu</a:t>
            </a:r>
            <a:r>
              <a:rPr lang="fr-FR" sz="2600" dirty="0" smtClean="0"/>
              <a:t> di San </a:t>
            </a:r>
            <a:r>
              <a:rPr lang="fr-FR" sz="2600" dirty="0" err="1" smtClean="0"/>
              <a:t>Ghjuvanni</a:t>
            </a:r>
            <a:r>
              <a:rPr lang="fr-FR" sz="2600" dirty="0" smtClean="0"/>
              <a:t> </a:t>
            </a:r>
            <a:r>
              <a:rPr lang="fr-FR" sz="2600" dirty="0" err="1" smtClean="0"/>
              <a:t>Battista</a:t>
            </a:r>
            <a:r>
              <a:rPr lang="fr-FR" sz="2600" dirty="0" smtClean="0"/>
              <a:t>, </a:t>
            </a:r>
            <a:r>
              <a:rPr lang="fr-FR" sz="2600" dirty="0" err="1" smtClean="0"/>
              <a:t>Sant’Andria</a:t>
            </a:r>
            <a:r>
              <a:rPr lang="fr-FR" sz="2600" dirty="0" smtClean="0"/>
              <a:t> </a:t>
            </a:r>
            <a:r>
              <a:rPr lang="fr-FR" sz="2600" dirty="0" err="1" smtClean="0"/>
              <a:t>era</a:t>
            </a:r>
            <a:r>
              <a:rPr lang="fr-FR" sz="2600" dirty="0" smtClean="0"/>
              <a:t> </a:t>
            </a:r>
            <a:r>
              <a:rPr lang="fr-FR" sz="2600" dirty="0" err="1" smtClean="0"/>
              <a:t>pescadore</a:t>
            </a:r>
            <a:r>
              <a:rPr lang="fr-FR" sz="2600" dirty="0" smtClean="0"/>
              <a:t> in </a:t>
            </a:r>
            <a:r>
              <a:rPr lang="fr-FR" sz="2600" dirty="0" err="1" smtClean="0"/>
              <a:t>Galilea</a:t>
            </a:r>
            <a:r>
              <a:rPr lang="fr-FR" sz="2600" dirty="0" smtClean="0"/>
              <a:t> prima di </a:t>
            </a:r>
            <a:r>
              <a:rPr lang="fr-FR" sz="2600" dirty="0" err="1" smtClean="0"/>
              <a:t>seguità</a:t>
            </a:r>
            <a:r>
              <a:rPr lang="fr-FR" sz="2600" dirty="0" smtClean="0"/>
              <a:t> à </a:t>
            </a:r>
            <a:r>
              <a:rPr lang="fr-FR" sz="2600" dirty="0" err="1" smtClean="0"/>
              <a:t>Cristu</a:t>
            </a:r>
            <a:r>
              <a:rPr lang="fr-FR" sz="2600" dirty="0" smtClean="0"/>
              <a:t>.</a:t>
            </a:r>
          </a:p>
          <a:p>
            <a:r>
              <a:rPr lang="fr-FR" sz="2600" dirty="0" err="1" smtClean="0"/>
              <a:t>Fù</a:t>
            </a:r>
            <a:r>
              <a:rPr lang="fr-FR" sz="2600" dirty="0" smtClean="0"/>
              <a:t> u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primu</a:t>
            </a:r>
            <a:r>
              <a:rPr lang="fr-FR" sz="2600" dirty="0" smtClean="0"/>
              <a:t> </a:t>
            </a:r>
            <a:r>
              <a:rPr lang="fr-FR" sz="2600" dirty="0" err="1" smtClean="0"/>
              <a:t>discìpulu</a:t>
            </a:r>
            <a:r>
              <a:rPr lang="fr-FR" sz="2600" dirty="0" smtClean="0"/>
              <a:t>, è </a:t>
            </a:r>
            <a:r>
              <a:rPr lang="fr-FR" sz="2600" dirty="0" err="1" smtClean="0"/>
              <a:t>ghjè</a:t>
            </a:r>
            <a:r>
              <a:rPr lang="fr-FR" sz="2600" dirty="0" smtClean="0"/>
              <a:t> statu </a:t>
            </a:r>
            <a:r>
              <a:rPr lang="fr-FR" sz="2600" dirty="0" err="1" smtClean="0"/>
              <a:t>indettatu</a:t>
            </a:r>
            <a:r>
              <a:rPr lang="fr-FR" sz="2600" dirty="0" smtClean="0"/>
              <a:t> da San </a:t>
            </a:r>
            <a:r>
              <a:rPr lang="fr-FR" sz="2600" dirty="0" err="1" smtClean="0"/>
              <a:t>Ghjuvanni</a:t>
            </a:r>
            <a:r>
              <a:rPr lang="fr-FR" sz="2600" dirty="0" smtClean="0"/>
              <a:t> </a:t>
            </a:r>
            <a:r>
              <a:rPr lang="fr-FR" sz="2600" dirty="0" err="1" smtClean="0"/>
              <a:t>cum’è</a:t>
            </a:r>
            <a:r>
              <a:rPr lang="fr-FR" sz="2600" dirty="0" smtClean="0"/>
              <a:t> « l’Agnus Dei »</a:t>
            </a:r>
          </a:p>
          <a:p>
            <a:r>
              <a:rPr lang="fr-FR" sz="2600" dirty="0" err="1" smtClean="0"/>
              <a:t>Hà</a:t>
            </a:r>
            <a:r>
              <a:rPr lang="fr-FR" sz="2600" dirty="0" smtClean="0"/>
              <a:t> </a:t>
            </a:r>
            <a:r>
              <a:rPr lang="fr-FR" sz="2600" dirty="0" err="1" smtClean="0"/>
              <a:t>purtatu</a:t>
            </a:r>
            <a:r>
              <a:rPr lang="fr-FR" sz="2600" dirty="0" smtClean="0"/>
              <a:t> u </a:t>
            </a:r>
            <a:r>
              <a:rPr lang="fr-FR" sz="2600" dirty="0" err="1" smtClean="0"/>
              <a:t>vangelu</a:t>
            </a:r>
            <a:r>
              <a:rPr lang="fr-FR" sz="2600" dirty="0" smtClean="0"/>
              <a:t> per </a:t>
            </a:r>
            <a:r>
              <a:rPr lang="fr-FR" sz="2600" dirty="0" err="1" smtClean="0"/>
              <a:t>issi</a:t>
            </a:r>
            <a:r>
              <a:rPr lang="fr-FR" sz="2600" dirty="0"/>
              <a:t> </a:t>
            </a:r>
            <a:r>
              <a:rPr lang="fr-FR" sz="2600" dirty="0" err="1" smtClean="0"/>
              <a:t>cuntorni</a:t>
            </a:r>
            <a:r>
              <a:rPr lang="fr-FR" sz="2600" dirty="0" smtClean="0"/>
              <a:t> di u Mare </a:t>
            </a:r>
            <a:r>
              <a:rPr lang="fr-FR" sz="2600" dirty="0" err="1" smtClean="0"/>
              <a:t>Neru</a:t>
            </a:r>
            <a:r>
              <a:rPr lang="fr-FR" sz="2600" dirty="0" smtClean="0"/>
              <a:t>, </a:t>
            </a:r>
            <a:r>
              <a:rPr lang="fr-FR" sz="2600" dirty="0" err="1" smtClean="0"/>
              <a:t>sinu</a:t>
            </a:r>
            <a:r>
              <a:rPr lang="fr-FR" sz="2600" dirty="0"/>
              <a:t> </a:t>
            </a:r>
            <a:r>
              <a:rPr lang="fr-FR" sz="2600" dirty="0" smtClean="0"/>
              <a:t>à a </a:t>
            </a:r>
            <a:r>
              <a:rPr lang="fr-FR" sz="2600" dirty="0" err="1" smtClean="0"/>
              <a:t>Russia</a:t>
            </a:r>
            <a:r>
              <a:rPr lang="fr-FR" sz="2600" dirty="0" smtClean="0"/>
              <a:t>, </a:t>
            </a:r>
            <a:r>
              <a:rPr lang="fr-FR" sz="2600" dirty="0" err="1" smtClean="0"/>
              <a:t>eppo</a:t>
            </a:r>
            <a:r>
              <a:rPr lang="fr-FR" sz="2600" dirty="0" smtClean="0"/>
              <a:t> di </a:t>
            </a:r>
            <a:r>
              <a:rPr lang="fr-FR" sz="2600" dirty="0" err="1" smtClean="0"/>
              <a:t>ritornu</a:t>
            </a:r>
            <a:r>
              <a:rPr lang="fr-FR" sz="2600" dirty="0" smtClean="0"/>
              <a:t> in </a:t>
            </a:r>
            <a:r>
              <a:rPr lang="fr-FR" sz="2600" dirty="0" err="1" smtClean="0"/>
              <a:t>Grecia</a:t>
            </a:r>
            <a:r>
              <a:rPr lang="fr-FR" sz="2600" dirty="0" smtClean="0"/>
              <a:t> </a:t>
            </a:r>
            <a:r>
              <a:rPr lang="fr-FR" sz="2600" dirty="0" err="1" smtClean="0"/>
              <a:t>hè</a:t>
            </a:r>
            <a:r>
              <a:rPr lang="fr-FR" sz="2600" dirty="0" smtClean="0"/>
              <a:t> statu </a:t>
            </a:r>
            <a:r>
              <a:rPr lang="fr-FR" sz="2600" dirty="0" err="1" smtClean="0"/>
              <a:t>crucifissatu</a:t>
            </a:r>
            <a:r>
              <a:rPr lang="fr-FR" sz="2600" dirty="0" smtClean="0"/>
              <a:t> </a:t>
            </a:r>
            <a:r>
              <a:rPr lang="fr-FR" sz="2600" dirty="0" smtClean="0"/>
              <a:t>à </a:t>
            </a:r>
            <a:r>
              <a:rPr lang="fr-FR" sz="2600" dirty="0" err="1" smtClean="0"/>
              <a:t>capu</a:t>
            </a:r>
            <a:r>
              <a:rPr lang="fr-FR" sz="2600" dirty="0" smtClean="0"/>
              <a:t> </a:t>
            </a:r>
            <a:r>
              <a:rPr lang="fr-FR" sz="2600" dirty="0" err="1" smtClean="0"/>
              <a:t>inghjò</a:t>
            </a:r>
            <a:r>
              <a:rPr lang="fr-FR" sz="2600" dirty="0" smtClean="0"/>
              <a:t> </a:t>
            </a:r>
            <a:r>
              <a:rPr lang="fr-FR" sz="2600" dirty="0" err="1" smtClean="0"/>
              <a:t>nantu</a:t>
            </a:r>
            <a:r>
              <a:rPr lang="fr-FR" sz="2600" dirty="0" smtClean="0"/>
              <a:t> à </a:t>
            </a:r>
            <a:r>
              <a:rPr lang="fr-FR" sz="2600" dirty="0" err="1" smtClean="0"/>
              <a:t>una</a:t>
            </a:r>
            <a:r>
              <a:rPr lang="fr-FR" sz="2600" dirty="0" smtClean="0"/>
              <a:t> </a:t>
            </a:r>
            <a:r>
              <a:rPr lang="fr-FR" sz="2600" dirty="0" err="1" smtClean="0"/>
              <a:t>croce</a:t>
            </a:r>
            <a:r>
              <a:rPr lang="fr-FR" sz="2600" dirty="0" smtClean="0"/>
              <a:t> in forma di X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5" y="0"/>
            <a:ext cx="1771135" cy="25072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Raprisentazione</a:t>
            </a:r>
            <a:r>
              <a:rPr lang="fr-FR" dirty="0" smtClean="0"/>
              <a:t> di </a:t>
            </a:r>
            <a:r>
              <a:rPr lang="fr-FR" dirty="0" err="1" smtClean="0"/>
              <a:t>Sant’Andria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081" y="2133600"/>
            <a:ext cx="11051531" cy="3777622"/>
          </a:xfrm>
        </p:spPr>
        <p:txBody>
          <a:bodyPr/>
          <a:lstStyle/>
          <a:p>
            <a:r>
              <a:rPr lang="fr-FR" sz="3200" dirty="0" err="1" smtClean="0"/>
              <a:t>Hè</a:t>
            </a:r>
            <a:r>
              <a:rPr lang="fr-FR" sz="3200" dirty="0" smtClean="0"/>
              <a:t> </a:t>
            </a:r>
            <a:r>
              <a:rPr lang="fr-FR" sz="3200" dirty="0" err="1" smtClean="0"/>
              <a:t>bellu</a:t>
            </a:r>
            <a:r>
              <a:rPr lang="fr-FR" sz="3200" dirty="0" smtClean="0"/>
              <a:t> </a:t>
            </a:r>
            <a:r>
              <a:rPr lang="fr-FR" sz="3200" dirty="0" err="1" smtClean="0"/>
              <a:t>spessu</a:t>
            </a:r>
            <a:r>
              <a:rPr lang="fr-FR" sz="3200" dirty="0" smtClean="0"/>
              <a:t> </a:t>
            </a:r>
            <a:r>
              <a:rPr lang="fr-FR" sz="3200" dirty="0" err="1" smtClean="0"/>
              <a:t>raprisentatu</a:t>
            </a:r>
            <a:r>
              <a:rPr lang="fr-FR" sz="3200" dirty="0" smtClean="0"/>
              <a:t> da </a:t>
            </a:r>
            <a:r>
              <a:rPr lang="fr-FR" sz="3200" dirty="0" err="1" smtClean="0"/>
              <a:t>pescadore</a:t>
            </a:r>
            <a:r>
              <a:rPr lang="fr-FR" sz="3200" dirty="0" smtClean="0"/>
              <a:t> </a:t>
            </a:r>
            <a:r>
              <a:rPr lang="fr-FR" sz="3200" dirty="0" err="1" smtClean="0"/>
              <a:t>caccendu</a:t>
            </a:r>
            <a:r>
              <a:rPr lang="fr-FR" sz="3200" dirty="0" smtClean="0"/>
              <a:t> </a:t>
            </a:r>
            <a:r>
              <a:rPr lang="fr-FR" sz="3200" dirty="0" err="1" smtClean="0"/>
              <a:t>una</a:t>
            </a:r>
            <a:r>
              <a:rPr lang="fr-FR" sz="3200" dirty="0" smtClean="0"/>
              <a:t> </a:t>
            </a:r>
            <a:r>
              <a:rPr lang="fr-FR" sz="3200" dirty="0" err="1" smtClean="0"/>
              <a:t>reta</a:t>
            </a:r>
            <a:r>
              <a:rPr lang="fr-FR" sz="3200" dirty="0" smtClean="0"/>
              <a:t> </a:t>
            </a:r>
            <a:r>
              <a:rPr lang="fr-FR" sz="3200" dirty="0" err="1" smtClean="0"/>
              <a:t>colma</a:t>
            </a:r>
            <a:r>
              <a:rPr lang="fr-FR" sz="3200" dirty="0" smtClean="0"/>
              <a:t> à </a:t>
            </a:r>
            <a:r>
              <a:rPr lang="fr-FR" sz="3200" dirty="0" err="1" smtClean="0"/>
              <a:t>pesci</a:t>
            </a:r>
            <a:r>
              <a:rPr lang="fr-FR" sz="3200" dirty="0" smtClean="0"/>
              <a:t>, </a:t>
            </a:r>
            <a:r>
              <a:rPr lang="fr-FR" sz="3200" dirty="0" err="1" smtClean="0"/>
              <a:t>sarebbe</a:t>
            </a:r>
            <a:r>
              <a:rPr lang="fr-FR" sz="3200" dirty="0" smtClean="0"/>
              <a:t> l’</a:t>
            </a:r>
            <a:r>
              <a:rPr lang="fr-FR" sz="3200" dirty="0" err="1" smtClean="0"/>
              <a:t>aleguria</a:t>
            </a:r>
            <a:r>
              <a:rPr lang="fr-FR" sz="3200" dirty="0" smtClean="0"/>
              <a:t> di tutti </a:t>
            </a:r>
            <a:r>
              <a:rPr lang="fr-FR" sz="3200" dirty="0" err="1" smtClean="0"/>
              <a:t>quelli</a:t>
            </a:r>
            <a:r>
              <a:rPr lang="fr-FR" sz="3200" dirty="0" smtClean="0"/>
              <a:t> </a:t>
            </a:r>
            <a:r>
              <a:rPr lang="fr-FR" sz="3200" dirty="0" err="1" smtClean="0"/>
              <a:t>chì</a:t>
            </a:r>
            <a:r>
              <a:rPr lang="fr-FR" sz="3200" dirty="0" smtClean="0"/>
              <a:t> </a:t>
            </a:r>
            <a:r>
              <a:rPr lang="fr-FR" sz="3200" dirty="0" err="1" smtClean="0"/>
              <a:t>sò</a:t>
            </a:r>
            <a:r>
              <a:rPr lang="fr-FR" sz="3200" dirty="0" smtClean="0"/>
              <a:t> </a:t>
            </a:r>
            <a:r>
              <a:rPr lang="fr-FR" sz="3200" dirty="0" err="1" smtClean="0"/>
              <a:t>stati</a:t>
            </a:r>
            <a:r>
              <a:rPr lang="fr-FR" sz="3200" dirty="0" smtClean="0"/>
              <a:t> </a:t>
            </a:r>
            <a:r>
              <a:rPr lang="fr-FR" sz="3200" dirty="0" err="1" smtClean="0"/>
              <a:t>cunvertiti</a:t>
            </a:r>
            <a:r>
              <a:rPr lang="fr-FR" sz="3200" dirty="0" smtClean="0"/>
              <a:t> è di l’anime </a:t>
            </a:r>
            <a:r>
              <a:rPr lang="fr-FR" sz="3200" dirty="0" err="1" smtClean="0"/>
              <a:t>salvate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Da </a:t>
            </a:r>
            <a:r>
              <a:rPr lang="fr-FR" sz="3200" dirty="0" err="1" smtClean="0"/>
              <a:t>ramintà</a:t>
            </a:r>
            <a:r>
              <a:rPr lang="fr-FR" sz="3200" dirty="0" smtClean="0"/>
              <a:t> </a:t>
            </a:r>
            <a:r>
              <a:rPr lang="fr-FR" sz="3200" dirty="0" err="1" smtClean="0"/>
              <a:t>chì</a:t>
            </a:r>
            <a:r>
              <a:rPr lang="fr-FR" sz="3200" dirty="0" smtClean="0"/>
              <a:t> </a:t>
            </a:r>
            <a:r>
              <a:rPr lang="fr-FR" sz="3200" dirty="0" err="1" smtClean="0"/>
              <a:t>nanzu</a:t>
            </a:r>
            <a:r>
              <a:rPr lang="fr-FR" sz="3200" dirty="0" smtClean="0"/>
              <a:t> à a Croce, u </a:t>
            </a:r>
            <a:r>
              <a:rPr lang="fr-FR" sz="3200" dirty="0" err="1" smtClean="0"/>
              <a:t>pesciu</a:t>
            </a:r>
            <a:r>
              <a:rPr lang="fr-FR" sz="3200" dirty="0" smtClean="0"/>
              <a:t> </a:t>
            </a:r>
            <a:r>
              <a:rPr lang="fr-FR" sz="3200" dirty="0" err="1" smtClean="0"/>
              <a:t>era</a:t>
            </a:r>
            <a:r>
              <a:rPr lang="fr-FR" sz="3200" dirty="0" smtClean="0"/>
              <a:t> u </a:t>
            </a:r>
            <a:r>
              <a:rPr lang="fr-FR" sz="3200" dirty="0" err="1" smtClean="0"/>
              <a:t>sìmbulu</a:t>
            </a:r>
            <a:r>
              <a:rPr lang="fr-FR" sz="3200" dirty="0" smtClean="0"/>
              <a:t> di i </a:t>
            </a:r>
            <a:r>
              <a:rPr lang="fr-FR" sz="3200" dirty="0" err="1" smtClean="0"/>
              <a:t>primi</a:t>
            </a:r>
            <a:r>
              <a:rPr lang="fr-FR" sz="3200" dirty="0" smtClean="0"/>
              <a:t> </a:t>
            </a:r>
            <a:r>
              <a:rPr lang="fr-FR" sz="3200" dirty="0" err="1" smtClean="0"/>
              <a:t>cristiani</a:t>
            </a:r>
            <a:endParaRPr lang="fr-FR" sz="3200" dirty="0" smtClean="0"/>
          </a:p>
          <a:p>
            <a:endParaRPr lang="fr-FR" sz="2400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243" y="0"/>
            <a:ext cx="1688757" cy="32445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130" y="4959179"/>
            <a:ext cx="2627870" cy="18988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simbòlica</a:t>
            </a:r>
            <a:r>
              <a:rPr lang="fr-FR" dirty="0" smtClean="0"/>
              <a:t> di </a:t>
            </a:r>
            <a:r>
              <a:rPr lang="fr-FR" dirty="0" err="1" smtClean="0"/>
              <a:t>Sant’Andria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4315" y="1589903"/>
            <a:ext cx="10870298" cy="5123935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In Corsica, </a:t>
            </a:r>
            <a:r>
              <a:rPr lang="fr-FR" sz="2400" dirty="0" err="1" smtClean="0"/>
              <a:t>simbulizeghja</a:t>
            </a:r>
            <a:r>
              <a:rPr lang="fr-FR" sz="2400" dirty="0" smtClean="0"/>
              <a:t> u 30 di </a:t>
            </a:r>
            <a:r>
              <a:rPr lang="fr-FR" sz="2400" dirty="0" err="1" smtClean="0"/>
              <a:t>nuvembre</a:t>
            </a:r>
            <a:r>
              <a:rPr lang="fr-FR" sz="2400" dirty="0" smtClean="0"/>
              <a:t> a fine di l’</a:t>
            </a:r>
            <a:r>
              <a:rPr lang="fr-FR" sz="2400" dirty="0" err="1" smtClean="0"/>
              <a:t>auturnu</a:t>
            </a:r>
            <a:r>
              <a:rPr lang="fr-FR" sz="2400" dirty="0" smtClean="0"/>
              <a:t> è </a:t>
            </a:r>
            <a:r>
              <a:rPr lang="fr-FR" sz="2400" dirty="0" err="1" smtClean="0"/>
              <a:t>indetta</a:t>
            </a:r>
            <a:r>
              <a:rPr lang="fr-FR" sz="2400" dirty="0" smtClean="0"/>
              <a:t> l’</a:t>
            </a:r>
            <a:r>
              <a:rPr lang="fr-FR" sz="2400" dirty="0" err="1" smtClean="0"/>
              <a:t>attaccamentu</a:t>
            </a:r>
            <a:r>
              <a:rPr lang="fr-FR" sz="2400" dirty="0" smtClean="0"/>
              <a:t> à i </a:t>
            </a:r>
            <a:r>
              <a:rPr lang="fr-FR" sz="2400" dirty="0" err="1" smtClean="0"/>
              <a:t>valori</a:t>
            </a:r>
            <a:r>
              <a:rPr lang="fr-FR" sz="2400" dirty="0" smtClean="0"/>
              <a:t> di </a:t>
            </a:r>
            <a:r>
              <a:rPr lang="fr-FR" sz="2400" dirty="0" err="1" smtClean="0"/>
              <a:t>spartera</a:t>
            </a:r>
            <a:r>
              <a:rPr lang="fr-FR" sz="2400" dirty="0" smtClean="0"/>
              <a:t> è di </a:t>
            </a:r>
            <a:r>
              <a:rPr lang="fr-FR" sz="2400" dirty="0" err="1" smtClean="0"/>
              <a:t>sulidarità</a:t>
            </a:r>
            <a:r>
              <a:rPr lang="fr-FR" sz="2400" dirty="0" smtClean="0"/>
              <a:t> in </a:t>
            </a:r>
            <a:r>
              <a:rPr lang="fr-FR" sz="2400" dirty="0" err="1" smtClean="0"/>
              <a:t>issi</a:t>
            </a:r>
            <a:r>
              <a:rPr lang="fr-FR" sz="2400" dirty="0" smtClean="0"/>
              <a:t> tempi </a:t>
            </a:r>
            <a:r>
              <a:rPr lang="fr-FR" sz="2400" dirty="0" err="1" smtClean="0"/>
              <a:t>aspri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Di </a:t>
            </a:r>
            <a:r>
              <a:rPr lang="fr-FR" sz="2400" dirty="0" err="1" smtClean="0"/>
              <a:t>modu</a:t>
            </a:r>
            <a:r>
              <a:rPr lang="fr-FR" sz="2400" dirty="0" smtClean="0"/>
              <a:t> </a:t>
            </a:r>
            <a:r>
              <a:rPr lang="fr-FR" sz="2400" dirty="0" err="1" smtClean="0"/>
              <a:t>tradiziunale</a:t>
            </a:r>
            <a:r>
              <a:rPr lang="fr-FR" sz="2400" dirty="0" smtClean="0"/>
              <a:t>, l’11 di </a:t>
            </a:r>
            <a:r>
              <a:rPr lang="fr-FR" sz="2400" dirty="0" err="1" smtClean="0"/>
              <a:t>nuvembre</a:t>
            </a:r>
            <a:r>
              <a:rPr lang="fr-FR" sz="2400" dirty="0" smtClean="0"/>
              <a:t> </a:t>
            </a:r>
            <a:r>
              <a:rPr lang="fr-FR" sz="2400" dirty="0" err="1" smtClean="0"/>
              <a:t>cù</a:t>
            </a:r>
            <a:r>
              <a:rPr lang="fr-FR" sz="2400" dirty="0" smtClean="0"/>
              <a:t> San Martinu </a:t>
            </a:r>
            <a:r>
              <a:rPr lang="fr-FR" sz="2400" dirty="0" err="1" smtClean="0"/>
              <a:t>marcava</a:t>
            </a:r>
            <a:r>
              <a:rPr lang="fr-FR" sz="2400" dirty="0" smtClean="0"/>
              <a:t> a fine di e </a:t>
            </a:r>
            <a:r>
              <a:rPr lang="fr-FR" sz="2400" dirty="0" err="1" smtClean="0"/>
              <a:t>cugliere</a:t>
            </a:r>
            <a:r>
              <a:rPr lang="fr-FR" sz="2400" dirty="0" smtClean="0"/>
              <a:t> è u </a:t>
            </a:r>
            <a:r>
              <a:rPr lang="fr-FR" sz="2400" dirty="0" err="1" smtClean="0"/>
              <a:t>principiu</a:t>
            </a:r>
            <a:r>
              <a:rPr lang="fr-FR" sz="2400" dirty="0" smtClean="0"/>
              <a:t> di l’</a:t>
            </a:r>
            <a:r>
              <a:rPr lang="fr-FR" sz="2400" dirty="0" err="1" smtClean="0"/>
              <a:t>asprezze</a:t>
            </a:r>
            <a:r>
              <a:rPr lang="fr-FR" sz="2400" dirty="0" smtClean="0"/>
              <a:t> </a:t>
            </a:r>
            <a:r>
              <a:rPr lang="fr-FR" sz="2400" dirty="0" err="1" smtClean="0"/>
              <a:t>inguernale</a:t>
            </a:r>
            <a:r>
              <a:rPr lang="fr-FR" sz="2400" dirty="0" smtClean="0"/>
              <a:t>. </a:t>
            </a:r>
            <a:r>
              <a:rPr lang="fr-FR" sz="2400" dirty="0"/>
              <a:t> </a:t>
            </a:r>
            <a:r>
              <a:rPr lang="fr-FR" sz="2400" dirty="0" smtClean="0"/>
              <a:t>E </a:t>
            </a:r>
            <a:r>
              <a:rPr lang="fr-FR" sz="2400" dirty="0" err="1" smtClean="0"/>
              <a:t>racolte</a:t>
            </a:r>
            <a:r>
              <a:rPr lang="fr-FR" sz="2400" dirty="0" smtClean="0"/>
              <a:t> </a:t>
            </a:r>
            <a:r>
              <a:rPr lang="fr-FR" sz="2400" dirty="0" err="1" smtClean="0"/>
              <a:t>eranu</a:t>
            </a:r>
            <a:r>
              <a:rPr lang="fr-FR" sz="2400" dirty="0" smtClean="0"/>
              <a:t> messe </a:t>
            </a:r>
            <a:r>
              <a:rPr lang="fr-FR" sz="2400" dirty="0" smtClean="0"/>
              <a:t>da </a:t>
            </a:r>
            <a:r>
              <a:rPr lang="fr-FR" sz="2400" dirty="0" err="1" smtClean="0"/>
              <a:t>cantu</a:t>
            </a:r>
            <a:r>
              <a:rPr lang="fr-FR" sz="2400" dirty="0" smtClean="0"/>
              <a:t>, </a:t>
            </a:r>
            <a:r>
              <a:rPr lang="fr-FR" sz="2400" dirty="0" err="1" smtClean="0"/>
              <a:t>una</a:t>
            </a:r>
            <a:r>
              <a:rPr lang="fr-FR" sz="2400" dirty="0" smtClean="0"/>
              <a:t> parte </a:t>
            </a:r>
            <a:r>
              <a:rPr lang="fr-FR" sz="2400" dirty="0" err="1" smtClean="0"/>
              <a:t>era</a:t>
            </a:r>
            <a:r>
              <a:rPr lang="fr-FR" sz="2400" dirty="0" smtClean="0"/>
              <a:t> </a:t>
            </a:r>
            <a:r>
              <a:rPr lang="fr-FR" sz="2400" dirty="0" err="1" smtClean="0"/>
              <a:t>tenuta</a:t>
            </a:r>
            <a:r>
              <a:rPr lang="fr-FR" sz="2400" dirty="0" smtClean="0"/>
              <a:t> per i più </a:t>
            </a:r>
            <a:r>
              <a:rPr lang="fr-FR" sz="2400" dirty="0" err="1" smtClean="0"/>
              <a:t>poveri</a:t>
            </a:r>
            <a:r>
              <a:rPr lang="fr-FR" sz="2400" dirty="0" smtClean="0"/>
              <a:t>. A </a:t>
            </a:r>
            <a:r>
              <a:rPr lang="fr-FR" sz="2400" dirty="0" err="1" smtClean="0"/>
              <a:t>quèstula</a:t>
            </a:r>
            <a:r>
              <a:rPr lang="fr-FR" sz="2400" dirty="0" smtClean="0"/>
              <a:t> di roba per </a:t>
            </a:r>
            <a:r>
              <a:rPr lang="fr-FR" sz="2400" dirty="0" err="1" smtClean="0"/>
              <a:t>Sant’Andriaa</a:t>
            </a:r>
            <a:r>
              <a:rPr lang="fr-FR" sz="2400" dirty="0" smtClean="0"/>
              <a:t> </a:t>
            </a:r>
            <a:r>
              <a:rPr lang="fr-FR" sz="2400" dirty="0" err="1" smtClean="0"/>
              <a:t>permettia</a:t>
            </a:r>
            <a:r>
              <a:rPr lang="fr-FR" sz="2400" dirty="0" smtClean="0"/>
              <a:t> à </a:t>
            </a:r>
            <a:r>
              <a:rPr lang="fr-FR" sz="2400" dirty="0" err="1" smtClean="0"/>
              <a:t>quelli</a:t>
            </a:r>
            <a:r>
              <a:rPr lang="fr-FR" sz="2400" dirty="0" smtClean="0"/>
              <a:t> inde u </a:t>
            </a:r>
            <a:r>
              <a:rPr lang="fr-FR" sz="2400" dirty="0" err="1" smtClean="0"/>
              <a:t>bisognu</a:t>
            </a:r>
            <a:r>
              <a:rPr lang="fr-FR" sz="2400" dirty="0" smtClean="0"/>
              <a:t> di </a:t>
            </a:r>
            <a:r>
              <a:rPr lang="fr-FR" sz="2400" dirty="0" err="1" smtClean="0"/>
              <a:t>assicurà</a:t>
            </a:r>
            <a:r>
              <a:rPr lang="fr-FR" sz="2400" dirty="0" smtClean="0"/>
              <a:t> a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sopravvivenza</a:t>
            </a:r>
            <a:r>
              <a:rPr lang="fr-FR" sz="2400" dirty="0" smtClean="0"/>
              <a:t> </a:t>
            </a:r>
            <a:r>
              <a:rPr lang="fr-FR" sz="2400" dirty="0" err="1" smtClean="0"/>
              <a:t>senza</a:t>
            </a:r>
            <a:r>
              <a:rPr lang="fr-FR" sz="2400" dirty="0" smtClean="0"/>
              <a:t> perde a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dignità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F</a:t>
            </a:r>
            <a:r>
              <a:rPr lang="fr-FR" sz="2400" dirty="0" err="1" smtClean="0"/>
              <a:t>eciamu</a:t>
            </a:r>
            <a:r>
              <a:rPr lang="fr-FR" sz="2400" dirty="0" smtClean="0"/>
              <a:t> i </a:t>
            </a:r>
            <a:r>
              <a:rPr lang="fr-FR" sz="2400" dirty="0" err="1" smtClean="0"/>
              <a:t>paesani</a:t>
            </a:r>
            <a:r>
              <a:rPr lang="fr-FR" sz="2400" dirty="0" smtClean="0"/>
              <a:t> </a:t>
            </a:r>
            <a:r>
              <a:rPr lang="fr-FR" sz="2400" dirty="0" smtClean="0"/>
              <a:t>l’</a:t>
            </a:r>
            <a:r>
              <a:rPr lang="fr-FR" sz="2400" dirty="0" err="1" smtClean="0"/>
              <a:t>usciu</a:t>
            </a:r>
            <a:r>
              <a:rPr lang="fr-FR" sz="2400" dirty="0" smtClean="0"/>
              <a:t> </a:t>
            </a:r>
            <a:r>
              <a:rPr lang="fr-FR" sz="2400" dirty="0" err="1" smtClean="0"/>
              <a:t>usciolu</a:t>
            </a:r>
            <a:r>
              <a:rPr lang="fr-FR" sz="2400" dirty="0" smtClean="0"/>
              <a:t> per </a:t>
            </a:r>
            <a:r>
              <a:rPr lang="fr-FR" sz="2400" dirty="0" err="1" smtClean="0"/>
              <a:t>chere</a:t>
            </a:r>
            <a:r>
              <a:rPr lang="fr-FR" sz="2400" dirty="0" smtClean="0"/>
              <a:t> a </a:t>
            </a:r>
            <a:r>
              <a:rPr lang="fr-FR" sz="2400" dirty="0" err="1" smtClean="0"/>
              <a:t>ropa</a:t>
            </a:r>
            <a:r>
              <a:rPr lang="fr-FR" sz="2400" dirty="0" smtClean="0"/>
              <a:t>, </a:t>
            </a:r>
            <a:r>
              <a:rPr lang="fr-FR" sz="2400" dirty="0" err="1" smtClean="0"/>
              <a:t>sarebbe</a:t>
            </a:r>
            <a:r>
              <a:rPr lang="fr-FR" sz="2400" dirty="0" smtClean="0"/>
              <a:t> u « </a:t>
            </a:r>
            <a:r>
              <a:rPr lang="fr-FR" sz="2400" dirty="0" err="1" smtClean="0"/>
              <a:t>ghjuramentu</a:t>
            </a:r>
            <a:r>
              <a:rPr lang="fr-FR" sz="2400" dirty="0" smtClean="0"/>
              <a:t> di a </a:t>
            </a:r>
            <a:r>
              <a:rPr lang="fr-FR" sz="2400" dirty="0" err="1" smtClean="0"/>
              <a:t>muntagna</a:t>
            </a:r>
            <a:r>
              <a:rPr lang="fr-FR" sz="2400" dirty="0" smtClean="0"/>
              <a:t> » </a:t>
            </a:r>
            <a:r>
              <a:rPr lang="fr-FR" sz="2400" dirty="0" err="1" smtClean="0"/>
              <a:t>chì</a:t>
            </a:r>
            <a:r>
              <a:rPr lang="fr-FR" sz="2400" dirty="0" smtClean="0"/>
              <a:t> ne </a:t>
            </a:r>
            <a:r>
              <a:rPr lang="fr-FR" sz="2400" dirty="0" err="1" smtClean="0"/>
              <a:t>sarebbe</a:t>
            </a:r>
            <a:r>
              <a:rPr lang="fr-FR" sz="2400" dirty="0" smtClean="0"/>
              <a:t> à l’origine</a:t>
            </a:r>
          </a:p>
          <a:p>
            <a:r>
              <a:rPr lang="it-IT" sz="2400" dirty="0"/>
              <a:t>Da sapè chì e questule mascherate esisitianu dinù per i Santi, San Martinu è Santa Catalina</a:t>
            </a:r>
          </a:p>
          <a:p>
            <a:r>
              <a:rPr lang="it-IT" sz="2400" dirty="0"/>
              <a:t>Arcaisimi presenti, a cumunione </a:t>
            </a:r>
            <a:r>
              <a:rPr lang="it-IT" sz="2400" dirty="0" smtClean="0"/>
              <a:t>trà i vivi (l’òspiti) è i defunti (u curteu)</a:t>
            </a:r>
            <a:endParaRPr lang="fr-FR" sz="2400" dirty="0" smtClean="0"/>
          </a:p>
          <a:p>
            <a:endParaRPr lang="fr-FR" sz="24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96308" cy="16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9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Sant’Andria</a:t>
            </a:r>
            <a:r>
              <a:rPr lang="fr-FR" dirty="0" smtClean="0"/>
              <a:t> in Bastia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9459" y="1729945"/>
            <a:ext cx="9445153" cy="472028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 30 di </a:t>
            </a:r>
            <a:r>
              <a:rPr lang="fr-FR" dirty="0" err="1" smtClean="0"/>
              <a:t>nuvembre</a:t>
            </a:r>
            <a:r>
              <a:rPr lang="fr-FR" dirty="0" smtClean="0"/>
              <a:t> in Bastia,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facianu</a:t>
            </a:r>
            <a:r>
              <a:rPr lang="fr-FR" dirty="0" smtClean="0"/>
              <a:t> u </a:t>
            </a:r>
            <a:r>
              <a:rPr lang="fr-FR" dirty="0" err="1" smtClean="0"/>
              <a:t>giru</a:t>
            </a:r>
            <a:r>
              <a:rPr lang="fr-FR" dirty="0" smtClean="0"/>
              <a:t> di i </a:t>
            </a:r>
            <a:r>
              <a:rPr lang="fr-FR" dirty="0" err="1" smtClean="0"/>
              <a:t>quartieri</a:t>
            </a:r>
            <a:r>
              <a:rPr lang="fr-FR" dirty="0" smtClean="0"/>
              <a:t>, </a:t>
            </a:r>
            <a:r>
              <a:rPr lang="fr-FR" dirty="0" err="1" smtClean="0"/>
              <a:t>pichjavanu</a:t>
            </a:r>
            <a:r>
              <a:rPr lang="fr-FR" dirty="0" smtClean="0"/>
              <a:t> à e porte (</a:t>
            </a:r>
            <a:r>
              <a:rPr lang="fr-FR" dirty="0" err="1" smtClean="0"/>
              <a:t>rituale</a:t>
            </a:r>
            <a:r>
              <a:rPr lang="fr-FR" dirty="0" smtClean="0"/>
              <a:t> di l’</a:t>
            </a:r>
            <a:r>
              <a:rPr lang="fr-FR" dirty="0" err="1" smtClean="0"/>
              <a:t>usciu</a:t>
            </a:r>
            <a:r>
              <a:rPr lang="fr-FR" dirty="0" smtClean="0"/>
              <a:t> </a:t>
            </a:r>
            <a:r>
              <a:rPr lang="fr-FR" dirty="0" err="1" smtClean="0"/>
              <a:t>usciolu</a:t>
            </a:r>
            <a:r>
              <a:rPr lang="fr-FR" dirty="0" smtClean="0"/>
              <a:t>) </a:t>
            </a:r>
            <a:r>
              <a:rPr lang="fr-FR" dirty="0" err="1" smtClean="0"/>
              <a:t>recitendu</a:t>
            </a:r>
            <a:r>
              <a:rPr lang="fr-FR" dirty="0" smtClean="0"/>
              <a:t> </a:t>
            </a:r>
            <a:r>
              <a:rPr lang="fr-FR" dirty="0" err="1" smtClean="0"/>
              <a:t>sta</a:t>
            </a:r>
            <a:r>
              <a:rPr lang="fr-FR" dirty="0" smtClean="0"/>
              <a:t> </a:t>
            </a:r>
            <a:r>
              <a:rPr lang="fr-FR" dirty="0" err="1" smtClean="0"/>
              <a:t>strufuletta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r>
              <a:rPr lang="fr-FR" dirty="0" smtClean="0"/>
              <a:t>«  </a:t>
            </a:r>
            <a:r>
              <a:rPr lang="fr-FR" dirty="0" err="1" smtClean="0"/>
              <a:t>Aprite</a:t>
            </a:r>
            <a:r>
              <a:rPr lang="fr-FR" dirty="0" smtClean="0"/>
              <a:t>, </a:t>
            </a:r>
            <a:r>
              <a:rPr lang="fr-FR" dirty="0" err="1" smtClean="0"/>
              <a:t>aprite</a:t>
            </a:r>
            <a:r>
              <a:rPr lang="fr-FR" dirty="0" smtClean="0"/>
              <a:t> à </a:t>
            </a:r>
            <a:r>
              <a:rPr lang="fr-FR" dirty="0" err="1" smtClean="0"/>
              <a:t>Sant’Andria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vene</a:t>
            </a:r>
            <a:r>
              <a:rPr lang="fr-FR" dirty="0" smtClean="0"/>
              <a:t> da </a:t>
            </a:r>
            <a:r>
              <a:rPr lang="fr-FR" dirty="0" err="1" smtClean="0"/>
              <a:t>longa</a:t>
            </a:r>
            <a:r>
              <a:rPr lang="fr-FR" dirty="0" smtClean="0"/>
              <a:t> via, </a:t>
            </a:r>
            <a:r>
              <a:rPr lang="fr-FR" dirty="0" err="1" smtClean="0"/>
              <a:t>hà</a:t>
            </a:r>
            <a:r>
              <a:rPr lang="fr-FR" dirty="0" smtClean="0"/>
              <a:t> i </a:t>
            </a:r>
            <a:r>
              <a:rPr lang="fr-FR" dirty="0" err="1" smtClean="0"/>
              <a:t>pedi</a:t>
            </a:r>
            <a:r>
              <a:rPr lang="fr-FR" dirty="0" smtClean="0"/>
              <a:t> </a:t>
            </a:r>
            <a:r>
              <a:rPr lang="fr-FR" dirty="0" err="1" smtClean="0"/>
              <a:t>cunghjalati</a:t>
            </a:r>
            <a:r>
              <a:rPr lang="fr-FR" dirty="0" smtClean="0"/>
              <a:t> è </a:t>
            </a:r>
            <a:r>
              <a:rPr lang="fr-FR" dirty="0" err="1" smtClean="0"/>
              <a:t>hà</a:t>
            </a:r>
            <a:r>
              <a:rPr lang="fr-FR" dirty="0" smtClean="0"/>
              <a:t> </a:t>
            </a:r>
            <a:r>
              <a:rPr lang="fr-FR" dirty="0" err="1" smtClean="0"/>
              <a:t>bisognu</a:t>
            </a:r>
            <a:r>
              <a:rPr lang="fr-FR" dirty="0" smtClean="0"/>
              <a:t> di </a:t>
            </a:r>
            <a:r>
              <a:rPr lang="fr-FR" dirty="0" err="1" smtClean="0"/>
              <a:t>riscaldassi</a:t>
            </a:r>
            <a:r>
              <a:rPr lang="fr-FR" dirty="0" smtClean="0"/>
              <a:t> di un bon </a:t>
            </a:r>
            <a:r>
              <a:rPr lang="fr-FR" dirty="0" err="1" smtClean="0"/>
              <a:t>bichjere</a:t>
            </a:r>
            <a:r>
              <a:rPr lang="fr-FR" dirty="0" smtClean="0"/>
              <a:t> di </a:t>
            </a:r>
            <a:r>
              <a:rPr lang="fr-FR" dirty="0" err="1" smtClean="0"/>
              <a:t>vinu</a:t>
            </a:r>
            <a:r>
              <a:rPr lang="fr-FR" dirty="0" smtClean="0"/>
              <a:t> »</a:t>
            </a:r>
          </a:p>
          <a:p>
            <a:pPr marL="0" indent="0">
              <a:buNone/>
            </a:pPr>
            <a:r>
              <a:rPr lang="fr-FR" dirty="0" smtClean="0"/>
              <a:t>S’</a:t>
            </a:r>
            <a:r>
              <a:rPr lang="fr-FR" dirty="0" err="1" smtClean="0"/>
              <a:t>ella</a:t>
            </a:r>
            <a:r>
              <a:rPr lang="fr-FR" dirty="0" smtClean="0"/>
              <a:t> </a:t>
            </a:r>
            <a:r>
              <a:rPr lang="fr-FR" dirty="0" err="1" smtClean="0"/>
              <a:t>firmava</a:t>
            </a:r>
            <a:r>
              <a:rPr lang="fr-FR" dirty="0" smtClean="0"/>
              <a:t> </a:t>
            </a:r>
            <a:r>
              <a:rPr lang="fr-FR" dirty="0" err="1" smtClean="0"/>
              <a:t>chjosa</a:t>
            </a:r>
            <a:r>
              <a:rPr lang="fr-FR" dirty="0" smtClean="0"/>
              <a:t> a porta, u </a:t>
            </a:r>
            <a:r>
              <a:rPr lang="fr-FR" dirty="0" err="1" smtClean="0"/>
              <a:t>zitellame</a:t>
            </a:r>
            <a:r>
              <a:rPr lang="fr-FR" dirty="0" smtClean="0"/>
              <a:t> </a:t>
            </a:r>
            <a:r>
              <a:rPr lang="fr-FR" dirty="0" err="1" smtClean="0"/>
              <a:t>vituperava</a:t>
            </a:r>
            <a:r>
              <a:rPr lang="fr-FR" dirty="0" smtClean="0"/>
              <a:t> u </a:t>
            </a:r>
            <a:r>
              <a:rPr lang="fr-FR" dirty="0" err="1" smtClean="0"/>
              <a:t>patrone</a:t>
            </a:r>
            <a:r>
              <a:rPr lang="fr-FR" dirty="0" smtClean="0"/>
              <a:t> di casa </a:t>
            </a:r>
            <a:r>
              <a:rPr lang="fr-FR" dirty="0" err="1" smtClean="0"/>
              <a:t>dicendu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r>
              <a:rPr lang="fr-FR" dirty="0" smtClean="0"/>
              <a:t>« </a:t>
            </a:r>
            <a:r>
              <a:rPr lang="fr-FR" dirty="0" err="1" smtClean="0"/>
              <a:t>Ch’è</a:t>
            </a:r>
            <a:r>
              <a:rPr lang="fr-FR" dirty="0" smtClean="0"/>
              <a:t> vo </a:t>
            </a:r>
            <a:r>
              <a:rPr lang="fr-FR" dirty="0" err="1" smtClean="0"/>
              <a:t>abbiate</a:t>
            </a:r>
            <a:r>
              <a:rPr lang="fr-FR" dirty="0" smtClean="0"/>
              <a:t> </a:t>
            </a:r>
            <a:r>
              <a:rPr lang="fr-FR" dirty="0" err="1" smtClean="0"/>
              <a:t>zini</a:t>
            </a:r>
            <a:r>
              <a:rPr lang="fr-FR" dirty="0" smtClean="0"/>
              <a:t> in </a:t>
            </a:r>
            <a:r>
              <a:rPr lang="fr-FR" dirty="0" err="1" smtClean="0"/>
              <a:t>culu</a:t>
            </a:r>
            <a:r>
              <a:rPr lang="fr-FR" dirty="0" smtClean="0"/>
              <a:t> </a:t>
            </a:r>
            <a:r>
              <a:rPr lang="fr-FR" dirty="0" err="1" smtClean="0"/>
              <a:t>quantu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petre</a:t>
            </a:r>
            <a:r>
              <a:rPr lang="fr-FR" dirty="0" smtClean="0"/>
              <a:t> in u </a:t>
            </a:r>
            <a:r>
              <a:rPr lang="fr-FR" dirty="0" err="1" smtClean="0"/>
              <a:t>muru</a:t>
            </a:r>
            <a:r>
              <a:rPr lang="fr-FR" dirty="0" smtClean="0"/>
              <a:t> »</a:t>
            </a:r>
          </a:p>
          <a:p>
            <a:pPr marL="0" indent="0">
              <a:buNone/>
            </a:pPr>
            <a:r>
              <a:rPr lang="fr-FR" dirty="0" err="1" smtClean="0"/>
              <a:t>Invece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quandu</a:t>
            </a:r>
            <a:r>
              <a:rPr lang="fr-FR" dirty="0" smtClean="0"/>
              <a:t> s’</a:t>
            </a:r>
            <a:r>
              <a:rPr lang="fr-FR" dirty="0" err="1" smtClean="0"/>
              <a:t>apria</a:t>
            </a:r>
            <a:r>
              <a:rPr lang="fr-FR" dirty="0" smtClean="0"/>
              <a:t> a porta,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pregavanu</a:t>
            </a:r>
            <a:r>
              <a:rPr lang="fr-FR" dirty="0" smtClean="0"/>
              <a:t> </a:t>
            </a:r>
            <a:r>
              <a:rPr lang="fr-FR" dirty="0" err="1" smtClean="0"/>
              <a:t>benestà</a:t>
            </a:r>
            <a:r>
              <a:rPr lang="fr-FR" dirty="0" smtClean="0"/>
              <a:t> è </a:t>
            </a:r>
            <a:r>
              <a:rPr lang="fr-FR" dirty="0" err="1" smtClean="0"/>
              <a:t>divizia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r>
              <a:rPr lang="fr-FR" dirty="0" smtClean="0"/>
              <a:t>« </a:t>
            </a:r>
            <a:r>
              <a:rPr lang="fr-FR" dirty="0" err="1" smtClean="0"/>
              <a:t>Ch’è</a:t>
            </a:r>
            <a:r>
              <a:rPr lang="fr-FR" dirty="0" smtClean="0"/>
              <a:t> vo </a:t>
            </a:r>
            <a:r>
              <a:rPr lang="fr-FR" dirty="0" err="1" smtClean="0"/>
              <a:t>abbiate</a:t>
            </a:r>
            <a:r>
              <a:rPr lang="fr-FR" dirty="0" smtClean="0"/>
              <a:t> </a:t>
            </a:r>
            <a:r>
              <a:rPr lang="fr-FR" dirty="0" err="1" smtClean="0"/>
              <a:t>furtuna</a:t>
            </a:r>
            <a:r>
              <a:rPr lang="fr-FR" dirty="0" smtClean="0"/>
              <a:t> </a:t>
            </a:r>
            <a:r>
              <a:rPr lang="fr-FR" dirty="0" err="1" smtClean="0"/>
              <a:t>quantu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peli</a:t>
            </a:r>
            <a:r>
              <a:rPr lang="fr-FR" dirty="0" smtClean="0"/>
              <a:t> in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funa</a:t>
            </a:r>
            <a:r>
              <a:rPr lang="fr-FR" dirty="0" smtClean="0"/>
              <a:t>, </a:t>
            </a:r>
            <a:r>
              <a:rPr lang="fr-FR" dirty="0" err="1" smtClean="0"/>
              <a:t>ch’è</a:t>
            </a:r>
            <a:r>
              <a:rPr lang="fr-FR" dirty="0" smtClean="0"/>
              <a:t> vo </a:t>
            </a:r>
            <a:r>
              <a:rPr lang="fr-FR" dirty="0" err="1" smtClean="0"/>
              <a:t>abbiate</a:t>
            </a:r>
            <a:r>
              <a:rPr lang="fr-FR" dirty="0" smtClean="0"/>
              <a:t> </a:t>
            </a:r>
            <a:r>
              <a:rPr lang="fr-FR" dirty="0" err="1" smtClean="0"/>
              <a:t>vacche</a:t>
            </a:r>
            <a:r>
              <a:rPr lang="fr-FR" dirty="0" smtClean="0"/>
              <a:t> è </a:t>
            </a:r>
            <a:r>
              <a:rPr lang="fr-FR" dirty="0" err="1" smtClean="0"/>
              <a:t>vitelli</a:t>
            </a:r>
            <a:r>
              <a:rPr lang="fr-FR" dirty="0" smtClean="0"/>
              <a:t> </a:t>
            </a:r>
            <a:r>
              <a:rPr lang="fr-FR" dirty="0" err="1" smtClean="0"/>
              <a:t>quantu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stelle</a:t>
            </a:r>
            <a:r>
              <a:rPr lang="fr-FR" dirty="0" smtClean="0"/>
              <a:t> in </a:t>
            </a:r>
            <a:r>
              <a:rPr lang="fr-FR" dirty="0" err="1" smtClean="0"/>
              <a:t>celu</a:t>
            </a:r>
            <a:r>
              <a:rPr lang="fr-FR" dirty="0" smtClean="0"/>
              <a:t>, </a:t>
            </a:r>
            <a:r>
              <a:rPr lang="fr-FR" dirty="0" err="1" smtClean="0"/>
              <a:t>ch’è</a:t>
            </a:r>
            <a:r>
              <a:rPr lang="fr-FR" dirty="0" smtClean="0"/>
              <a:t> vo </a:t>
            </a:r>
            <a:r>
              <a:rPr lang="fr-FR" dirty="0" err="1" smtClean="0"/>
              <a:t>abbiate</a:t>
            </a:r>
            <a:r>
              <a:rPr lang="fr-FR" dirty="0" smtClean="0"/>
              <a:t> </a:t>
            </a:r>
            <a:r>
              <a:rPr lang="fr-FR" dirty="0" err="1" smtClean="0"/>
              <a:t>oliu</a:t>
            </a:r>
            <a:r>
              <a:rPr lang="fr-FR" dirty="0" smtClean="0"/>
              <a:t> è </a:t>
            </a:r>
            <a:r>
              <a:rPr lang="fr-FR" dirty="0" err="1" smtClean="0"/>
              <a:t>vinu</a:t>
            </a:r>
            <a:r>
              <a:rPr lang="fr-FR" dirty="0" smtClean="0"/>
              <a:t> </a:t>
            </a:r>
            <a:r>
              <a:rPr lang="fr-FR" dirty="0" err="1" smtClean="0"/>
              <a:t>quantu</a:t>
            </a:r>
            <a:r>
              <a:rPr lang="fr-FR" dirty="0" smtClean="0"/>
              <a:t> ci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pisciu</a:t>
            </a:r>
            <a:r>
              <a:rPr lang="fr-FR" dirty="0" smtClean="0"/>
              <a:t> </a:t>
            </a:r>
            <a:r>
              <a:rPr lang="fr-FR" dirty="0" err="1" smtClean="0"/>
              <a:t>cavallinu</a:t>
            </a:r>
            <a:r>
              <a:rPr lang="fr-FR" dirty="0" smtClean="0"/>
              <a:t>, </a:t>
            </a:r>
            <a:r>
              <a:rPr lang="fr-FR" dirty="0" err="1" smtClean="0"/>
              <a:t>ch’è</a:t>
            </a:r>
            <a:r>
              <a:rPr lang="fr-FR" dirty="0" smtClean="0"/>
              <a:t> vo </a:t>
            </a:r>
            <a:r>
              <a:rPr lang="fr-FR" dirty="0" err="1" smtClean="0"/>
              <a:t>abbiate</a:t>
            </a:r>
            <a:r>
              <a:rPr lang="fr-FR" dirty="0" smtClean="0"/>
              <a:t> </a:t>
            </a:r>
            <a:r>
              <a:rPr lang="fr-FR" dirty="0" err="1" smtClean="0"/>
              <a:t>furtuna</a:t>
            </a:r>
            <a:r>
              <a:rPr lang="fr-FR" dirty="0" smtClean="0"/>
              <a:t>, </a:t>
            </a:r>
            <a:r>
              <a:rPr lang="fr-FR" dirty="0" err="1" smtClean="0"/>
              <a:t>masci</a:t>
            </a:r>
            <a:r>
              <a:rPr lang="fr-FR" dirty="0" smtClean="0"/>
              <a:t> </a:t>
            </a:r>
            <a:r>
              <a:rPr lang="fr-FR" dirty="0" err="1" smtClean="0"/>
              <a:t>trè</a:t>
            </a:r>
            <a:r>
              <a:rPr lang="fr-FR" dirty="0" smtClean="0"/>
              <a:t> è </a:t>
            </a:r>
            <a:r>
              <a:rPr lang="fr-FR" dirty="0" err="1" smtClean="0"/>
              <a:t>femina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!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844"/>
            <a:ext cx="1798476" cy="25361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Cùttuli</a:t>
            </a:r>
            <a:r>
              <a:rPr lang="fr-FR" dirty="0" smtClean="0"/>
              <a:t> è </a:t>
            </a:r>
            <a:r>
              <a:rPr lang="fr-FR" dirty="0" err="1" smtClean="0"/>
              <a:t>Curtichjatu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0962" y="2133599"/>
            <a:ext cx="10293650" cy="4621427"/>
          </a:xfrm>
        </p:spPr>
        <p:txBody>
          <a:bodyPr/>
          <a:lstStyle/>
          <a:p>
            <a:r>
              <a:rPr lang="fr-FR" dirty="0" smtClean="0"/>
              <a:t>Inde a Valle bassa di a </a:t>
            </a:r>
            <a:r>
              <a:rPr lang="fr-FR" dirty="0" err="1" smtClean="0"/>
              <a:t>Gravona</a:t>
            </a:r>
            <a:r>
              <a:rPr lang="fr-FR" dirty="0" smtClean="0"/>
              <a:t>. U 29 di </a:t>
            </a:r>
            <a:r>
              <a:rPr lang="fr-FR" dirty="0" err="1" smtClean="0"/>
              <a:t>nuvembre</a:t>
            </a:r>
            <a:r>
              <a:rPr lang="fr-FR" dirty="0" smtClean="0"/>
              <a:t> per San </a:t>
            </a:r>
            <a:r>
              <a:rPr lang="fr-FR" dirty="0" err="1" smtClean="0"/>
              <a:t>Pròsperu</a:t>
            </a:r>
            <a:r>
              <a:rPr lang="fr-FR" dirty="0" smtClean="0"/>
              <a:t> è u 30 per </a:t>
            </a:r>
            <a:r>
              <a:rPr lang="fr-FR" dirty="0" err="1" smtClean="0"/>
              <a:t>Sant’Andria</a:t>
            </a:r>
            <a:r>
              <a:rPr lang="fr-FR" dirty="0" smtClean="0"/>
              <a:t> </a:t>
            </a:r>
            <a:r>
              <a:rPr lang="fr-FR" dirty="0" err="1" smtClean="0"/>
              <a:t>sò</a:t>
            </a:r>
            <a:r>
              <a:rPr lang="fr-FR" dirty="0" smtClean="0"/>
              <a:t> </a:t>
            </a:r>
            <a:r>
              <a:rPr lang="fr-FR" dirty="0" err="1" smtClean="0"/>
              <a:t>sempre</a:t>
            </a:r>
            <a:r>
              <a:rPr lang="fr-FR" dirty="0" smtClean="0"/>
              <a:t> in anda </a:t>
            </a:r>
            <a:r>
              <a:rPr lang="fr-FR" dirty="0" err="1" smtClean="0"/>
              <a:t>isse</a:t>
            </a:r>
            <a:r>
              <a:rPr lang="fr-FR" dirty="0" smtClean="0"/>
              <a:t> </a:t>
            </a:r>
            <a:r>
              <a:rPr lang="fr-FR" dirty="0" err="1" smtClean="0"/>
              <a:t>tradizione</a:t>
            </a:r>
            <a:r>
              <a:rPr lang="fr-FR" dirty="0" smtClean="0"/>
              <a:t> mai </a:t>
            </a:r>
            <a:r>
              <a:rPr lang="fr-FR" dirty="0" err="1" smtClean="0"/>
              <a:t>interrotte</a:t>
            </a:r>
            <a:r>
              <a:rPr lang="fr-FR" dirty="0" smtClean="0"/>
              <a:t>.</a:t>
            </a:r>
          </a:p>
          <a:p>
            <a:r>
              <a:rPr lang="fr-FR" dirty="0" smtClean="0"/>
              <a:t>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vanu</a:t>
            </a:r>
            <a:r>
              <a:rPr lang="fr-FR" dirty="0" smtClean="0"/>
              <a:t> à a San </a:t>
            </a:r>
            <a:r>
              <a:rPr lang="fr-FR" dirty="0" err="1" smtClean="0"/>
              <a:t>Prosperu</a:t>
            </a:r>
            <a:r>
              <a:rPr lang="fr-FR" dirty="0" smtClean="0"/>
              <a:t> è i </a:t>
            </a:r>
            <a:r>
              <a:rPr lang="fr-FR" dirty="0" err="1" smtClean="0"/>
              <a:t>maiò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Sant’Andria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r>
              <a:rPr lang="fr-FR" dirty="0" smtClean="0"/>
              <a:t>San </a:t>
            </a:r>
            <a:r>
              <a:rPr lang="fr-FR" dirty="0" err="1" smtClean="0"/>
              <a:t>Pròsperu</a:t>
            </a:r>
            <a:r>
              <a:rPr lang="fr-FR" dirty="0" smtClean="0"/>
              <a:t>, San </a:t>
            </a:r>
            <a:r>
              <a:rPr lang="fr-FR" dirty="0" err="1" smtClean="0"/>
              <a:t>Pròsperu</a:t>
            </a:r>
            <a:r>
              <a:rPr lang="fr-FR" dirty="0" smtClean="0"/>
              <a:t>,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veni</a:t>
            </a:r>
            <a:r>
              <a:rPr lang="fr-FR" dirty="0" smtClean="0"/>
              <a:t> da </a:t>
            </a:r>
            <a:r>
              <a:rPr lang="fr-FR" dirty="0" err="1" smtClean="0"/>
              <a:t>longa</a:t>
            </a:r>
            <a:r>
              <a:rPr lang="fr-FR" dirty="0" smtClean="0"/>
              <a:t> via. È </a:t>
            </a:r>
            <a:r>
              <a:rPr lang="fr-FR" dirty="0" err="1" smtClean="0"/>
              <a:t>portaz</a:t>
            </a:r>
            <a:r>
              <a:rPr lang="fr-FR" dirty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longa</a:t>
            </a:r>
            <a:r>
              <a:rPr lang="fr-FR" dirty="0" smtClean="0"/>
              <a:t> </a:t>
            </a:r>
            <a:r>
              <a:rPr lang="fr-FR" dirty="0" err="1" smtClean="0"/>
              <a:t>schiera</a:t>
            </a:r>
            <a:r>
              <a:rPr lang="fr-FR" dirty="0" smtClean="0"/>
              <a:t> in </a:t>
            </a:r>
            <a:r>
              <a:rPr lang="fr-FR" dirty="0" err="1" smtClean="0"/>
              <a:t>cumpagnia</a:t>
            </a:r>
            <a:r>
              <a:rPr lang="fr-FR" dirty="0" smtClean="0"/>
              <a:t>. </a:t>
            </a:r>
            <a:r>
              <a:rPr lang="fr-FR" dirty="0" err="1" smtClean="0"/>
              <a:t>Apriti</a:t>
            </a:r>
            <a:r>
              <a:rPr lang="fr-FR" dirty="0" smtClean="0"/>
              <a:t> </a:t>
            </a:r>
            <a:r>
              <a:rPr lang="fr-FR" dirty="0" err="1" smtClean="0"/>
              <a:t>apriti</a:t>
            </a:r>
            <a:r>
              <a:rPr lang="fr-FR" dirty="0" smtClean="0"/>
              <a:t> i me </a:t>
            </a:r>
            <a:r>
              <a:rPr lang="fr-FR" dirty="0" err="1" smtClean="0"/>
              <a:t>donni</a:t>
            </a:r>
            <a:r>
              <a:rPr lang="fr-FR" dirty="0" smtClean="0"/>
              <a:t> </a:t>
            </a:r>
            <a:r>
              <a:rPr lang="fr-FR" dirty="0" err="1" smtClean="0"/>
              <a:t>puliti</a:t>
            </a:r>
            <a:r>
              <a:rPr lang="fr-FR" dirty="0" smtClean="0"/>
              <a:t>. </a:t>
            </a:r>
            <a:r>
              <a:rPr lang="fr-FR" dirty="0" err="1" smtClean="0"/>
              <a:t>Apriti</a:t>
            </a:r>
            <a:r>
              <a:rPr lang="fr-FR" dirty="0" smtClean="0"/>
              <a:t> è </a:t>
            </a:r>
            <a:r>
              <a:rPr lang="fr-FR" dirty="0" err="1" smtClean="0"/>
              <a:t>ùn</a:t>
            </a:r>
            <a:r>
              <a:rPr lang="fr-FR" dirty="0" smtClean="0"/>
              <a:t> </a:t>
            </a:r>
            <a:r>
              <a:rPr lang="fr-FR" dirty="0" err="1" smtClean="0"/>
              <a:t>tardeti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li </a:t>
            </a:r>
            <a:r>
              <a:rPr lang="fr-FR" dirty="0" err="1" smtClean="0"/>
              <a:t>pedi</a:t>
            </a:r>
            <a:r>
              <a:rPr lang="fr-FR" dirty="0" smtClean="0"/>
              <a:t> </a:t>
            </a:r>
            <a:r>
              <a:rPr lang="fr-FR" dirty="0" err="1" smtClean="0"/>
              <a:t>sò</a:t>
            </a:r>
            <a:r>
              <a:rPr lang="fr-FR" dirty="0" smtClean="0"/>
              <a:t> </a:t>
            </a:r>
            <a:r>
              <a:rPr lang="fr-FR" dirty="0" err="1" smtClean="0"/>
              <a:t>inghjilati</a:t>
            </a:r>
            <a:r>
              <a:rPr lang="fr-FR" dirty="0" smtClean="0"/>
              <a:t>. È si vo </a:t>
            </a:r>
            <a:r>
              <a:rPr lang="fr-FR" dirty="0" err="1" smtClean="0"/>
              <a:t>ùn</a:t>
            </a:r>
            <a:r>
              <a:rPr lang="fr-FR" dirty="0" smtClean="0"/>
              <a:t> </a:t>
            </a:r>
            <a:r>
              <a:rPr lang="fr-FR" dirty="0" err="1" smtClean="0"/>
              <a:t>aprareti</a:t>
            </a:r>
            <a:r>
              <a:rPr lang="fr-FR" dirty="0" smtClean="0"/>
              <a:t> </a:t>
            </a:r>
            <a:r>
              <a:rPr lang="fr-FR" dirty="0" err="1" smtClean="0"/>
              <a:t>molti</a:t>
            </a:r>
            <a:r>
              <a:rPr lang="fr-FR" dirty="0" smtClean="0"/>
              <a:t> </a:t>
            </a:r>
            <a:r>
              <a:rPr lang="fr-FR" dirty="0" err="1" smtClean="0"/>
              <a:t>coso</a:t>
            </a:r>
            <a:r>
              <a:rPr lang="fr-FR" dirty="0" smtClean="0"/>
              <a:t> </a:t>
            </a:r>
            <a:r>
              <a:rPr lang="fr-FR" dirty="0" err="1" smtClean="0"/>
              <a:t>sintareti</a:t>
            </a:r>
            <a:r>
              <a:rPr lang="fr-FR" dirty="0" smtClean="0"/>
              <a:t>. </a:t>
            </a:r>
            <a:r>
              <a:rPr lang="fr-FR" dirty="0" err="1" smtClean="0"/>
              <a:t>Eccu</a:t>
            </a:r>
            <a:r>
              <a:rPr lang="fr-FR" dirty="0" smtClean="0"/>
              <a:t> </a:t>
            </a:r>
            <a:r>
              <a:rPr lang="fr-FR" dirty="0" err="1" smtClean="0"/>
              <a:t>quell’santu</a:t>
            </a:r>
            <a:r>
              <a:rPr lang="fr-FR" dirty="0" smtClean="0"/>
              <a:t>. A porta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spalancata</a:t>
            </a:r>
            <a:r>
              <a:rPr lang="fr-FR" dirty="0" smtClean="0"/>
              <a:t>. Un ci </a:t>
            </a:r>
            <a:r>
              <a:rPr lang="fr-FR" dirty="0" err="1" smtClean="0"/>
              <a:t>deti</a:t>
            </a:r>
            <a:r>
              <a:rPr lang="fr-FR" dirty="0" smtClean="0"/>
              <a:t> l’</a:t>
            </a:r>
            <a:r>
              <a:rPr lang="fr-FR" dirty="0" err="1" smtClean="0"/>
              <a:t>intrata</a:t>
            </a:r>
            <a:r>
              <a:rPr lang="fr-FR" dirty="0" smtClean="0"/>
              <a:t> </a:t>
            </a:r>
            <a:r>
              <a:rPr lang="fr-FR" dirty="0" err="1" smtClean="0"/>
              <a:t>sè</a:t>
            </a:r>
            <a:r>
              <a:rPr lang="fr-FR" dirty="0" smtClean="0"/>
              <a:t> vo </a:t>
            </a:r>
            <a:r>
              <a:rPr lang="fr-FR" dirty="0" err="1" smtClean="0"/>
              <a:t>ùn</a:t>
            </a:r>
            <a:r>
              <a:rPr lang="fr-FR" dirty="0" smtClean="0"/>
              <a:t> </a:t>
            </a:r>
            <a:r>
              <a:rPr lang="fr-FR" dirty="0" err="1" smtClean="0"/>
              <a:t>vuleti</a:t>
            </a:r>
            <a:r>
              <a:rPr lang="fr-FR" dirty="0" smtClean="0"/>
              <a:t>. Un </a:t>
            </a:r>
            <a:r>
              <a:rPr lang="fr-FR" dirty="0" err="1" smtClean="0"/>
              <a:t>semu</a:t>
            </a:r>
            <a:r>
              <a:rPr lang="fr-FR" dirty="0" smtClean="0"/>
              <a:t> </a:t>
            </a:r>
            <a:r>
              <a:rPr lang="fr-FR" dirty="0" err="1" smtClean="0"/>
              <a:t>turchi</a:t>
            </a:r>
            <a:r>
              <a:rPr lang="fr-FR" dirty="0" smtClean="0"/>
              <a:t>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semu</a:t>
            </a:r>
            <a:r>
              <a:rPr lang="fr-FR" dirty="0" smtClean="0"/>
              <a:t> </a:t>
            </a:r>
            <a:r>
              <a:rPr lang="fr-FR" dirty="0" err="1" smtClean="0"/>
              <a:t>cirstiani</a:t>
            </a:r>
            <a:r>
              <a:rPr lang="fr-FR" dirty="0" smtClean="0"/>
              <a:t>. </a:t>
            </a:r>
            <a:r>
              <a:rPr lang="fr-FR" dirty="0" err="1" smtClean="0"/>
              <a:t>Battizati</a:t>
            </a:r>
            <a:r>
              <a:rPr lang="fr-FR" dirty="0" smtClean="0"/>
              <a:t> à l’</a:t>
            </a:r>
            <a:r>
              <a:rPr lang="fr-FR" dirty="0" err="1" smtClean="0"/>
              <a:t>oliu</a:t>
            </a:r>
            <a:r>
              <a:rPr lang="fr-FR" dirty="0" smtClean="0"/>
              <a:t> è à lu </a:t>
            </a:r>
            <a:r>
              <a:rPr lang="fr-FR" dirty="0" err="1" smtClean="0"/>
              <a:t>vinu</a:t>
            </a:r>
            <a:r>
              <a:rPr lang="fr-FR" dirty="0" smtClean="0"/>
              <a:t> in la </a:t>
            </a:r>
            <a:r>
              <a:rPr lang="fr-FR" dirty="0" err="1" smtClean="0"/>
              <a:t>ghjesgia</a:t>
            </a:r>
            <a:r>
              <a:rPr lang="fr-FR" dirty="0" smtClean="0"/>
              <a:t> di San Martinu di </a:t>
            </a:r>
            <a:r>
              <a:rPr lang="fr-FR" dirty="0" err="1" smtClean="0"/>
              <a:t>Cuttuli</a:t>
            </a:r>
            <a:r>
              <a:rPr lang="fr-FR" dirty="0" smtClean="0"/>
              <a:t> </a:t>
            </a:r>
            <a:r>
              <a:rPr lang="fr-FR" dirty="0" err="1" smtClean="0"/>
              <a:t>Curtichjatu</a:t>
            </a:r>
            <a:r>
              <a:rPr lang="fr-FR" dirty="0" smtClean="0"/>
              <a:t>. </a:t>
            </a:r>
            <a:r>
              <a:rPr lang="fr-FR" dirty="0" err="1" smtClean="0"/>
              <a:t>Faleti</a:t>
            </a:r>
            <a:r>
              <a:rPr lang="fr-FR" dirty="0" smtClean="0"/>
              <a:t> in </a:t>
            </a:r>
            <a:r>
              <a:rPr lang="fr-FR" dirty="0" err="1" smtClean="0"/>
              <a:t>carciaronu</a:t>
            </a:r>
            <a:r>
              <a:rPr lang="fr-FR" dirty="0" smtClean="0"/>
              <a:t>, </a:t>
            </a:r>
            <a:r>
              <a:rPr lang="fr-FR" dirty="0" err="1" smtClean="0"/>
              <a:t>piglieti</a:t>
            </a:r>
            <a:r>
              <a:rPr lang="fr-FR" dirty="0" smtClean="0"/>
              <a:t> un </a:t>
            </a:r>
            <a:r>
              <a:rPr lang="fr-FR" dirty="0" err="1" smtClean="0"/>
              <a:t>buttiglionu</a:t>
            </a:r>
            <a:r>
              <a:rPr lang="fr-FR" dirty="0" smtClean="0"/>
              <a:t> </a:t>
            </a:r>
            <a:r>
              <a:rPr lang="fr-FR" dirty="0" err="1" smtClean="0"/>
              <a:t>Faleti</a:t>
            </a:r>
            <a:r>
              <a:rPr lang="fr-FR" dirty="0" smtClean="0"/>
              <a:t> in a cantina </a:t>
            </a:r>
            <a:r>
              <a:rPr lang="fr-FR" dirty="0" err="1" smtClean="0"/>
              <a:t>piglieti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sciuppina</a:t>
            </a:r>
            <a:r>
              <a:rPr lang="fr-FR" dirty="0" smtClean="0"/>
              <a:t> ; </a:t>
            </a:r>
            <a:r>
              <a:rPr lang="fr-FR" dirty="0" err="1" smtClean="0"/>
              <a:t>ùn</a:t>
            </a:r>
            <a:r>
              <a:rPr lang="fr-FR" dirty="0" smtClean="0"/>
              <a:t> ci </a:t>
            </a:r>
            <a:r>
              <a:rPr lang="fr-FR" dirty="0" err="1" smtClean="0"/>
              <a:t>deti</a:t>
            </a:r>
            <a:r>
              <a:rPr lang="fr-FR" dirty="0" smtClean="0"/>
              <a:t> castagna, </a:t>
            </a:r>
            <a:r>
              <a:rPr lang="fr-FR" dirty="0" err="1" smtClean="0"/>
              <a:t>deti</a:t>
            </a:r>
            <a:r>
              <a:rPr lang="fr-FR" dirty="0" smtClean="0"/>
              <a:t> ci </a:t>
            </a:r>
            <a:r>
              <a:rPr lang="fr-FR" dirty="0" err="1" smtClean="0"/>
              <a:t>noci</a:t>
            </a:r>
            <a:r>
              <a:rPr lang="fr-FR" dirty="0" smtClean="0"/>
              <a:t> è </a:t>
            </a:r>
            <a:r>
              <a:rPr lang="fr-FR" dirty="0" err="1" smtClean="0"/>
              <a:t>fichi</a:t>
            </a:r>
            <a:r>
              <a:rPr lang="fr-FR" dirty="0" smtClean="0"/>
              <a:t>. </a:t>
            </a:r>
            <a:r>
              <a:rPr lang="fr-FR" dirty="0" err="1" smtClean="0"/>
              <a:t>Chì</a:t>
            </a:r>
            <a:r>
              <a:rPr lang="fr-FR" dirty="0" smtClean="0"/>
              <a:t> </a:t>
            </a:r>
            <a:r>
              <a:rPr lang="fr-FR" dirty="0" err="1" smtClean="0"/>
              <a:t>avemu</a:t>
            </a:r>
            <a:r>
              <a:rPr lang="fr-FR" dirty="0" smtClean="0"/>
              <a:t> li </a:t>
            </a:r>
            <a:r>
              <a:rPr lang="fr-FR" dirty="0" err="1" smtClean="0"/>
              <a:t>musetti</a:t>
            </a:r>
            <a:r>
              <a:rPr lang="fr-FR" dirty="0" smtClean="0"/>
              <a:t> par </a:t>
            </a:r>
            <a:r>
              <a:rPr lang="fr-FR" dirty="0" err="1" smtClean="0"/>
              <a:t>purtà</a:t>
            </a:r>
            <a:r>
              <a:rPr lang="fr-FR" dirty="0" smtClean="0"/>
              <a:t> li. E </a:t>
            </a:r>
            <a:r>
              <a:rPr lang="fr-FR" dirty="0" err="1" smtClean="0"/>
              <a:t>semu</a:t>
            </a:r>
            <a:r>
              <a:rPr lang="fr-FR" dirty="0" smtClean="0"/>
              <a:t> </a:t>
            </a:r>
            <a:r>
              <a:rPr lang="fr-FR" dirty="0" err="1" smtClean="0"/>
              <a:t>numaruseddi</a:t>
            </a:r>
            <a:r>
              <a:rPr lang="fr-FR" dirty="0" smtClean="0"/>
              <a:t> per </a:t>
            </a:r>
            <a:r>
              <a:rPr lang="fr-FR" dirty="0" err="1" smtClean="0"/>
              <a:t>manghjà</a:t>
            </a:r>
            <a:r>
              <a:rPr lang="fr-FR" dirty="0" smtClean="0"/>
              <a:t> li à l ’</a:t>
            </a:r>
            <a:r>
              <a:rPr lang="fr-FR" dirty="0" err="1" smtClean="0"/>
              <a:t>onori</a:t>
            </a:r>
            <a:r>
              <a:rPr lang="fr-FR" dirty="0" smtClean="0"/>
              <a:t> di u </a:t>
            </a:r>
            <a:r>
              <a:rPr lang="fr-FR" dirty="0" err="1" smtClean="0"/>
              <a:t>patronu</a:t>
            </a:r>
            <a:r>
              <a:rPr lang="fr-FR" dirty="0" smtClean="0"/>
              <a:t>, </a:t>
            </a:r>
            <a:r>
              <a:rPr lang="fr-FR" dirty="0" err="1" smtClean="0"/>
              <a:t>briunemu</a:t>
            </a:r>
            <a:r>
              <a:rPr lang="fr-FR" dirty="0" smtClean="0"/>
              <a:t> tutti </a:t>
            </a:r>
            <a:r>
              <a:rPr lang="fr-FR" dirty="0" err="1" smtClean="0"/>
              <a:t>insemi</a:t>
            </a:r>
            <a:r>
              <a:rPr lang="fr-FR" dirty="0" smtClean="0"/>
              <a:t> : A </a:t>
            </a:r>
            <a:r>
              <a:rPr lang="fr-FR" dirty="0" err="1" smtClean="0"/>
              <a:t>viò</a:t>
            </a:r>
            <a:r>
              <a:rPr lang="fr-FR" dirty="0" smtClean="0"/>
              <a:t>, a </a:t>
            </a:r>
            <a:r>
              <a:rPr lang="fr-FR" dirty="0" err="1" smtClean="0"/>
              <a:t>viò</a:t>
            </a:r>
            <a:r>
              <a:rPr lang="fr-FR" dirty="0" smtClean="0"/>
              <a:t> …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7" y="65903"/>
            <a:ext cx="3999083" cy="21429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3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Purettu</a:t>
            </a:r>
            <a:r>
              <a:rPr lang="fr-FR" dirty="0" smtClean="0"/>
              <a:t> </a:t>
            </a:r>
            <a:r>
              <a:rPr lang="fr-FR" dirty="0" err="1" smtClean="0"/>
              <a:t>Brandu</a:t>
            </a:r>
            <a:r>
              <a:rPr lang="fr-FR" dirty="0" smtClean="0"/>
              <a:t>,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6022" y="1351005"/>
            <a:ext cx="9148590" cy="4560217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celebrazione</a:t>
            </a:r>
            <a:r>
              <a:rPr lang="fr-FR" dirty="0" smtClean="0"/>
              <a:t> di </a:t>
            </a:r>
            <a:r>
              <a:rPr lang="fr-FR" dirty="0" err="1" smtClean="0"/>
              <a:t>Sant’Andria</a:t>
            </a:r>
            <a:r>
              <a:rPr lang="fr-FR" dirty="0" smtClean="0"/>
              <a:t> </a:t>
            </a:r>
            <a:r>
              <a:rPr lang="fr-FR" dirty="0" err="1" smtClean="0"/>
              <a:t>mubilizava</a:t>
            </a:r>
            <a:r>
              <a:rPr lang="fr-FR" dirty="0" smtClean="0"/>
              <a:t>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abitante</a:t>
            </a:r>
            <a:r>
              <a:rPr lang="fr-FR" dirty="0" smtClean="0"/>
              <a:t> di u </a:t>
            </a:r>
            <a:r>
              <a:rPr lang="fr-FR" dirty="0" err="1" smtClean="0"/>
              <a:t>paisolu</a:t>
            </a:r>
            <a:r>
              <a:rPr lang="fr-FR" dirty="0" smtClean="0"/>
              <a:t> di a  </a:t>
            </a:r>
            <a:r>
              <a:rPr lang="fr-FR" dirty="0" err="1" smtClean="0"/>
              <a:t>cumuna</a:t>
            </a:r>
            <a:r>
              <a:rPr lang="fr-FR" dirty="0" smtClean="0"/>
              <a:t> di </a:t>
            </a:r>
            <a:r>
              <a:rPr lang="fr-FR" dirty="0" err="1" smtClean="0"/>
              <a:t>Brandu</a:t>
            </a:r>
            <a:r>
              <a:rPr lang="fr-FR" dirty="0" smtClean="0"/>
              <a:t>. Una </a:t>
            </a:r>
            <a:r>
              <a:rPr lang="fr-FR" dirty="0" err="1" smtClean="0"/>
              <a:t>tradizione</a:t>
            </a:r>
            <a:r>
              <a:rPr lang="fr-FR" dirty="0" smtClean="0"/>
              <a:t> </a:t>
            </a:r>
            <a:r>
              <a:rPr lang="fr-FR" dirty="0" err="1" smtClean="0"/>
              <a:t>interrotta</a:t>
            </a:r>
            <a:r>
              <a:rPr lang="fr-FR" dirty="0" smtClean="0"/>
              <a:t> inde l’</a:t>
            </a:r>
            <a:r>
              <a:rPr lang="fr-FR" dirty="0" err="1" smtClean="0"/>
              <a:t>anni</a:t>
            </a:r>
            <a:r>
              <a:rPr lang="fr-FR" dirty="0" smtClean="0"/>
              <a:t> 50 è </a:t>
            </a:r>
            <a:r>
              <a:rPr lang="fr-FR" dirty="0" err="1" smtClean="0"/>
              <a:t>ripigliata</a:t>
            </a:r>
            <a:r>
              <a:rPr lang="fr-FR" dirty="0" smtClean="0"/>
              <a:t> inde l’</a:t>
            </a:r>
            <a:r>
              <a:rPr lang="fr-FR" dirty="0" err="1" smtClean="0"/>
              <a:t>anni</a:t>
            </a:r>
            <a:r>
              <a:rPr lang="fr-FR" dirty="0" smtClean="0"/>
              <a:t> 1999</a:t>
            </a:r>
          </a:p>
          <a:p>
            <a:pPr lvl="0">
              <a:buClr>
                <a:srgbClr val="353535"/>
              </a:buClr>
            </a:pPr>
            <a:r>
              <a:rPr lang="it-IT" dirty="0">
                <a:solidFill>
                  <a:prstClr val="black"/>
                </a:solidFill>
              </a:rPr>
              <a:t>Tempi passatoni i zitelli si santandriavanu per fà questule, eranu musgingati è vestuti à stracci, fecianu l’usciu usciolu per chere ropa da manghjà. Pigliavanu sunaglie di mulatteri in giru à u </a:t>
            </a:r>
            <a:r>
              <a:rPr lang="it-IT" dirty="0" smtClean="0">
                <a:solidFill>
                  <a:prstClr val="black"/>
                </a:solidFill>
              </a:rPr>
              <a:t>collu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pè annunzià a so ghjunta.</a:t>
            </a:r>
            <a:endParaRPr lang="fr-FR" dirty="0" smtClean="0"/>
          </a:p>
          <a:p>
            <a:r>
              <a:rPr lang="fr-FR" dirty="0" smtClean="0"/>
              <a:t>Tempi </a:t>
            </a:r>
            <a:r>
              <a:rPr lang="fr-FR" dirty="0" err="1" smtClean="0"/>
              <a:t>fà</a:t>
            </a:r>
            <a:r>
              <a:rPr lang="fr-FR" dirty="0" smtClean="0"/>
              <a:t> i </a:t>
            </a:r>
            <a:r>
              <a:rPr lang="fr-FR" dirty="0" err="1" smtClean="0"/>
              <a:t>zitelli</a:t>
            </a:r>
            <a:r>
              <a:rPr lang="fr-FR" dirty="0" smtClean="0"/>
              <a:t> </a:t>
            </a:r>
            <a:r>
              <a:rPr lang="fr-FR" dirty="0" err="1" smtClean="0"/>
              <a:t>uffrianu</a:t>
            </a:r>
            <a:r>
              <a:rPr lang="fr-FR" dirty="0" smtClean="0"/>
              <a:t> </a:t>
            </a:r>
            <a:r>
              <a:rPr lang="fr-FR" dirty="0" err="1" smtClean="0"/>
              <a:t>fichi</a:t>
            </a:r>
            <a:r>
              <a:rPr lang="fr-FR" dirty="0" smtClean="0"/>
              <a:t> </a:t>
            </a:r>
            <a:r>
              <a:rPr lang="fr-FR" dirty="0" err="1" smtClean="0"/>
              <a:t>sechi</a:t>
            </a:r>
            <a:r>
              <a:rPr lang="fr-FR" dirty="0" smtClean="0"/>
              <a:t> o noce, </a:t>
            </a:r>
            <a:r>
              <a:rPr lang="fr-FR" dirty="0" err="1" smtClean="0"/>
              <a:t>oghje</a:t>
            </a:r>
            <a:r>
              <a:rPr lang="fr-FR" dirty="0" smtClean="0"/>
              <a:t> a </a:t>
            </a:r>
            <a:r>
              <a:rPr lang="fr-FR" dirty="0" err="1" smtClean="0"/>
              <a:t>ropa</a:t>
            </a:r>
            <a:r>
              <a:rPr lang="fr-FR" dirty="0" smtClean="0"/>
              <a:t> </a:t>
            </a:r>
            <a:r>
              <a:rPr lang="fr-FR" dirty="0" err="1" smtClean="0"/>
              <a:t>racolta</a:t>
            </a:r>
            <a:r>
              <a:rPr lang="fr-FR" dirty="0" smtClean="0"/>
              <a:t> </a:t>
            </a:r>
            <a:r>
              <a:rPr lang="fr-FR" dirty="0" err="1" smtClean="0"/>
              <a:t>hè</a:t>
            </a:r>
            <a:r>
              <a:rPr lang="fr-FR" dirty="0" smtClean="0"/>
              <a:t> più </a:t>
            </a:r>
            <a:r>
              <a:rPr lang="fr-FR" dirty="0" err="1" smtClean="0"/>
              <a:t>diversa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65" y="3734279"/>
            <a:ext cx="7496433" cy="29038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54" y="4489623"/>
            <a:ext cx="2319671" cy="20512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Traculinata</a:t>
            </a:r>
            <a:r>
              <a:rPr lang="fr-FR" dirty="0" smtClean="0"/>
              <a:t> </a:t>
            </a:r>
            <a:r>
              <a:rPr lang="fr-FR" dirty="0" err="1" smtClean="0"/>
              <a:t>pumontinca</a:t>
            </a:r>
            <a:r>
              <a:rPr lang="fr-FR" dirty="0" smtClean="0"/>
              <a:t>, in </a:t>
            </a:r>
            <a:r>
              <a:rPr lang="fr-FR" dirty="0" err="1" smtClean="0"/>
              <a:t>Alzilonu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9070" y="2133600"/>
            <a:ext cx="10705542" cy="377762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 </a:t>
            </a:r>
            <a:r>
              <a:rPr lang="fr-FR" sz="2400" dirty="0" err="1" smtClean="0"/>
              <a:t>Alzilonu</a:t>
            </a:r>
            <a:r>
              <a:rPr lang="fr-FR" sz="2400" dirty="0" smtClean="0"/>
              <a:t> ci </a:t>
            </a:r>
            <a:r>
              <a:rPr lang="fr-FR" sz="2400" dirty="0" err="1" smtClean="0"/>
              <a:t>dice</a:t>
            </a:r>
            <a:r>
              <a:rPr lang="fr-FR" sz="2400" dirty="0" smtClean="0"/>
              <a:t> </a:t>
            </a:r>
            <a:r>
              <a:rPr lang="fr-FR" sz="2400" dirty="0" err="1" smtClean="0"/>
              <a:t>prete</a:t>
            </a:r>
            <a:r>
              <a:rPr lang="fr-FR" sz="2400" dirty="0" smtClean="0"/>
              <a:t> Peretti, a </a:t>
            </a:r>
            <a:r>
              <a:rPr lang="fr-FR" sz="2400" dirty="0" err="1" smtClean="0"/>
              <a:t>birba</a:t>
            </a:r>
            <a:r>
              <a:rPr lang="fr-FR" sz="2400" dirty="0" smtClean="0"/>
              <a:t> </a:t>
            </a:r>
            <a:r>
              <a:rPr lang="fr-FR" sz="2400" dirty="0" err="1" smtClean="0"/>
              <a:t>era</a:t>
            </a:r>
            <a:r>
              <a:rPr lang="fr-FR" sz="2400" dirty="0" smtClean="0"/>
              <a:t> </a:t>
            </a:r>
            <a:r>
              <a:rPr lang="fr-FR" sz="2400" dirty="0" err="1" smtClean="0"/>
              <a:t>cumposta</a:t>
            </a:r>
            <a:r>
              <a:rPr lang="fr-FR" sz="2400" dirty="0" smtClean="0"/>
              <a:t> da </a:t>
            </a:r>
            <a:r>
              <a:rPr lang="fr-FR" sz="2400" dirty="0" err="1" smtClean="0"/>
              <a:t>zitelli</a:t>
            </a:r>
            <a:r>
              <a:rPr lang="fr-FR" sz="2400" dirty="0" smtClean="0"/>
              <a:t> </a:t>
            </a:r>
            <a:r>
              <a:rPr lang="fr-FR" sz="2400" dirty="0" err="1" smtClean="0"/>
              <a:t>vestuti</a:t>
            </a:r>
            <a:r>
              <a:rPr lang="fr-FR" sz="2400" dirty="0" smtClean="0"/>
              <a:t> à </a:t>
            </a:r>
            <a:r>
              <a:rPr lang="fr-FR" sz="2400" dirty="0" err="1" smtClean="0"/>
              <a:t>stracci</a:t>
            </a:r>
            <a:r>
              <a:rPr lang="fr-FR" sz="2400" dirty="0" smtClean="0"/>
              <a:t>, a </a:t>
            </a:r>
            <a:r>
              <a:rPr lang="fr-FR" sz="2400" dirty="0" err="1" smtClean="0"/>
              <a:t>faccia</a:t>
            </a:r>
            <a:r>
              <a:rPr lang="fr-FR" sz="2400" dirty="0" smtClean="0"/>
              <a:t> </a:t>
            </a:r>
            <a:r>
              <a:rPr lang="fr-FR" sz="2400" dirty="0" err="1" smtClean="0"/>
              <a:t>musgingata</a:t>
            </a:r>
            <a:r>
              <a:rPr lang="fr-FR" sz="2400" dirty="0" smtClean="0"/>
              <a:t>, l’</a:t>
            </a:r>
            <a:r>
              <a:rPr lang="fr-FR" sz="2400" dirty="0" err="1" smtClean="0"/>
              <a:t>omi</a:t>
            </a:r>
            <a:r>
              <a:rPr lang="fr-FR" sz="2400" dirty="0" smtClean="0"/>
              <a:t> </a:t>
            </a:r>
            <a:r>
              <a:rPr lang="fr-FR" sz="2400" dirty="0" err="1" smtClean="0"/>
              <a:t>eranu</a:t>
            </a:r>
            <a:r>
              <a:rPr lang="fr-FR" sz="2400" dirty="0" smtClean="0"/>
              <a:t> </a:t>
            </a:r>
            <a:r>
              <a:rPr lang="fr-FR" sz="2400" dirty="0" err="1" smtClean="0"/>
              <a:t>vestuti</a:t>
            </a:r>
            <a:r>
              <a:rPr lang="fr-FR" sz="2400" dirty="0" smtClean="0"/>
              <a:t> da donne è </a:t>
            </a:r>
            <a:r>
              <a:rPr lang="fr-FR" sz="2400" dirty="0" err="1" smtClean="0"/>
              <a:t>vici</a:t>
            </a:r>
            <a:r>
              <a:rPr lang="fr-FR" sz="2400" dirty="0" smtClean="0"/>
              <a:t> versa, </a:t>
            </a:r>
            <a:r>
              <a:rPr lang="fr-FR" sz="2400" dirty="0" err="1" smtClean="0"/>
              <a:t>cantavanu</a:t>
            </a:r>
            <a:r>
              <a:rPr lang="fr-FR" sz="2400" dirty="0" smtClean="0"/>
              <a:t> :</a:t>
            </a:r>
          </a:p>
          <a:p>
            <a:r>
              <a:rPr lang="fr-FR" sz="2400" dirty="0" smtClean="0"/>
              <a:t>« </a:t>
            </a:r>
            <a:r>
              <a:rPr lang="fr-FR" sz="2400" dirty="0" err="1" smtClean="0"/>
              <a:t>Apriti</a:t>
            </a:r>
            <a:r>
              <a:rPr lang="fr-FR" sz="2400" dirty="0" smtClean="0"/>
              <a:t> </a:t>
            </a:r>
            <a:r>
              <a:rPr lang="fr-FR" sz="2400" dirty="0" err="1" smtClean="0"/>
              <a:t>apriti</a:t>
            </a:r>
            <a:r>
              <a:rPr lang="fr-FR" sz="2400" dirty="0" smtClean="0"/>
              <a:t> à </a:t>
            </a:r>
            <a:r>
              <a:rPr lang="fr-FR" sz="2400" dirty="0" err="1" smtClean="0"/>
              <a:t>Sant’Andria</a:t>
            </a:r>
            <a:r>
              <a:rPr lang="fr-FR" sz="2400" dirty="0" smtClean="0"/>
              <a:t> </a:t>
            </a:r>
            <a:r>
              <a:rPr lang="fr-FR" sz="2400" dirty="0" err="1" smtClean="0"/>
              <a:t>chì</a:t>
            </a:r>
            <a:r>
              <a:rPr lang="fr-FR" sz="2400" dirty="0" smtClean="0"/>
              <a:t> </a:t>
            </a:r>
            <a:r>
              <a:rPr lang="fr-FR" sz="2400" dirty="0" err="1" smtClean="0"/>
              <a:t>vene</a:t>
            </a:r>
            <a:r>
              <a:rPr lang="fr-FR" sz="2400" dirty="0" smtClean="0"/>
              <a:t> da </a:t>
            </a:r>
            <a:r>
              <a:rPr lang="fr-FR" sz="2400" dirty="0" err="1" smtClean="0"/>
              <a:t>longa</a:t>
            </a:r>
            <a:r>
              <a:rPr lang="fr-FR" sz="2400" dirty="0" smtClean="0"/>
              <a:t> via, </a:t>
            </a:r>
            <a:r>
              <a:rPr lang="fr-FR" sz="2400" dirty="0" err="1" smtClean="0"/>
              <a:t>Sant’Andria</a:t>
            </a:r>
            <a:r>
              <a:rPr lang="fr-FR" sz="2400" dirty="0" smtClean="0"/>
              <a:t> di </a:t>
            </a:r>
            <a:r>
              <a:rPr lang="fr-FR" sz="2400" dirty="0" err="1" smtClean="0"/>
              <a:t>Caneddi</a:t>
            </a:r>
            <a:r>
              <a:rPr lang="fr-FR" sz="2400" dirty="0" smtClean="0"/>
              <a:t> pesta l’</a:t>
            </a:r>
            <a:r>
              <a:rPr lang="fr-FR" sz="2400" dirty="0" err="1" smtClean="0"/>
              <a:t>unghji</a:t>
            </a:r>
            <a:r>
              <a:rPr lang="fr-FR" sz="2400" dirty="0" smtClean="0"/>
              <a:t> di i </a:t>
            </a:r>
            <a:r>
              <a:rPr lang="fr-FR" sz="2400" dirty="0" err="1" smtClean="0"/>
              <a:t>ziteddi</a:t>
            </a:r>
            <a:r>
              <a:rPr lang="fr-FR" sz="2400" dirty="0" smtClean="0"/>
              <a:t>, i </a:t>
            </a:r>
            <a:r>
              <a:rPr lang="fr-FR" sz="2400" dirty="0" err="1" smtClean="0"/>
              <a:t>pedi</a:t>
            </a:r>
            <a:r>
              <a:rPr lang="fr-FR" sz="2400" dirty="0" smtClean="0"/>
              <a:t> </a:t>
            </a:r>
            <a:r>
              <a:rPr lang="fr-FR" sz="2400" dirty="0" err="1" smtClean="0"/>
              <a:t>sò</a:t>
            </a:r>
            <a:r>
              <a:rPr lang="fr-FR" sz="2400" dirty="0" smtClean="0"/>
              <a:t> </a:t>
            </a:r>
            <a:r>
              <a:rPr lang="fr-FR" sz="2400" dirty="0" err="1" smtClean="0"/>
              <a:t>ghjilati</a:t>
            </a:r>
            <a:r>
              <a:rPr lang="fr-FR" sz="2400" dirty="0" smtClean="0"/>
              <a:t> è i </a:t>
            </a:r>
            <a:r>
              <a:rPr lang="fr-FR" sz="2400" dirty="0" err="1" smtClean="0"/>
              <a:t>mani</a:t>
            </a:r>
            <a:r>
              <a:rPr lang="fr-FR" sz="2400" dirty="0" smtClean="0"/>
              <a:t> </a:t>
            </a:r>
            <a:r>
              <a:rPr lang="fr-FR" sz="2400" dirty="0" err="1" smtClean="0"/>
              <a:t>sò</a:t>
            </a:r>
            <a:r>
              <a:rPr lang="fr-FR" sz="2400" dirty="0" smtClean="0"/>
              <a:t> </a:t>
            </a:r>
            <a:r>
              <a:rPr lang="fr-FR" sz="2400" dirty="0" err="1" smtClean="0"/>
              <a:t>cutrati</a:t>
            </a:r>
            <a:r>
              <a:rPr lang="fr-FR" sz="2400" dirty="0" smtClean="0"/>
              <a:t> »</a:t>
            </a:r>
          </a:p>
          <a:p>
            <a:r>
              <a:rPr lang="fr-FR" sz="2400" dirty="0" err="1" smtClean="0"/>
              <a:t>Tracciavanu</a:t>
            </a:r>
            <a:r>
              <a:rPr lang="fr-FR" sz="2400" dirty="0" smtClean="0"/>
              <a:t> </a:t>
            </a:r>
            <a:r>
              <a:rPr lang="fr-FR" sz="2400" dirty="0" err="1" smtClean="0"/>
              <a:t>una</a:t>
            </a:r>
            <a:r>
              <a:rPr lang="fr-FR" sz="2400" dirty="0" smtClean="0"/>
              <a:t> </a:t>
            </a:r>
            <a:r>
              <a:rPr lang="fr-FR" sz="2400" dirty="0" err="1" smtClean="0"/>
              <a:t>croce</a:t>
            </a:r>
            <a:r>
              <a:rPr lang="fr-FR" sz="2400" dirty="0" smtClean="0"/>
              <a:t> di </a:t>
            </a:r>
            <a:r>
              <a:rPr lang="fr-FR" sz="2400" dirty="0" err="1" smtClean="0"/>
              <a:t>Sant’Andria</a:t>
            </a:r>
            <a:r>
              <a:rPr lang="fr-FR" sz="2400" dirty="0" smtClean="0"/>
              <a:t> inde u </a:t>
            </a:r>
            <a:r>
              <a:rPr lang="fr-FR" sz="2400" dirty="0" err="1" smtClean="0"/>
              <a:t>caminu</a:t>
            </a:r>
            <a:r>
              <a:rPr lang="fr-FR" sz="2400" dirty="0" smtClean="0"/>
              <a:t> da </a:t>
            </a:r>
            <a:r>
              <a:rPr lang="fr-FR" sz="2400" dirty="0" err="1" smtClean="0"/>
              <a:t>benedisce</a:t>
            </a:r>
            <a:r>
              <a:rPr lang="fr-FR" sz="2400" dirty="0" smtClean="0"/>
              <a:t> a casa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Sant’Andria</a:t>
            </a:r>
            <a:r>
              <a:rPr lang="fr-FR" dirty="0" smtClean="0"/>
              <a:t> </a:t>
            </a:r>
            <a:r>
              <a:rPr lang="fr-FR" dirty="0" err="1" smtClean="0"/>
              <a:t>oghje</a:t>
            </a:r>
            <a:r>
              <a:rPr lang="fr-FR" dirty="0" smtClean="0"/>
              <a:t> in Bastia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832" y="1425104"/>
            <a:ext cx="5972431" cy="5294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406" y="4072260"/>
            <a:ext cx="1800225" cy="2543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Muta di </a:t>
            </a:r>
            <a:r>
              <a:rPr lang="fr-FR" dirty="0" err="1" smtClean="0"/>
              <a:t>Sant’Andria</a:t>
            </a:r>
            <a:r>
              <a:rPr lang="fr-FR" dirty="0" smtClean="0"/>
              <a:t> è </a:t>
            </a:r>
            <a:r>
              <a:rPr lang="fr-FR" dirty="0" err="1" smtClean="0"/>
              <a:t>chjusura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S’</a:t>
            </a:r>
            <a:r>
              <a:rPr lang="fr-FR" dirty="0" err="1" smtClean="0"/>
              <a:t>ella</a:t>
            </a:r>
            <a:r>
              <a:rPr lang="fr-FR" dirty="0" smtClean="0"/>
              <a:t> </a:t>
            </a:r>
            <a:r>
              <a:rPr lang="fr-FR" dirty="0" err="1" smtClean="0"/>
              <a:t>avia</a:t>
            </a:r>
            <a:r>
              <a:rPr lang="fr-FR" dirty="0" smtClean="0"/>
              <a:t> prima di </a:t>
            </a:r>
            <a:r>
              <a:rPr lang="fr-FR" dirty="0" err="1" smtClean="0"/>
              <a:t>tuttu</a:t>
            </a:r>
            <a:r>
              <a:rPr lang="fr-FR" dirty="0" smtClean="0"/>
              <a:t> un fine di </a:t>
            </a:r>
            <a:r>
              <a:rPr lang="fr-FR" dirty="0" err="1" smtClean="0"/>
              <a:t>mantenimentu</a:t>
            </a:r>
            <a:r>
              <a:rPr lang="fr-FR" dirty="0" smtClean="0"/>
              <a:t> di a </a:t>
            </a:r>
            <a:r>
              <a:rPr lang="fr-FR" dirty="0" err="1" smtClean="0"/>
              <a:t>cumunità</a:t>
            </a:r>
            <a:r>
              <a:rPr lang="fr-FR" dirty="0" smtClean="0"/>
              <a:t> è di </a:t>
            </a:r>
            <a:r>
              <a:rPr lang="fr-FR" dirty="0" err="1" smtClean="0"/>
              <a:t>spartera</a:t>
            </a:r>
            <a:r>
              <a:rPr lang="fr-FR" dirty="0" smtClean="0"/>
              <a:t> </a:t>
            </a:r>
            <a:r>
              <a:rPr lang="fr-FR" dirty="0" err="1" smtClean="0"/>
              <a:t>cù</a:t>
            </a:r>
            <a:r>
              <a:rPr lang="fr-FR" dirty="0" smtClean="0"/>
              <a:t> i più </a:t>
            </a:r>
            <a:r>
              <a:rPr lang="fr-FR" dirty="0" err="1" smtClean="0"/>
              <a:t>pòveri</a:t>
            </a:r>
            <a:r>
              <a:rPr lang="fr-FR" dirty="0" smtClean="0"/>
              <a:t> di i </a:t>
            </a:r>
            <a:r>
              <a:rPr lang="fr-FR" dirty="0" err="1" smtClean="0"/>
              <a:t>nostri</a:t>
            </a:r>
            <a:r>
              <a:rPr lang="fr-FR" dirty="0" smtClean="0"/>
              <a:t>, </a:t>
            </a:r>
            <a:r>
              <a:rPr lang="fr-FR" dirty="0" err="1" smtClean="0"/>
              <a:t>pò</a:t>
            </a:r>
            <a:r>
              <a:rPr lang="fr-FR" dirty="0" smtClean="0"/>
              <a:t> </a:t>
            </a:r>
            <a:r>
              <a:rPr lang="fr-FR" dirty="0" err="1" smtClean="0"/>
              <a:t>piglià</a:t>
            </a:r>
            <a:r>
              <a:rPr lang="fr-FR" dirty="0" smtClean="0"/>
              <a:t> a </a:t>
            </a:r>
            <a:r>
              <a:rPr lang="fr-FR" dirty="0" err="1" smtClean="0"/>
              <a:t>festa</a:t>
            </a:r>
            <a:r>
              <a:rPr lang="fr-FR" dirty="0" smtClean="0"/>
              <a:t> di </a:t>
            </a:r>
            <a:r>
              <a:rPr lang="fr-FR" dirty="0" err="1" smtClean="0"/>
              <a:t>Sant’Andria</a:t>
            </a:r>
            <a:r>
              <a:rPr lang="fr-FR" dirty="0" smtClean="0"/>
              <a:t> inde </a:t>
            </a:r>
            <a:r>
              <a:rPr lang="fr-FR" dirty="0" err="1" smtClean="0"/>
              <a:t>certi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un </a:t>
            </a:r>
            <a:r>
              <a:rPr lang="fr-FR" dirty="0" err="1" smtClean="0"/>
              <a:t>versu</a:t>
            </a:r>
            <a:r>
              <a:rPr lang="fr-FR" dirty="0"/>
              <a:t> </a:t>
            </a:r>
            <a:r>
              <a:rPr lang="fr-FR" dirty="0" smtClean="0"/>
              <a:t>di « Halloween </a:t>
            </a:r>
            <a:r>
              <a:rPr lang="fr-FR" dirty="0" err="1" smtClean="0"/>
              <a:t>nustrale</a:t>
            </a:r>
            <a:r>
              <a:rPr lang="fr-FR" dirty="0" smtClean="0"/>
              <a:t> » </a:t>
            </a:r>
            <a:r>
              <a:rPr lang="fr-FR" dirty="0" err="1" smtClean="0"/>
              <a:t>vale</a:t>
            </a:r>
            <a:r>
              <a:rPr lang="fr-FR" dirty="0" smtClean="0"/>
              <a:t> à </a:t>
            </a:r>
            <a:r>
              <a:rPr lang="fr-FR" dirty="0" err="1" smtClean="0"/>
              <a:t>dì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racolta</a:t>
            </a:r>
            <a:r>
              <a:rPr lang="fr-FR" dirty="0" smtClean="0"/>
              <a:t> di </a:t>
            </a:r>
            <a:r>
              <a:rPr lang="fr-FR" dirty="0" err="1" smtClean="0"/>
              <a:t>ropa</a:t>
            </a:r>
            <a:r>
              <a:rPr lang="fr-FR" dirty="0" smtClean="0"/>
              <a:t> è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spartera</a:t>
            </a:r>
            <a:r>
              <a:rPr lang="fr-FR" dirty="0" smtClean="0"/>
              <a:t> di </a:t>
            </a:r>
            <a:r>
              <a:rPr lang="fr-FR" dirty="0" err="1" smtClean="0"/>
              <a:t>bombò</a:t>
            </a:r>
            <a:r>
              <a:rPr lang="fr-FR" dirty="0" smtClean="0"/>
              <a:t> è basta.</a:t>
            </a:r>
          </a:p>
          <a:p>
            <a:r>
              <a:rPr lang="fr-FR" dirty="0" smtClean="0"/>
              <a:t>In d’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cum’è</a:t>
            </a:r>
            <a:r>
              <a:rPr lang="fr-FR" dirty="0" smtClean="0"/>
              <a:t> in San </a:t>
            </a:r>
            <a:r>
              <a:rPr lang="fr-FR" dirty="0" err="1" smtClean="0"/>
              <a:t>Fiurenzu</a:t>
            </a:r>
            <a:r>
              <a:rPr lang="fr-FR" dirty="0" smtClean="0"/>
              <a:t> o </a:t>
            </a:r>
            <a:r>
              <a:rPr lang="fr-FR" dirty="0" err="1" smtClean="0"/>
              <a:t>puru</a:t>
            </a:r>
            <a:r>
              <a:rPr lang="fr-FR" dirty="0" smtClean="0"/>
              <a:t> in </a:t>
            </a:r>
            <a:r>
              <a:rPr lang="fr-FR" dirty="0" err="1" smtClean="0"/>
              <a:t>cità</a:t>
            </a:r>
            <a:r>
              <a:rPr lang="fr-FR" dirty="0" smtClean="0"/>
              <a:t> di Bastia, l’</a:t>
            </a:r>
            <a:r>
              <a:rPr lang="fr-FR" dirty="0" err="1" smtClean="0"/>
              <a:t>aspettu</a:t>
            </a:r>
            <a:r>
              <a:rPr lang="fr-FR" dirty="0" smtClean="0"/>
              <a:t> </a:t>
            </a:r>
            <a:r>
              <a:rPr lang="fr-FR" dirty="0" err="1" smtClean="0"/>
              <a:t>suciale</a:t>
            </a:r>
            <a:r>
              <a:rPr lang="fr-FR" dirty="0" smtClean="0"/>
              <a:t> </a:t>
            </a:r>
            <a:r>
              <a:rPr lang="fr-FR" dirty="0" err="1" smtClean="0"/>
              <a:t>hè</a:t>
            </a:r>
            <a:r>
              <a:rPr lang="fr-FR" dirty="0" smtClean="0"/>
              <a:t> u </a:t>
            </a:r>
            <a:r>
              <a:rPr lang="fr-FR" dirty="0" err="1" smtClean="0"/>
              <a:t>puntellu</a:t>
            </a:r>
            <a:r>
              <a:rPr lang="fr-FR" dirty="0" smtClean="0"/>
              <a:t> di l’</a:t>
            </a:r>
            <a:r>
              <a:rPr lang="fr-FR" dirty="0" err="1" smtClean="0"/>
              <a:t>andatura</a:t>
            </a:r>
            <a:r>
              <a:rPr lang="fr-FR" dirty="0" smtClean="0"/>
              <a:t>, a </a:t>
            </a:r>
            <a:r>
              <a:rPr lang="fr-FR" dirty="0" err="1" smtClean="0"/>
              <a:t>ropa</a:t>
            </a:r>
            <a:r>
              <a:rPr lang="fr-FR" dirty="0" smtClean="0"/>
              <a:t> </a:t>
            </a:r>
            <a:r>
              <a:rPr lang="fr-FR" dirty="0" err="1" smtClean="0"/>
              <a:t>racolta</a:t>
            </a:r>
            <a:r>
              <a:rPr lang="fr-FR" dirty="0" smtClean="0"/>
              <a:t> </a:t>
            </a:r>
            <a:r>
              <a:rPr lang="fr-FR" dirty="0" err="1" smtClean="0"/>
              <a:t>hè</a:t>
            </a:r>
            <a:r>
              <a:rPr lang="fr-FR" dirty="0" smtClean="0"/>
              <a:t> </a:t>
            </a:r>
            <a:r>
              <a:rPr lang="fr-FR" dirty="0" err="1" smtClean="0"/>
              <a:t>offerta</a:t>
            </a:r>
            <a:r>
              <a:rPr lang="fr-FR" dirty="0" smtClean="0"/>
              <a:t> à </a:t>
            </a:r>
            <a:r>
              <a:rPr lang="fr-FR" dirty="0" err="1" smtClean="0"/>
              <a:t>associi</a:t>
            </a:r>
            <a:r>
              <a:rPr lang="fr-FR" dirty="0" smtClean="0"/>
              <a:t> </a:t>
            </a:r>
            <a:r>
              <a:rPr lang="fr-FR" dirty="0" err="1" smtClean="0"/>
              <a:t>caritativi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Sè</a:t>
            </a:r>
            <a:r>
              <a:rPr lang="fr-FR" dirty="0" smtClean="0"/>
              <a:t> a </a:t>
            </a:r>
            <a:r>
              <a:rPr lang="fr-FR" dirty="0" err="1" smtClean="0"/>
              <a:t>festa</a:t>
            </a:r>
            <a:r>
              <a:rPr lang="fr-FR" dirty="0" smtClean="0"/>
              <a:t> di u </a:t>
            </a:r>
            <a:r>
              <a:rPr lang="fr-FR" dirty="0" err="1" smtClean="0"/>
              <a:t>sèculu</a:t>
            </a:r>
            <a:r>
              <a:rPr lang="fr-FR" dirty="0" smtClean="0"/>
              <a:t> </a:t>
            </a:r>
            <a:r>
              <a:rPr lang="fr-FR" dirty="0" err="1" smtClean="0"/>
              <a:t>scorsu</a:t>
            </a:r>
            <a:r>
              <a:rPr lang="fr-FR" dirty="0" smtClean="0"/>
              <a:t> </a:t>
            </a:r>
            <a:r>
              <a:rPr lang="fr-FR" dirty="0" err="1" smtClean="0"/>
              <a:t>ùn</a:t>
            </a:r>
            <a:r>
              <a:rPr lang="fr-FR" dirty="0" smtClean="0"/>
              <a:t> </a:t>
            </a:r>
            <a:r>
              <a:rPr lang="fr-FR" dirty="0" err="1" smtClean="0"/>
              <a:t>vulterà</a:t>
            </a:r>
            <a:r>
              <a:rPr lang="fr-FR" dirty="0" smtClean="0"/>
              <a:t> mai più </a:t>
            </a:r>
            <a:r>
              <a:rPr lang="fr-FR" dirty="0" err="1" smtClean="0"/>
              <a:t>serà</a:t>
            </a:r>
            <a:r>
              <a:rPr lang="fr-FR" dirty="0" smtClean="0"/>
              <a:t> </a:t>
            </a:r>
            <a:r>
              <a:rPr lang="fr-FR" dirty="0" err="1" smtClean="0"/>
              <a:t>forse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bona</a:t>
            </a:r>
            <a:r>
              <a:rPr lang="fr-FR" dirty="0" smtClean="0"/>
              <a:t> di </a:t>
            </a:r>
            <a:r>
              <a:rPr lang="fr-FR" dirty="0" err="1" smtClean="0"/>
              <a:t>mantene</a:t>
            </a:r>
            <a:r>
              <a:rPr lang="fr-FR" dirty="0" smtClean="0"/>
              <a:t> ne l’esse </a:t>
            </a:r>
            <a:r>
              <a:rPr lang="fr-FR" dirty="0" err="1" smtClean="0"/>
              <a:t>vale</a:t>
            </a:r>
            <a:r>
              <a:rPr lang="fr-FR" dirty="0" smtClean="0"/>
              <a:t> à </a:t>
            </a:r>
            <a:r>
              <a:rPr lang="fr-FR" dirty="0" err="1" smtClean="0"/>
              <a:t>dì</a:t>
            </a:r>
            <a:r>
              <a:rPr lang="fr-FR" dirty="0" smtClean="0"/>
              <a:t> u </a:t>
            </a:r>
            <a:r>
              <a:rPr lang="fr-FR" dirty="0" err="1" smtClean="0"/>
              <a:t>rituale</a:t>
            </a:r>
            <a:r>
              <a:rPr lang="fr-FR" dirty="0" smtClean="0"/>
              <a:t> di l’</a:t>
            </a:r>
            <a:r>
              <a:rPr lang="fr-FR" dirty="0" err="1" smtClean="0"/>
              <a:t>aiutu</a:t>
            </a:r>
            <a:r>
              <a:rPr lang="fr-FR" dirty="0" smtClean="0"/>
              <a:t> </a:t>
            </a:r>
            <a:r>
              <a:rPr lang="fr-FR" dirty="0" err="1" smtClean="0"/>
              <a:t>paisanu</a:t>
            </a:r>
            <a:r>
              <a:rPr lang="fr-FR" dirty="0" smtClean="0"/>
              <a:t> </a:t>
            </a:r>
            <a:r>
              <a:rPr lang="fr-FR" dirty="0" err="1" smtClean="0"/>
              <a:t>pè</a:t>
            </a:r>
            <a:r>
              <a:rPr lang="fr-FR" dirty="0" smtClean="0"/>
              <a:t> </a:t>
            </a:r>
            <a:r>
              <a:rPr lang="fr-FR" dirty="0" err="1" smtClean="0"/>
              <a:t>superchjà</a:t>
            </a:r>
            <a:r>
              <a:rPr lang="fr-FR" dirty="0" smtClean="0"/>
              <a:t> </a:t>
            </a:r>
            <a:r>
              <a:rPr lang="fr-FR" dirty="0" err="1" smtClean="0"/>
              <a:t>inseme</a:t>
            </a:r>
            <a:r>
              <a:rPr lang="fr-FR" dirty="0" smtClean="0"/>
              <a:t> a </a:t>
            </a:r>
            <a:r>
              <a:rPr lang="fr-FR" dirty="0" err="1" smtClean="0"/>
              <a:t>sfida</a:t>
            </a:r>
            <a:r>
              <a:rPr lang="fr-FR" dirty="0" smtClean="0"/>
              <a:t> è l’</a:t>
            </a:r>
            <a:r>
              <a:rPr lang="fr-FR" dirty="0" err="1" smtClean="0"/>
              <a:t>asprezza</a:t>
            </a:r>
            <a:r>
              <a:rPr lang="fr-FR" dirty="0" smtClean="0"/>
              <a:t> di l’</a:t>
            </a:r>
            <a:r>
              <a:rPr lang="fr-FR" dirty="0" err="1" smtClean="0"/>
              <a:t>inguernu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9446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4090</TotalTime>
  <Words>525</Words>
  <Application>Microsoft Office PowerPoint</Application>
  <PresentationFormat>Grand écran</PresentationFormat>
  <Paragraphs>37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Brin</vt:lpstr>
      <vt:lpstr>Agiugrafia di Sant’Andria  </vt:lpstr>
      <vt:lpstr>Raprisentazione di Sant’Andria</vt:lpstr>
      <vt:lpstr>A simbòlica di Sant’Andria</vt:lpstr>
      <vt:lpstr>Sant’Andria in Bastia</vt:lpstr>
      <vt:lpstr>In Cùttuli è Curtichjatu</vt:lpstr>
      <vt:lpstr>In Purettu Brandu,</vt:lpstr>
      <vt:lpstr>Traculinata pumontinca, in Alzilonu </vt:lpstr>
      <vt:lpstr>Sant’Andria oghje in Bastia</vt:lpstr>
      <vt:lpstr>Muta di Sant’Andria è chjusura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Pianu d’assestu è di sviluppu linguisticu per a cità di Bastia</dc:title>
  <dc:creator>Romain Giorgi</dc:creator>
  <cp:lastModifiedBy>Romain Giorgi</cp:lastModifiedBy>
  <cp:revision>126</cp:revision>
  <dcterms:created xsi:type="dcterms:W3CDTF">2015-03-13T06:52:39Z</dcterms:created>
  <dcterms:modified xsi:type="dcterms:W3CDTF">2017-11-22T16:03:26Z</dcterms:modified>
</cp:coreProperties>
</file>