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7" r:id="rId2"/>
    <p:sldId id="315" r:id="rId3"/>
    <p:sldId id="320" r:id="rId4"/>
    <p:sldId id="297" r:id="rId5"/>
    <p:sldId id="322" r:id="rId6"/>
    <p:sldId id="323" r:id="rId7"/>
    <p:sldId id="329" r:id="rId8"/>
    <p:sldId id="330" r:id="rId9"/>
    <p:sldId id="331" r:id="rId10"/>
    <p:sldId id="324" r:id="rId11"/>
    <p:sldId id="332" r:id="rId12"/>
    <p:sldId id="325" r:id="rId13"/>
    <p:sldId id="334" r:id="rId14"/>
    <p:sldId id="333" r:id="rId15"/>
    <p:sldId id="335" r:id="rId16"/>
    <p:sldId id="338" r:id="rId17"/>
    <p:sldId id="336" r:id="rId18"/>
    <p:sldId id="339" r:id="rId19"/>
    <p:sldId id="32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 </a:t>
            </a:r>
            <a:r>
              <a:rPr lang="fr-FR" dirty="0" err="1" smtClean="0"/>
              <a:t>Mese</a:t>
            </a:r>
            <a:r>
              <a:rPr lang="fr-FR" dirty="0" smtClean="0"/>
              <a:t> di </a:t>
            </a:r>
            <a:r>
              <a:rPr lang="fr-FR" dirty="0" err="1" smtClean="0"/>
              <a:t>decembre</a:t>
            </a:r>
            <a:r>
              <a:rPr lang="fr-FR" dirty="0" smtClean="0"/>
              <a:t> in </a:t>
            </a:r>
            <a:r>
              <a:rPr lang="fr-FR" dirty="0" err="1" smtClean="0"/>
              <a:t>Corsica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800" dirty="0" smtClean="0"/>
              <a:t>Fonte ADECEC di </a:t>
            </a:r>
            <a:r>
              <a:rPr lang="fr-FR" sz="4800" dirty="0" err="1"/>
              <a:t>C</a:t>
            </a:r>
            <a:r>
              <a:rPr lang="fr-FR" sz="4800" dirty="0" err="1" smtClean="0"/>
              <a:t>ervioni</a:t>
            </a:r>
            <a:r>
              <a:rPr lang="fr-FR" sz="4800" dirty="0" smtClean="0"/>
              <a:t>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29" y="3337452"/>
            <a:ext cx="2656413" cy="25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notte</a:t>
            </a:r>
            <a:r>
              <a:rPr lang="fr-FR" dirty="0" smtClean="0"/>
              <a:t> di a </a:t>
            </a:r>
            <a:r>
              <a:rPr lang="fr-FR" dirty="0" err="1" smtClean="0"/>
              <a:t>tramandera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966651" y="2133600"/>
            <a:ext cx="10537961" cy="4632960"/>
          </a:xfrm>
        </p:spPr>
        <p:txBody>
          <a:bodyPr>
            <a:normAutofit/>
          </a:bodyPr>
          <a:lstStyle/>
          <a:p>
            <a:r>
              <a:rPr lang="fr-FR" dirty="0"/>
              <a:t>Ci </a:t>
            </a:r>
            <a:r>
              <a:rPr lang="fr-FR" dirty="0" err="1"/>
              <a:t>era</a:t>
            </a:r>
            <a:r>
              <a:rPr lang="fr-FR" dirty="0"/>
              <a:t> u </a:t>
            </a:r>
            <a:r>
              <a:rPr lang="fr-FR" dirty="0" err="1"/>
              <a:t>primu</a:t>
            </a:r>
            <a:r>
              <a:rPr lang="fr-FR" dirty="0"/>
              <a:t> </a:t>
            </a:r>
            <a:r>
              <a:rPr lang="fr-FR" dirty="0" err="1"/>
              <a:t>pichju</a:t>
            </a:r>
            <a:r>
              <a:rPr lang="fr-FR" dirty="0"/>
              <a:t> : e campane si </a:t>
            </a:r>
            <a:r>
              <a:rPr lang="fr-FR" dirty="0" err="1"/>
              <a:t>mettenu</a:t>
            </a:r>
            <a:r>
              <a:rPr lang="fr-FR" dirty="0"/>
              <a:t> à </a:t>
            </a:r>
            <a:r>
              <a:rPr lang="fr-FR" dirty="0" err="1"/>
              <a:t>ciccunà</a:t>
            </a:r>
            <a:r>
              <a:rPr lang="fr-FR" dirty="0"/>
              <a:t> in u </a:t>
            </a:r>
            <a:r>
              <a:rPr lang="fr-FR" dirty="0" err="1"/>
              <a:t>silenziu</a:t>
            </a:r>
            <a:r>
              <a:rPr lang="fr-FR" dirty="0"/>
              <a:t> di a </a:t>
            </a:r>
            <a:r>
              <a:rPr lang="fr-FR" dirty="0" err="1"/>
              <a:t>notte</a:t>
            </a:r>
            <a:r>
              <a:rPr lang="fr-FR" dirty="0"/>
              <a:t>. Più </a:t>
            </a:r>
            <a:r>
              <a:rPr lang="fr-FR" dirty="0" err="1"/>
              <a:t>tardi</a:t>
            </a:r>
            <a:r>
              <a:rPr lang="fr-FR" dirty="0"/>
              <a:t>, ci </a:t>
            </a:r>
            <a:r>
              <a:rPr lang="fr-FR" dirty="0" err="1"/>
              <a:t>sarà</a:t>
            </a:r>
            <a:r>
              <a:rPr lang="fr-FR" dirty="0"/>
              <a:t> u </a:t>
            </a:r>
            <a:r>
              <a:rPr lang="fr-FR" dirty="0" err="1"/>
              <a:t>secondu</a:t>
            </a:r>
            <a:r>
              <a:rPr lang="fr-FR" dirty="0"/>
              <a:t> </a:t>
            </a:r>
            <a:r>
              <a:rPr lang="fr-FR" dirty="0" err="1"/>
              <a:t>pichju</a:t>
            </a:r>
            <a:r>
              <a:rPr lang="fr-FR" dirty="0"/>
              <a:t>… è u </a:t>
            </a:r>
            <a:r>
              <a:rPr lang="fr-FR" dirty="0" err="1"/>
              <a:t>terzu</a:t>
            </a:r>
            <a:r>
              <a:rPr lang="fr-FR" dirty="0"/>
              <a:t>. </a:t>
            </a:r>
            <a:r>
              <a:rPr lang="fr-FR" dirty="0" err="1"/>
              <a:t>Frà</a:t>
            </a:r>
            <a:r>
              <a:rPr lang="fr-FR" dirty="0"/>
              <a:t> u </a:t>
            </a:r>
            <a:r>
              <a:rPr lang="fr-FR" dirty="0" err="1"/>
              <a:t>primu</a:t>
            </a:r>
            <a:r>
              <a:rPr lang="fr-FR" dirty="0"/>
              <a:t> è l'</a:t>
            </a:r>
            <a:r>
              <a:rPr lang="fr-FR" dirty="0" err="1"/>
              <a:t>ultimu</a:t>
            </a:r>
            <a:r>
              <a:rPr lang="fr-FR" dirty="0"/>
              <a:t>, </a:t>
            </a:r>
            <a:r>
              <a:rPr lang="fr-FR" dirty="0" err="1"/>
              <a:t>chjamendu</a:t>
            </a:r>
            <a:r>
              <a:rPr lang="fr-FR" dirty="0"/>
              <a:t> per a </a:t>
            </a:r>
            <a:r>
              <a:rPr lang="fr-FR" dirty="0" err="1"/>
              <a:t>messa</a:t>
            </a:r>
            <a:r>
              <a:rPr lang="fr-FR" dirty="0"/>
              <a:t>, </a:t>
            </a:r>
            <a:r>
              <a:rPr lang="fr-FR" dirty="0" err="1"/>
              <a:t>tuttu</a:t>
            </a:r>
            <a:r>
              <a:rPr lang="fr-FR" dirty="0"/>
              <a:t> </a:t>
            </a:r>
            <a:r>
              <a:rPr lang="fr-FR" dirty="0" err="1"/>
              <a:t>hè</a:t>
            </a:r>
            <a:r>
              <a:rPr lang="fr-FR" dirty="0"/>
              <a:t> </a:t>
            </a:r>
            <a:r>
              <a:rPr lang="fr-FR" dirty="0" err="1"/>
              <a:t>pussibule</a:t>
            </a:r>
            <a:r>
              <a:rPr lang="fr-FR" dirty="0"/>
              <a:t>, e </a:t>
            </a:r>
            <a:r>
              <a:rPr lang="fr-FR" dirty="0" err="1"/>
              <a:t>forze</a:t>
            </a:r>
            <a:r>
              <a:rPr lang="fr-FR" dirty="0"/>
              <a:t> di u Male </a:t>
            </a:r>
            <a:r>
              <a:rPr lang="fr-FR" dirty="0" err="1"/>
              <a:t>ponu</a:t>
            </a:r>
            <a:r>
              <a:rPr lang="fr-FR" dirty="0"/>
              <a:t> esse </a:t>
            </a:r>
            <a:r>
              <a:rPr lang="fr-FR" dirty="0" err="1"/>
              <a:t>abrugate</a:t>
            </a:r>
            <a:r>
              <a:rPr lang="fr-FR" dirty="0"/>
              <a:t>. E </a:t>
            </a:r>
            <a:r>
              <a:rPr lang="fr-FR" dirty="0" err="1"/>
              <a:t>fole</a:t>
            </a:r>
            <a:r>
              <a:rPr lang="fr-FR" dirty="0"/>
              <a:t> </a:t>
            </a:r>
            <a:r>
              <a:rPr lang="fr-FR" dirty="0" err="1"/>
              <a:t>dicenu</a:t>
            </a:r>
            <a:r>
              <a:rPr lang="fr-FR" dirty="0"/>
              <a:t> : " </a:t>
            </a:r>
            <a:r>
              <a:rPr lang="fr-FR" dirty="0" err="1"/>
              <a:t>ghjè</a:t>
            </a:r>
            <a:r>
              <a:rPr lang="fr-FR" dirty="0"/>
              <a:t> u </a:t>
            </a:r>
            <a:r>
              <a:rPr lang="fr-FR" dirty="0" err="1"/>
              <a:t>mumentu</a:t>
            </a:r>
            <a:r>
              <a:rPr lang="fr-FR" dirty="0"/>
              <a:t> </a:t>
            </a:r>
            <a:r>
              <a:rPr lang="fr-FR" dirty="0" err="1"/>
              <a:t>magicu</a:t>
            </a:r>
            <a:r>
              <a:rPr lang="fr-FR" dirty="0"/>
              <a:t> ". Durante l'</a:t>
            </a:r>
            <a:r>
              <a:rPr lang="fr-FR" dirty="0" err="1"/>
              <a:t>ultimu</a:t>
            </a:r>
            <a:r>
              <a:rPr lang="fr-FR" dirty="0"/>
              <a:t> </a:t>
            </a:r>
            <a:r>
              <a:rPr lang="fr-FR" dirty="0" err="1"/>
              <a:t>chjoccu</a:t>
            </a:r>
            <a:r>
              <a:rPr lang="fr-FR" dirty="0"/>
              <a:t> di </a:t>
            </a:r>
            <a:r>
              <a:rPr lang="fr-FR" dirty="0" err="1"/>
              <a:t>campana</a:t>
            </a:r>
            <a:r>
              <a:rPr lang="fr-FR" dirty="0"/>
              <a:t>, u </a:t>
            </a:r>
            <a:r>
              <a:rPr lang="fr-FR" dirty="0" err="1"/>
              <a:t>vitellu</a:t>
            </a:r>
            <a:r>
              <a:rPr lang="fr-FR" dirty="0"/>
              <a:t> d'</a:t>
            </a:r>
            <a:r>
              <a:rPr lang="fr-FR" dirty="0" err="1"/>
              <a:t>oru</a:t>
            </a:r>
            <a:r>
              <a:rPr lang="fr-FR" dirty="0"/>
              <a:t> s'</a:t>
            </a:r>
            <a:r>
              <a:rPr lang="fr-FR" dirty="0" err="1"/>
              <a:t>affacca</a:t>
            </a:r>
            <a:r>
              <a:rPr lang="fr-FR" dirty="0"/>
              <a:t> in u </a:t>
            </a:r>
            <a:r>
              <a:rPr lang="fr-FR" dirty="0" err="1"/>
              <a:t>Razu</a:t>
            </a:r>
            <a:r>
              <a:rPr lang="fr-FR" dirty="0"/>
              <a:t> di </a:t>
            </a:r>
            <a:r>
              <a:rPr lang="fr-FR" dirty="0" err="1"/>
              <a:t>Techjalata</a:t>
            </a:r>
            <a:r>
              <a:rPr lang="fr-FR" dirty="0"/>
              <a:t>, </a:t>
            </a:r>
            <a:r>
              <a:rPr lang="fr-FR" dirty="0" err="1"/>
              <a:t>sopr'à</a:t>
            </a:r>
            <a:r>
              <a:rPr lang="fr-FR" dirty="0"/>
              <a:t> u </a:t>
            </a:r>
            <a:r>
              <a:rPr lang="fr-FR" dirty="0" err="1"/>
              <a:t>Pitrosu</a:t>
            </a:r>
            <a:r>
              <a:rPr lang="fr-FR" dirty="0"/>
              <a:t>. </a:t>
            </a:r>
            <a:r>
              <a:rPr lang="fr-FR" dirty="0" err="1"/>
              <a:t>Appartene</a:t>
            </a:r>
            <a:r>
              <a:rPr lang="fr-FR" dirty="0"/>
              <a:t> à </a:t>
            </a:r>
            <a:r>
              <a:rPr lang="fr-FR" dirty="0" err="1"/>
              <a:t>quellu</a:t>
            </a:r>
            <a:r>
              <a:rPr lang="fr-FR" dirty="0"/>
              <a:t> </a:t>
            </a:r>
            <a:r>
              <a:rPr lang="fr-FR" dirty="0" err="1"/>
              <a:t>chì</a:t>
            </a:r>
            <a:r>
              <a:rPr lang="fr-FR" dirty="0"/>
              <a:t> u vole </a:t>
            </a:r>
            <a:r>
              <a:rPr lang="fr-FR" dirty="0" err="1"/>
              <a:t>piglià</a:t>
            </a:r>
            <a:r>
              <a:rPr lang="fr-FR" dirty="0"/>
              <a:t>.</a:t>
            </a:r>
          </a:p>
          <a:p>
            <a:r>
              <a:rPr lang="fr-FR" dirty="0"/>
              <a:t>In </a:t>
            </a:r>
            <a:r>
              <a:rPr lang="fr-FR" dirty="0" err="1"/>
              <a:t>Carbuccia</a:t>
            </a:r>
            <a:r>
              <a:rPr lang="fr-FR" dirty="0"/>
              <a:t>, per u </a:t>
            </a:r>
            <a:r>
              <a:rPr lang="fr-FR" dirty="0" err="1"/>
              <a:t>primu</a:t>
            </a:r>
            <a:r>
              <a:rPr lang="fr-FR" dirty="0"/>
              <a:t> </a:t>
            </a:r>
            <a:r>
              <a:rPr lang="fr-FR" dirty="0" err="1"/>
              <a:t>chjoccu</a:t>
            </a:r>
            <a:r>
              <a:rPr lang="fr-FR" dirty="0"/>
              <a:t>, i </a:t>
            </a:r>
            <a:r>
              <a:rPr lang="fr-FR" dirty="0" err="1"/>
              <a:t>zitelli</a:t>
            </a:r>
            <a:r>
              <a:rPr lang="fr-FR" dirty="0"/>
              <a:t> </a:t>
            </a:r>
            <a:r>
              <a:rPr lang="fr-FR" dirty="0" err="1"/>
              <a:t>andavanu</a:t>
            </a:r>
            <a:r>
              <a:rPr lang="fr-FR" dirty="0"/>
              <a:t> à </a:t>
            </a:r>
            <a:r>
              <a:rPr lang="fr-FR" dirty="0" err="1"/>
              <a:t>cercà</a:t>
            </a:r>
            <a:r>
              <a:rPr lang="fr-FR" dirty="0"/>
              <a:t> u </a:t>
            </a:r>
            <a:r>
              <a:rPr lang="fr-FR" dirty="0" err="1"/>
              <a:t>sambucu</a:t>
            </a:r>
            <a:r>
              <a:rPr lang="fr-FR" dirty="0"/>
              <a:t>, </a:t>
            </a:r>
            <a:r>
              <a:rPr lang="fr-FR" dirty="0" err="1"/>
              <a:t>tenutu</a:t>
            </a:r>
            <a:r>
              <a:rPr lang="fr-FR" dirty="0"/>
              <a:t> in casa l'</a:t>
            </a:r>
            <a:r>
              <a:rPr lang="fr-FR" dirty="0" err="1"/>
              <a:t>annu</a:t>
            </a:r>
            <a:r>
              <a:rPr lang="fr-FR" dirty="0"/>
              <a:t> </a:t>
            </a:r>
            <a:r>
              <a:rPr lang="fr-FR" dirty="0" err="1"/>
              <a:t>sanu</a:t>
            </a:r>
            <a:r>
              <a:rPr lang="fr-FR" dirty="0"/>
              <a:t> per </a:t>
            </a:r>
            <a:r>
              <a:rPr lang="fr-FR" dirty="0" err="1"/>
              <a:t>fà</a:t>
            </a:r>
            <a:r>
              <a:rPr lang="fr-FR" dirty="0"/>
              <a:t> </a:t>
            </a:r>
            <a:r>
              <a:rPr lang="fr-FR" dirty="0" err="1"/>
              <a:t>fughje</a:t>
            </a:r>
            <a:r>
              <a:rPr lang="fr-FR" dirty="0"/>
              <a:t> i </a:t>
            </a:r>
            <a:r>
              <a:rPr lang="fr-FR" dirty="0" err="1"/>
              <a:t>spiriti</a:t>
            </a:r>
            <a:r>
              <a:rPr lang="fr-FR" dirty="0"/>
              <a:t> </a:t>
            </a:r>
            <a:r>
              <a:rPr lang="fr-FR" dirty="0" err="1"/>
              <a:t>gattivi</a:t>
            </a:r>
            <a:r>
              <a:rPr lang="fr-FR" dirty="0"/>
              <a:t> è i </a:t>
            </a:r>
            <a:r>
              <a:rPr lang="fr-FR" dirty="0" err="1"/>
              <a:t>mazzeri</a:t>
            </a:r>
            <a:r>
              <a:rPr lang="fr-FR" dirty="0"/>
              <a:t>.</a:t>
            </a:r>
          </a:p>
          <a:p>
            <a:r>
              <a:rPr lang="fr-FR" dirty="0"/>
              <a:t>Ma </a:t>
            </a:r>
            <a:r>
              <a:rPr lang="fr-FR" dirty="0" err="1"/>
              <a:t>sopr'à</a:t>
            </a:r>
            <a:r>
              <a:rPr lang="fr-FR" dirty="0"/>
              <a:t> </a:t>
            </a:r>
            <a:r>
              <a:rPr lang="fr-FR" dirty="0" err="1"/>
              <a:t>tuttu</a:t>
            </a:r>
            <a:r>
              <a:rPr lang="fr-FR" dirty="0"/>
              <a:t>, </a:t>
            </a:r>
            <a:r>
              <a:rPr lang="fr-FR" dirty="0" err="1"/>
              <a:t>frà</a:t>
            </a:r>
            <a:r>
              <a:rPr lang="fr-FR" dirty="0"/>
              <a:t> u </a:t>
            </a:r>
            <a:r>
              <a:rPr lang="fr-FR" dirty="0" err="1"/>
              <a:t>primu</a:t>
            </a:r>
            <a:r>
              <a:rPr lang="fr-FR" dirty="0"/>
              <a:t> è u </a:t>
            </a:r>
            <a:r>
              <a:rPr lang="fr-FR" dirty="0" err="1"/>
              <a:t>terzu</a:t>
            </a:r>
            <a:r>
              <a:rPr lang="fr-FR" dirty="0"/>
              <a:t> </a:t>
            </a:r>
            <a:r>
              <a:rPr lang="fr-FR" dirty="0" err="1"/>
              <a:t>pichju</a:t>
            </a:r>
            <a:r>
              <a:rPr lang="fr-FR" dirty="0"/>
              <a:t>, s'</a:t>
            </a:r>
            <a:r>
              <a:rPr lang="fr-FR" dirty="0" err="1"/>
              <a:t>amparanu</a:t>
            </a:r>
            <a:r>
              <a:rPr lang="fr-FR" dirty="0"/>
              <a:t> tutti l'</a:t>
            </a:r>
            <a:r>
              <a:rPr lang="fr-FR" dirty="0" err="1"/>
              <a:t>incantesimi</a:t>
            </a:r>
            <a:r>
              <a:rPr lang="fr-FR" dirty="0"/>
              <a:t>, i </a:t>
            </a:r>
            <a:r>
              <a:rPr lang="fr-FR" dirty="0" err="1"/>
              <a:t>sicreti</a:t>
            </a:r>
            <a:r>
              <a:rPr lang="fr-FR" dirty="0"/>
              <a:t> </a:t>
            </a:r>
            <a:r>
              <a:rPr lang="fr-FR" dirty="0" err="1"/>
              <a:t>vardati</a:t>
            </a:r>
            <a:r>
              <a:rPr lang="fr-FR" dirty="0"/>
              <a:t> è i </a:t>
            </a:r>
            <a:r>
              <a:rPr lang="fr-FR" dirty="0" err="1"/>
              <a:t>risponsorii</a:t>
            </a:r>
            <a:r>
              <a:rPr lang="fr-FR" dirty="0"/>
              <a:t>, </a:t>
            </a:r>
            <a:r>
              <a:rPr lang="fr-FR" dirty="0" err="1"/>
              <a:t>chì</a:t>
            </a:r>
            <a:r>
              <a:rPr lang="fr-FR" dirty="0"/>
              <a:t> </a:t>
            </a:r>
            <a:r>
              <a:rPr lang="fr-FR" dirty="0" err="1"/>
              <a:t>sò</a:t>
            </a:r>
            <a:r>
              <a:rPr lang="fr-FR" dirty="0"/>
              <a:t> tante formule o </a:t>
            </a:r>
            <a:r>
              <a:rPr lang="fr-FR" dirty="0" err="1"/>
              <a:t>preghere</a:t>
            </a:r>
            <a:r>
              <a:rPr lang="fr-FR" dirty="0"/>
              <a:t> per </a:t>
            </a:r>
            <a:r>
              <a:rPr lang="fr-FR" dirty="0" err="1"/>
              <a:t>fà</a:t>
            </a:r>
            <a:r>
              <a:rPr lang="fr-FR" dirty="0"/>
              <a:t> </a:t>
            </a:r>
            <a:r>
              <a:rPr lang="fr-FR" dirty="0" err="1"/>
              <a:t>rinculà</a:t>
            </a:r>
            <a:r>
              <a:rPr lang="fr-FR" dirty="0"/>
              <a:t> u male, e </a:t>
            </a:r>
            <a:r>
              <a:rPr lang="fr-FR" dirty="0" err="1"/>
              <a:t>malatìe</a:t>
            </a:r>
            <a:r>
              <a:rPr lang="fr-FR" dirty="0"/>
              <a:t> … E più </a:t>
            </a:r>
            <a:r>
              <a:rPr lang="fr-FR" dirty="0" err="1"/>
              <a:t>vechje</a:t>
            </a:r>
            <a:r>
              <a:rPr lang="fr-FR" dirty="0"/>
              <a:t> (di </a:t>
            </a:r>
            <a:r>
              <a:rPr lang="fr-FR" dirty="0" err="1"/>
              <a:t>regula</a:t>
            </a:r>
            <a:r>
              <a:rPr lang="fr-FR" dirty="0"/>
              <a:t> e donne) </a:t>
            </a:r>
            <a:r>
              <a:rPr lang="fr-FR" dirty="0" err="1"/>
              <a:t>imparanu</a:t>
            </a:r>
            <a:r>
              <a:rPr lang="fr-FR" dirty="0"/>
              <a:t> i </a:t>
            </a:r>
            <a:r>
              <a:rPr lang="fr-FR" dirty="0" err="1"/>
              <a:t>segni</a:t>
            </a:r>
            <a:r>
              <a:rPr lang="fr-FR" dirty="0"/>
              <a:t> è l'</a:t>
            </a:r>
            <a:r>
              <a:rPr lang="fr-FR" dirty="0" err="1"/>
              <a:t>incantesimi</a:t>
            </a:r>
            <a:r>
              <a:rPr lang="fr-FR" dirty="0"/>
              <a:t> à i </a:t>
            </a:r>
            <a:r>
              <a:rPr lang="fr-FR" dirty="0" err="1"/>
              <a:t>zitelli</a:t>
            </a:r>
            <a:r>
              <a:rPr lang="fr-FR" dirty="0"/>
              <a:t>. </a:t>
            </a:r>
            <a:r>
              <a:rPr lang="fr-FR" dirty="0" err="1"/>
              <a:t>Sò</a:t>
            </a:r>
            <a:r>
              <a:rPr lang="fr-FR" dirty="0"/>
              <a:t> </a:t>
            </a:r>
            <a:r>
              <a:rPr lang="fr-FR" dirty="0" err="1"/>
              <a:t>trasmessi</a:t>
            </a:r>
            <a:r>
              <a:rPr lang="fr-FR" dirty="0"/>
              <a:t> in l'</a:t>
            </a:r>
            <a:r>
              <a:rPr lang="fr-FR" dirty="0" err="1"/>
              <a:t>uralità</a:t>
            </a:r>
            <a:r>
              <a:rPr lang="fr-FR" dirty="0"/>
              <a:t>, </a:t>
            </a:r>
            <a:r>
              <a:rPr lang="fr-FR" dirty="0" err="1"/>
              <a:t>ùn</a:t>
            </a:r>
            <a:r>
              <a:rPr lang="fr-FR" dirty="0"/>
              <a:t> </a:t>
            </a:r>
            <a:r>
              <a:rPr lang="fr-FR" dirty="0" err="1"/>
              <a:t>ponu</a:t>
            </a:r>
            <a:r>
              <a:rPr lang="fr-FR" dirty="0"/>
              <a:t> esse </a:t>
            </a:r>
            <a:r>
              <a:rPr lang="fr-FR" dirty="0" err="1"/>
              <a:t>scritti</a:t>
            </a:r>
            <a:r>
              <a:rPr lang="fr-FR" dirty="0"/>
              <a:t>. </a:t>
            </a:r>
            <a:r>
              <a:rPr lang="fr-FR" dirty="0" err="1"/>
              <a:t>Sò</a:t>
            </a:r>
            <a:r>
              <a:rPr lang="fr-FR" dirty="0"/>
              <a:t> </a:t>
            </a:r>
            <a:r>
              <a:rPr lang="fr-FR" dirty="0" err="1"/>
              <a:t>detti</a:t>
            </a:r>
            <a:r>
              <a:rPr lang="fr-FR" dirty="0"/>
              <a:t> in </a:t>
            </a:r>
            <a:r>
              <a:rPr lang="fr-FR" dirty="0" err="1"/>
              <a:t>secretu</a:t>
            </a:r>
            <a:r>
              <a:rPr lang="fr-FR" dirty="0"/>
              <a:t>, </a:t>
            </a:r>
            <a:r>
              <a:rPr lang="fr-FR" dirty="0" err="1"/>
              <a:t>vicinu</a:t>
            </a:r>
            <a:r>
              <a:rPr lang="fr-FR" dirty="0"/>
              <a:t> à u </a:t>
            </a:r>
            <a:r>
              <a:rPr lang="fr-FR" dirty="0" err="1"/>
              <a:t>fucone</a:t>
            </a:r>
            <a:r>
              <a:rPr lang="fr-FR" dirty="0"/>
              <a:t>. L'</a:t>
            </a:r>
            <a:r>
              <a:rPr lang="fr-FR" dirty="0" err="1"/>
              <a:t>iniziatu</a:t>
            </a:r>
            <a:r>
              <a:rPr lang="fr-FR" dirty="0"/>
              <a:t> </a:t>
            </a:r>
            <a:r>
              <a:rPr lang="fr-FR" dirty="0" err="1"/>
              <a:t>ùn</a:t>
            </a:r>
            <a:r>
              <a:rPr lang="fr-FR" dirty="0"/>
              <a:t> </a:t>
            </a:r>
            <a:r>
              <a:rPr lang="fr-FR" dirty="0" err="1"/>
              <a:t>deve</a:t>
            </a:r>
            <a:r>
              <a:rPr lang="fr-FR" dirty="0"/>
              <a:t> </a:t>
            </a:r>
            <a:r>
              <a:rPr lang="fr-FR" dirty="0" err="1"/>
              <a:t>lasciassi</a:t>
            </a:r>
            <a:r>
              <a:rPr lang="fr-FR" dirty="0"/>
              <a:t> </a:t>
            </a:r>
            <a:r>
              <a:rPr lang="fr-FR" dirty="0" err="1"/>
              <a:t>andà</a:t>
            </a:r>
            <a:r>
              <a:rPr lang="fr-FR" dirty="0"/>
              <a:t> à a </a:t>
            </a:r>
            <a:r>
              <a:rPr lang="fr-FR" dirty="0" err="1"/>
              <a:t>sede</a:t>
            </a:r>
            <a:r>
              <a:rPr lang="fr-FR" dirty="0"/>
              <a:t> o à u </a:t>
            </a:r>
            <a:r>
              <a:rPr lang="fr-FR" dirty="0" err="1"/>
              <a:t>sonnu</a:t>
            </a:r>
            <a:r>
              <a:rPr lang="fr-FR" dirty="0"/>
              <a:t> </a:t>
            </a:r>
            <a:r>
              <a:rPr lang="fr-FR" dirty="0" err="1"/>
              <a:t>durante</a:t>
            </a:r>
            <a:r>
              <a:rPr lang="fr-FR" dirty="0"/>
              <a:t> a </a:t>
            </a:r>
            <a:r>
              <a:rPr lang="fr-FR" dirty="0" err="1"/>
              <a:t>ceremunia</a:t>
            </a:r>
            <a:r>
              <a:rPr lang="fr-FR" dirty="0"/>
              <a:t>. U </a:t>
            </a:r>
            <a:r>
              <a:rPr lang="fr-FR" dirty="0" err="1"/>
              <a:t>passaghju</a:t>
            </a:r>
            <a:r>
              <a:rPr lang="fr-FR" dirty="0"/>
              <a:t> da u </a:t>
            </a:r>
            <a:r>
              <a:rPr lang="fr-FR" dirty="0" err="1"/>
              <a:t>prufanu</a:t>
            </a:r>
            <a:r>
              <a:rPr lang="fr-FR" dirty="0"/>
              <a:t> </a:t>
            </a:r>
            <a:r>
              <a:rPr lang="fr-FR" dirty="0" err="1"/>
              <a:t>versu</a:t>
            </a:r>
            <a:r>
              <a:rPr lang="fr-FR" dirty="0"/>
              <a:t> u </a:t>
            </a:r>
            <a:r>
              <a:rPr lang="fr-FR" dirty="0" err="1"/>
              <a:t>sacratu</a:t>
            </a:r>
            <a:r>
              <a:rPr lang="fr-FR" dirty="0"/>
              <a:t> si face </a:t>
            </a:r>
            <a:r>
              <a:rPr lang="fr-FR" dirty="0" err="1"/>
              <a:t>davant'à</a:t>
            </a:r>
            <a:r>
              <a:rPr lang="fr-FR" dirty="0"/>
              <a:t> u </a:t>
            </a:r>
            <a:r>
              <a:rPr lang="fr-FR" dirty="0" err="1"/>
              <a:t>focu</a:t>
            </a:r>
            <a:r>
              <a:rPr lang="fr-FR" dirty="0"/>
              <a:t>, </a:t>
            </a:r>
            <a:r>
              <a:rPr lang="fr-FR" dirty="0" err="1"/>
              <a:t>tuttu</a:t>
            </a:r>
            <a:r>
              <a:rPr lang="fr-FR" dirty="0"/>
              <a:t> </a:t>
            </a:r>
            <a:r>
              <a:rPr lang="fr-FR" dirty="0" err="1"/>
              <a:t>cumincia</a:t>
            </a:r>
            <a:r>
              <a:rPr lang="fr-FR" dirty="0"/>
              <a:t> è </a:t>
            </a:r>
            <a:r>
              <a:rPr lang="fr-FR" dirty="0" err="1"/>
              <a:t>finisce</a:t>
            </a:r>
            <a:r>
              <a:rPr lang="fr-FR" dirty="0"/>
              <a:t> da a Croce.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818" y="0"/>
            <a:ext cx="2379182" cy="18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4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Seguita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fr-FR" i="1" dirty="0"/>
              <a:t>"</a:t>
            </a:r>
            <a:r>
              <a:rPr lang="fr-FR" i="1" dirty="0" err="1"/>
              <a:t>Canta</a:t>
            </a:r>
            <a:r>
              <a:rPr lang="fr-FR" i="1" dirty="0"/>
              <a:t> </a:t>
            </a:r>
            <a:r>
              <a:rPr lang="fr-FR" i="1" dirty="0" err="1"/>
              <a:t>canta</a:t>
            </a:r>
            <a:r>
              <a:rPr lang="fr-FR" i="1" dirty="0"/>
              <a:t> </a:t>
            </a:r>
            <a:r>
              <a:rPr lang="fr-FR" i="1" dirty="0" err="1"/>
              <a:t>ros'è</a:t>
            </a:r>
            <a:r>
              <a:rPr lang="fr-FR" i="1" dirty="0"/>
              <a:t> </a:t>
            </a:r>
            <a:r>
              <a:rPr lang="fr-FR" i="1" dirty="0" err="1"/>
              <a:t>fiori</a:t>
            </a:r>
            <a:r>
              <a:rPr lang="fr-FR" i="1" dirty="0"/>
              <a:t/>
            </a:r>
            <a:br>
              <a:rPr lang="fr-FR" i="1" dirty="0"/>
            </a:br>
            <a:r>
              <a:rPr lang="fr-FR" i="1" dirty="0" err="1"/>
              <a:t>Natu</a:t>
            </a:r>
            <a:r>
              <a:rPr lang="fr-FR" i="1" dirty="0"/>
              <a:t> </a:t>
            </a:r>
            <a:r>
              <a:rPr lang="fr-FR" i="1" dirty="0" err="1"/>
              <a:t>hè</a:t>
            </a:r>
            <a:r>
              <a:rPr lang="fr-FR" i="1" dirty="0"/>
              <a:t> u </a:t>
            </a:r>
            <a:r>
              <a:rPr lang="fr-FR" i="1" dirty="0" err="1"/>
              <a:t>nostru</a:t>
            </a:r>
            <a:r>
              <a:rPr lang="fr-FR" i="1" dirty="0"/>
              <a:t> </a:t>
            </a:r>
            <a:r>
              <a:rPr lang="fr-FR" i="1" dirty="0" err="1"/>
              <a:t>Signore</a:t>
            </a:r>
            <a:r>
              <a:rPr lang="fr-FR" i="1" dirty="0"/>
              <a:t/>
            </a:r>
            <a:br>
              <a:rPr lang="fr-FR" i="1" dirty="0"/>
            </a:br>
            <a:r>
              <a:rPr lang="fr-FR" i="1" dirty="0" err="1"/>
              <a:t>Natu</a:t>
            </a:r>
            <a:r>
              <a:rPr lang="fr-FR" i="1" dirty="0"/>
              <a:t> </a:t>
            </a:r>
            <a:r>
              <a:rPr lang="fr-FR" i="1" dirty="0" err="1"/>
              <a:t>hè</a:t>
            </a:r>
            <a:r>
              <a:rPr lang="fr-FR" i="1" dirty="0"/>
              <a:t> à </a:t>
            </a:r>
            <a:r>
              <a:rPr lang="fr-FR" i="1" dirty="0" err="1"/>
              <a:t>Betelemme</a:t>
            </a:r>
            <a:r>
              <a:rPr lang="fr-FR" i="1" dirty="0"/>
              <a:t/>
            </a:r>
            <a:br>
              <a:rPr lang="fr-FR" i="1" dirty="0"/>
            </a:br>
            <a:r>
              <a:rPr lang="fr-FR" i="1" dirty="0"/>
              <a:t>Al </a:t>
            </a:r>
            <a:r>
              <a:rPr lang="fr-FR" i="1" dirty="0" err="1"/>
              <a:t>mezu</a:t>
            </a:r>
            <a:r>
              <a:rPr lang="fr-FR" i="1" dirty="0"/>
              <a:t> al bue à l'</a:t>
            </a:r>
            <a:r>
              <a:rPr lang="fr-FR" i="1" dirty="0" err="1"/>
              <a:t>asinellu</a:t>
            </a:r>
            <a:r>
              <a:rPr lang="fr-FR" i="1" dirty="0"/>
              <a:t/>
            </a:r>
            <a:br>
              <a:rPr lang="fr-FR" i="1" dirty="0"/>
            </a:br>
            <a:r>
              <a:rPr lang="fr-FR" i="1" dirty="0"/>
              <a:t>Per </a:t>
            </a:r>
            <a:r>
              <a:rPr lang="fr-FR" i="1" dirty="0" err="1"/>
              <a:t>cuprì</a:t>
            </a:r>
            <a:r>
              <a:rPr lang="fr-FR" i="1" dirty="0"/>
              <a:t> à </a:t>
            </a:r>
            <a:r>
              <a:rPr lang="fr-FR" i="1" dirty="0" err="1"/>
              <a:t>Gesù</a:t>
            </a:r>
            <a:r>
              <a:rPr lang="fr-FR" i="1" dirty="0"/>
              <a:t> </a:t>
            </a:r>
            <a:r>
              <a:rPr lang="fr-FR" i="1" dirty="0" err="1"/>
              <a:t>bellu</a:t>
            </a:r>
            <a:r>
              <a:rPr lang="fr-FR" i="1" dirty="0"/>
              <a:t/>
            </a:r>
            <a:br>
              <a:rPr lang="fr-FR" i="1" dirty="0"/>
            </a:br>
            <a:r>
              <a:rPr lang="fr-FR" i="1" dirty="0" err="1"/>
              <a:t>Ùn</a:t>
            </a:r>
            <a:r>
              <a:rPr lang="fr-FR" i="1" dirty="0"/>
              <a:t> ci </a:t>
            </a:r>
            <a:r>
              <a:rPr lang="fr-FR" i="1" dirty="0" err="1"/>
              <a:t>era</a:t>
            </a:r>
            <a:r>
              <a:rPr lang="fr-FR" i="1" dirty="0"/>
              <a:t> fascia </a:t>
            </a:r>
            <a:r>
              <a:rPr lang="fr-FR" i="1" dirty="0" err="1"/>
              <a:t>nè</a:t>
            </a:r>
            <a:r>
              <a:rPr lang="fr-FR" i="1" dirty="0"/>
              <a:t> </a:t>
            </a:r>
            <a:r>
              <a:rPr lang="fr-FR" i="1" dirty="0" err="1"/>
              <a:t>pannella</a:t>
            </a:r>
            <a:r>
              <a:rPr lang="fr-FR" i="1" dirty="0"/>
              <a:t/>
            </a:r>
            <a:br>
              <a:rPr lang="fr-FR" i="1" dirty="0"/>
            </a:br>
            <a:r>
              <a:rPr lang="fr-FR" i="1" dirty="0"/>
              <a:t>À </a:t>
            </a:r>
            <a:r>
              <a:rPr lang="fr-FR" i="1" dirty="0" err="1"/>
              <a:t>chì</a:t>
            </a:r>
            <a:r>
              <a:rPr lang="fr-FR" i="1" dirty="0"/>
              <a:t> lu </a:t>
            </a:r>
            <a:r>
              <a:rPr lang="fr-FR" i="1" dirty="0" err="1"/>
              <a:t>sà</a:t>
            </a:r>
            <a:r>
              <a:rPr lang="fr-FR" i="1" dirty="0"/>
              <a:t> è à </a:t>
            </a:r>
            <a:r>
              <a:rPr lang="fr-FR" i="1" dirty="0" err="1"/>
              <a:t>chì</a:t>
            </a:r>
            <a:r>
              <a:rPr lang="fr-FR" i="1" dirty="0"/>
              <a:t> lu </a:t>
            </a:r>
            <a:r>
              <a:rPr lang="fr-FR" i="1" dirty="0" err="1"/>
              <a:t>dice</a:t>
            </a:r>
            <a:r>
              <a:rPr lang="fr-FR" i="1" dirty="0"/>
              <a:t/>
            </a:r>
            <a:br>
              <a:rPr lang="fr-FR" i="1" dirty="0"/>
            </a:br>
            <a:r>
              <a:rPr lang="fr-FR" i="1" dirty="0"/>
              <a:t>À </a:t>
            </a:r>
            <a:r>
              <a:rPr lang="fr-FR" i="1" dirty="0" err="1"/>
              <a:t>chì</a:t>
            </a:r>
            <a:r>
              <a:rPr lang="fr-FR" i="1" dirty="0"/>
              <a:t> </a:t>
            </a:r>
            <a:r>
              <a:rPr lang="fr-FR" i="1" dirty="0" err="1"/>
              <a:t>ùn</a:t>
            </a:r>
            <a:r>
              <a:rPr lang="fr-FR" i="1" dirty="0"/>
              <a:t> lu </a:t>
            </a:r>
            <a:r>
              <a:rPr lang="fr-FR" i="1" dirty="0" err="1"/>
              <a:t>sà</a:t>
            </a:r>
            <a:r>
              <a:rPr lang="fr-FR" i="1" dirty="0"/>
              <a:t> </a:t>
            </a:r>
            <a:r>
              <a:rPr lang="fr-FR" i="1" dirty="0" err="1"/>
              <a:t>ghjustu</a:t>
            </a:r>
            <a:r>
              <a:rPr lang="fr-FR" i="1" dirty="0"/>
              <a:t> </a:t>
            </a:r>
            <a:r>
              <a:rPr lang="fr-FR" i="1" dirty="0" err="1"/>
              <a:t>hè</a:t>
            </a:r>
            <a:r>
              <a:rPr lang="fr-FR" i="1" dirty="0"/>
              <a:t> d'</a:t>
            </a:r>
            <a:r>
              <a:rPr lang="fr-FR" i="1" dirty="0" err="1"/>
              <a:t>amparallu</a:t>
            </a:r>
            <a:r>
              <a:rPr lang="fr-FR" i="1" dirty="0"/>
              <a:t/>
            </a:r>
            <a:br>
              <a:rPr lang="fr-FR" i="1" dirty="0"/>
            </a:br>
            <a:r>
              <a:rPr lang="fr-FR" i="1" dirty="0"/>
              <a:t>À la fine di lu </a:t>
            </a:r>
            <a:r>
              <a:rPr lang="fr-FR" i="1" dirty="0" err="1"/>
              <a:t>mondu</a:t>
            </a:r>
            <a:r>
              <a:rPr lang="fr-FR" i="1" dirty="0"/>
              <a:t/>
            </a:r>
            <a:br>
              <a:rPr lang="fr-FR" i="1" dirty="0"/>
            </a:br>
            <a:r>
              <a:rPr lang="fr-FR" i="1" dirty="0"/>
              <a:t>Ci </a:t>
            </a:r>
            <a:r>
              <a:rPr lang="fr-FR" i="1" dirty="0" err="1"/>
              <a:t>ritruvaremu</a:t>
            </a:r>
            <a:r>
              <a:rPr lang="fr-FR" i="1" dirty="0"/>
              <a:t> tutti </a:t>
            </a:r>
            <a:r>
              <a:rPr lang="fr-FR" i="1" dirty="0" err="1"/>
              <a:t>riuniti</a:t>
            </a:r>
            <a:r>
              <a:rPr lang="fr-FR" i="1" dirty="0"/>
              <a:t>. "</a:t>
            </a:r>
            <a:endParaRPr lang="fr-FR" dirty="0"/>
          </a:p>
          <a:p>
            <a:pPr algn="just"/>
            <a:r>
              <a:rPr lang="fr-FR" dirty="0" err="1"/>
              <a:t>Ghje</a:t>
            </a:r>
            <a:r>
              <a:rPr lang="fr-FR" dirty="0"/>
              <a:t> </a:t>
            </a:r>
            <a:r>
              <a:rPr lang="fr-FR" dirty="0" err="1"/>
              <a:t>dinù</a:t>
            </a:r>
            <a:r>
              <a:rPr lang="fr-FR" dirty="0"/>
              <a:t> u </a:t>
            </a:r>
            <a:r>
              <a:rPr lang="fr-FR" dirty="0" err="1"/>
              <a:t>mumentu</a:t>
            </a:r>
            <a:r>
              <a:rPr lang="fr-FR" dirty="0"/>
              <a:t> </a:t>
            </a:r>
            <a:r>
              <a:rPr lang="fr-FR" dirty="0" err="1"/>
              <a:t>sceltu</a:t>
            </a:r>
            <a:r>
              <a:rPr lang="fr-FR" dirty="0"/>
              <a:t> da i </a:t>
            </a:r>
            <a:r>
              <a:rPr lang="fr-FR" dirty="0" err="1"/>
              <a:t>pastori</a:t>
            </a:r>
            <a:r>
              <a:rPr lang="fr-FR" dirty="0"/>
              <a:t> </a:t>
            </a:r>
            <a:r>
              <a:rPr lang="fr-FR" dirty="0" err="1"/>
              <a:t>niulinchi</a:t>
            </a:r>
            <a:r>
              <a:rPr lang="fr-FR" dirty="0"/>
              <a:t> per </a:t>
            </a:r>
            <a:r>
              <a:rPr lang="fr-FR" dirty="0" err="1"/>
              <a:t>recità</a:t>
            </a:r>
            <a:r>
              <a:rPr lang="fr-FR" dirty="0"/>
              <a:t> l'</a:t>
            </a:r>
            <a:r>
              <a:rPr lang="fr-FR" dirty="0" err="1"/>
              <a:t>incantu</a:t>
            </a:r>
            <a:r>
              <a:rPr lang="fr-FR" dirty="0"/>
              <a:t> di l'</a:t>
            </a:r>
            <a:r>
              <a:rPr lang="fr-FR" dirty="0" err="1"/>
              <a:t>acula</a:t>
            </a:r>
            <a:r>
              <a:rPr lang="fr-FR" dirty="0"/>
              <a:t>, per a </a:t>
            </a:r>
            <a:r>
              <a:rPr lang="fr-FR" dirty="0" err="1"/>
              <a:t>prutezzione</a:t>
            </a:r>
            <a:r>
              <a:rPr lang="fr-FR" dirty="0"/>
              <a:t> di e bande : per " </a:t>
            </a:r>
            <a:r>
              <a:rPr lang="fr-FR" dirty="0" err="1"/>
              <a:t>incantà</a:t>
            </a:r>
            <a:r>
              <a:rPr lang="fr-FR" dirty="0"/>
              <a:t> " l'</a:t>
            </a:r>
            <a:r>
              <a:rPr lang="fr-FR" dirty="0" err="1"/>
              <a:t>acula</a:t>
            </a:r>
            <a:r>
              <a:rPr lang="fr-FR" dirty="0"/>
              <a:t>, </a:t>
            </a:r>
            <a:r>
              <a:rPr lang="fr-FR" dirty="0" err="1"/>
              <a:t>piglianu</a:t>
            </a:r>
            <a:r>
              <a:rPr lang="fr-FR" dirty="0"/>
              <a:t> </a:t>
            </a:r>
            <a:r>
              <a:rPr lang="fr-FR" dirty="0" err="1"/>
              <a:t>trè</a:t>
            </a:r>
            <a:r>
              <a:rPr lang="fr-FR" dirty="0"/>
              <a:t> </a:t>
            </a:r>
            <a:r>
              <a:rPr lang="fr-FR" dirty="0" err="1"/>
              <a:t>petre</a:t>
            </a:r>
            <a:r>
              <a:rPr lang="fr-FR" dirty="0"/>
              <a:t> (à u nome di u </a:t>
            </a:r>
            <a:r>
              <a:rPr lang="fr-FR" dirty="0" err="1"/>
              <a:t>Babbu</a:t>
            </a:r>
            <a:r>
              <a:rPr lang="fr-FR" dirty="0"/>
              <a:t>, di u </a:t>
            </a:r>
            <a:r>
              <a:rPr lang="fr-FR" dirty="0" err="1"/>
              <a:t>Figliolu</a:t>
            </a:r>
            <a:r>
              <a:rPr lang="fr-FR" dirty="0"/>
              <a:t> è di u Santu </a:t>
            </a:r>
            <a:r>
              <a:rPr lang="fr-FR" dirty="0" err="1"/>
              <a:t>Spiritu</a:t>
            </a:r>
            <a:r>
              <a:rPr lang="fr-FR" dirty="0"/>
              <a:t>) è </a:t>
            </a:r>
            <a:r>
              <a:rPr lang="fr-FR" dirty="0" err="1"/>
              <a:t>appinzanu</a:t>
            </a:r>
            <a:r>
              <a:rPr lang="fr-FR" dirty="0"/>
              <a:t> l'</a:t>
            </a:r>
            <a:r>
              <a:rPr lang="fr-FR" dirty="0" err="1"/>
              <a:t>ochji</a:t>
            </a:r>
            <a:r>
              <a:rPr lang="fr-FR" dirty="0"/>
              <a:t> </a:t>
            </a:r>
            <a:r>
              <a:rPr lang="fr-FR" dirty="0" err="1"/>
              <a:t>versu</a:t>
            </a:r>
            <a:r>
              <a:rPr lang="fr-FR" dirty="0"/>
              <a:t> u </a:t>
            </a:r>
            <a:r>
              <a:rPr lang="fr-FR" dirty="0" err="1"/>
              <a:t>celu</a:t>
            </a:r>
            <a:r>
              <a:rPr lang="fr-FR" dirty="0"/>
              <a:t> </a:t>
            </a:r>
            <a:r>
              <a:rPr lang="fr-FR" dirty="0" err="1"/>
              <a:t>recitendu</a:t>
            </a:r>
            <a:r>
              <a:rPr lang="fr-FR" dirty="0"/>
              <a:t> l'</a:t>
            </a:r>
            <a:r>
              <a:rPr lang="fr-FR" dirty="0" err="1"/>
              <a:t>incantazione</a:t>
            </a:r>
            <a:r>
              <a:rPr lang="fr-FR" dirty="0"/>
              <a:t>. </a:t>
            </a:r>
            <a:r>
              <a:rPr lang="fr-FR" dirty="0" err="1"/>
              <a:t>Dopu</a:t>
            </a:r>
            <a:r>
              <a:rPr lang="fr-FR" dirty="0"/>
              <a:t>, </a:t>
            </a:r>
            <a:r>
              <a:rPr lang="fr-FR" dirty="0" err="1"/>
              <a:t>mettenu</a:t>
            </a:r>
            <a:r>
              <a:rPr lang="fr-FR" dirty="0"/>
              <a:t> e </a:t>
            </a:r>
            <a:r>
              <a:rPr lang="fr-FR" dirty="0" err="1"/>
              <a:t>petre</a:t>
            </a:r>
            <a:r>
              <a:rPr lang="fr-FR" dirty="0"/>
              <a:t> in terra, </a:t>
            </a:r>
            <a:r>
              <a:rPr lang="fr-FR" dirty="0" err="1"/>
              <a:t>simbulu</a:t>
            </a:r>
            <a:r>
              <a:rPr lang="fr-FR" dirty="0"/>
              <a:t> di a banda, </a:t>
            </a:r>
            <a:r>
              <a:rPr lang="fr-FR" dirty="0" err="1"/>
              <a:t>petre</a:t>
            </a:r>
            <a:r>
              <a:rPr lang="fr-FR" dirty="0"/>
              <a:t> à l'</a:t>
            </a:r>
            <a:r>
              <a:rPr lang="fr-FR" dirty="0" err="1"/>
              <a:t>appumessu</a:t>
            </a:r>
            <a:r>
              <a:rPr lang="fr-FR" dirty="0"/>
              <a:t> di l'</a:t>
            </a:r>
            <a:r>
              <a:rPr lang="fr-FR" dirty="0" err="1"/>
              <a:t>acula</a:t>
            </a:r>
            <a:r>
              <a:rPr lang="fr-FR" dirty="0"/>
              <a:t>. Passa è </a:t>
            </a:r>
            <a:r>
              <a:rPr lang="fr-FR" dirty="0" err="1"/>
              <a:t>vene</a:t>
            </a:r>
            <a:r>
              <a:rPr lang="fr-FR" dirty="0"/>
              <a:t> </a:t>
            </a:r>
            <a:r>
              <a:rPr lang="fr-FR" dirty="0" err="1"/>
              <a:t>frà</a:t>
            </a:r>
            <a:r>
              <a:rPr lang="fr-FR" dirty="0"/>
              <a:t> u </a:t>
            </a:r>
            <a:r>
              <a:rPr lang="fr-FR" dirty="0" err="1"/>
              <a:t>profanu</a:t>
            </a:r>
            <a:r>
              <a:rPr lang="fr-FR" dirty="0"/>
              <a:t> è u </a:t>
            </a:r>
            <a:r>
              <a:rPr lang="fr-FR" dirty="0" err="1"/>
              <a:t>sacratu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0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U sole di </a:t>
            </a:r>
            <a:r>
              <a:rPr lang="fr-FR" dirty="0" err="1" smtClean="0"/>
              <a:t>mezanotte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57375" y="1243585"/>
            <a:ext cx="9647237" cy="56144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r>
              <a:rPr lang="it-IT" sz="1600" dirty="0" smtClean="0"/>
              <a:t>In </a:t>
            </a:r>
            <a:r>
              <a:rPr lang="it-IT" sz="1600" dirty="0"/>
              <a:t>i paesi, versu l'iniziu di u seculu, a messa di Natale era un spettaculu. Tutti sti lumi chì luccicavanu di notte, chì sparianu è chì s'affaccavanu torna. Luminelli o dede, lumi trimulenti … Chjamati da a ciccona, vicinu à u focu di Natale in piazza, in u paese, e porte di e case s'aprenu, i gruppi si scontranu : " bona sera, bon'Natale ". </a:t>
            </a:r>
          </a:p>
          <a:p>
            <a:pPr marL="0" indent="0">
              <a:buNone/>
            </a:pPr>
            <a:r>
              <a:rPr lang="it-IT" sz="1600" dirty="0"/>
              <a:t>Dopu à una piantata à u focu, e donne entrenu in furia in chjesa, l 'abbatini eranu i primi à stallassi. Versu mezanotte, u prete ghjunghjia. I cantori si mettenu inseme, vicini à l'altare.</a:t>
            </a:r>
          </a:p>
          <a:p>
            <a:pPr marL="0" indent="0">
              <a:buNone/>
            </a:pPr>
            <a:r>
              <a:rPr lang="it-IT" sz="1600" dirty="0"/>
              <a:t>Ghjunghje u mumentu. Un abbatinu scuzzulava una tintenna, l'omi attardati entrìanu. A messa pudìa cumincià. Tutti i candeli eranu accesi, l'altare era schjaritu da u lume di i cironi. Una chjesa trasfigurata da a magia di u mumentu è di u lume.</a:t>
            </a:r>
          </a:p>
          <a:p>
            <a:pPr marL="0" indent="0">
              <a:buNone/>
            </a:pPr>
            <a:r>
              <a:rPr lang="it-IT" sz="1600" dirty="0"/>
              <a:t>Ghjera una messa longa, cù parechje letture, i zitelli aspettavanu a presentazione di u Bambinu.</a:t>
            </a:r>
          </a:p>
          <a:p>
            <a:pPr marL="0" indent="0">
              <a:buNone/>
            </a:pPr>
            <a:r>
              <a:rPr lang="it-IT" sz="1600" dirty="0"/>
              <a:t>Un Gloria In excelsis Deo magnificu risunava. U Bambinu, piattatu daretu à una tendina, era svelatu à u mumentu di u Gloria di a messa di mezanotte, per l'adorazione da u populu cristianu. In certe chjese, cum'è in Santa Lucia di Bucugnà, u Bambinu era sciaccamanatu. Ogni tantu, si mughjava : " hè masciu, hè masciu ! "</a:t>
            </a:r>
          </a:p>
          <a:p>
            <a:pPr marL="0" indent="0">
              <a:buNone/>
            </a:pPr>
            <a:r>
              <a:rPr lang="it-IT" sz="1600" dirty="0" smtClean="0"/>
              <a:t>Ghjera </a:t>
            </a:r>
            <a:r>
              <a:rPr lang="it-IT" sz="1600" dirty="0"/>
              <a:t>una vera catapughjata per basgià u Bambinu, è si pudia, cum'è in Calinzana, piglià appena di paglia per mettela in u presepiu di a casa.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25"/>
            <a:ext cx="1857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48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084" y="0"/>
            <a:ext cx="3011685" cy="25422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Canti</a:t>
            </a:r>
            <a:r>
              <a:rPr lang="fr-FR" dirty="0" smtClean="0"/>
              <a:t> di Natale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658" y="1818350"/>
            <a:ext cx="8915400" cy="4916859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Sin'à u tempu di dopu a seconda guerra, una racolta, inseme di canti religiosi, " A Lira Sacra ", ha da avè una piazza impurtantissima in a liturgia di u tempu di Natale.</a:t>
            </a:r>
          </a:p>
          <a:p>
            <a:r>
              <a:rPr lang="it-IT" dirty="0"/>
              <a:t>Assai aduprata da a presenza franciscana è da tuttu u cleru di l'isula, sta guida-cantu cù testi in talianu è latinu sarà assai spanticatu in Corsica.</a:t>
            </a:r>
          </a:p>
          <a:p>
            <a:r>
              <a:rPr lang="it-IT" dirty="0"/>
              <a:t>" Adeste fideles " : ritimu allegru, invitazione à parte versu Betelemme, à a seguita di i pastori, per l'adorazione di u Bambinu. Hè cantatu in latinu.</a:t>
            </a:r>
          </a:p>
          <a:p>
            <a:r>
              <a:rPr lang="it-IT" dirty="0"/>
              <a:t>" Chi vol vedere " : un altru cantu classicu di a Natività. Più vicinu àa pasturale, hà bisognu di parechje voci, era menu cantatu chè " Venite adoriamo " o " Tu scendi ". Era cantatu in talianu.</a:t>
            </a:r>
          </a:p>
          <a:p>
            <a:r>
              <a:rPr lang="it-IT" dirty="0" smtClean="0"/>
              <a:t>" </a:t>
            </a:r>
            <a:r>
              <a:rPr lang="it-IT" dirty="0"/>
              <a:t>Tu scendi da le stelle " hè un vechju canticu di u seculu dicennove, cantatu in Alata da e donne.</a:t>
            </a:r>
          </a:p>
          <a:p>
            <a:r>
              <a:rPr lang="it-IT" dirty="0"/>
              <a:t>E nanne e più cunnusciute in rapportu cù a Natività :</a:t>
            </a:r>
          </a:p>
          <a:p>
            <a:r>
              <a:rPr lang="it-IT" dirty="0"/>
              <a:t>" A Nanna di u Bambinu ", di Monsignore Paul-Mathieu de la Foata (fine di u 19esimu seculu), ch'ispirava " Ciucciarella ".</a:t>
            </a:r>
          </a:p>
          <a:p>
            <a:r>
              <a:rPr lang="it-IT" dirty="0"/>
              <a:t>" Dormi dormi bel Bambinu " esciutu da a " Lira sacra ". Era certe volte cantatu durante à messa di Natale, ma assai cantata tuttu l'annu.</a:t>
            </a:r>
          </a:p>
          <a:p>
            <a:r>
              <a:rPr lang="it-IT" dirty="0"/>
              <a:t>" Ninni nanna ", aria di u Cuscionu è di Zicavu. Ghjè l'adorazione di Ghjesù da i pastori, li si dava brocciu è fiadonu…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4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Notte</a:t>
            </a:r>
            <a:r>
              <a:rPr lang="fr-FR" dirty="0" smtClean="0"/>
              <a:t> di Natale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635470" y="1724297"/>
            <a:ext cx="9869142" cy="49168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Dopu à a messa di Natale, si manghjava pocu. Per a maiò parte di a ghjente ùn ci era mancu a carne festia. Da u Pumonte à u Cismonte, omu si ricorda di a tazza di latte cù a cicculata assai calda o di u caffè cù u latte. Si manghjava dinù qualchi fruttu canditu, appena d'amandulata.</a:t>
            </a:r>
          </a:p>
          <a:p>
            <a:endParaRPr lang="it-IT" sz="2000" dirty="0"/>
          </a:p>
          <a:p>
            <a:r>
              <a:rPr lang="it-IT" sz="2000" dirty="0" smtClean="0"/>
              <a:t>I </a:t>
            </a:r>
            <a:r>
              <a:rPr lang="it-IT" sz="2000" dirty="0"/>
              <a:t>povari ùn eranu dimenticati. In Corsica, ùn si parla di a parte di u puvarettu ma di " u piattu di u puvarettu ". Di regula, durante a cena di Natale, si mettia un piattu in più : " u piattu di u puvarettu ". Cusì, sì un puvarettu pichjava à a porta à u mumentu di a cena, era sicuru d'esse invitatu.</a:t>
            </a:r>
          </a:p>
          <a:p>
            <a:r>
              <a:rPr lang="it-IT" sz="2000" dirty="0"/>
              <a:t>Natale era un mumentu di tregua, i banditi pudianu assiste à a messa di mezanotte, ghjera tacitu.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0843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Babbu</a:t>
            </a:r>
            <a:r>
              <a:rPr lang="fr-FR" dirty="0" smtClean="0"/>
              <a:t> Natale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· U " Babbu Natale " o u " Bon Ghjesù " ?</a:t>
            </a:r>
          </a:p>
          <a:p>
            <a:pPr marL="0" indent="0">
              <a:buNone/>
            </a:pPr>
            <a:r>
              <a:rPr lang="it-IT" sz="2000" dirty="0"/>
              <a:t>U Babbu Natale s'affaccò in Corsica versu l'anni 30. Un zitellu aiacinu fù surpresu, versu u 1933, di scopre, u ghjornu di Natale, in a vitrina di a buttega " le pied mignon ", u " Babbu Natale " cù una cuffa in un paisaghu di neve. I patroni di sta scarperìa eranu duie surelle pulunesi. </a:t>
            </a:r>
          </a:p>
          <a:p>
            <a:pPr marL="0" indent="0">
              <a:buNone/>
            </a:pPr>
            <a:r>
              <a:rPr lang="it-IT" sz="2000" dirty="0"/>
              <a:t>In certe famiglie, i rigali eranu dati da u " petit Jésus " o u " bon Ghjesù ".</a:t>
            </a:r>
          </a:p>
          <a:p>
            <a:pPr marL="0" indent="0">
              <a:buNone/>
            </a:pPr>
            <a:r>
              <a:rPr lang="it-IT" sz="2000" dirty="0"/>
              <a:t>In certe famiglie, u rigalu di Natale era un bell'aranciu. Si ne manghjava tutt'i ghjorni, ma l'aranciu di Natale era speziale, era quellu di u " spiritu di Natale ".</a:t>
            </a:r>
          </a:p>
          <a:p>
            <a:endParaRPr lang="it-IT" sz="1400" dirty="0"/>
          </a:p>
          <a:p>
            <a:pPr marL="0" indent="0">
              <a:buNone/>
            </a:pPr>
            <a:r>
              <a:rPr lang="it-IT" sz="1400" dirty="0" smtClean="0"/>
              <a:t> </a:t>
            </a: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5" y="0"/>
            <a:ext cx="1694835" cy="16704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994" y="0"/>
            <a:ext cx="3127139" cy="23330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861" y="257175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it-IT" dirty="0">
                <a:solidFill>
                  <a:srgbClr val="00B0F0"/>
                </a:solidFill>
                <a:ea typeface="+mn-ea"/>
                <a:cs typeface="+mn-cs"/>
              </a:rPr>
              <a:t>L'aranciu, u fruttu sulare</a:t>
            </a:r>
            <a:r>
              <a:rPr lang="it-IT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it-IT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 </a:t>
            </a:r>
            <a:r>
              <a:rPr lang="it-IT" dirty="0"/>
              <a:t>fruttu d'oru, fruttu simbolicu, presente in parechje memorie. Un fruttu amentatu cù un fervore particulare. Una fola di Natale, esciuta in "Kyrn" in u 1988, conta l'incantu d'un zitellu a mane di Natale : era quì, tòndulu, grande, luminosu, annant'à un lettu di paglia accantu à i scarpi : l'aranciu di Natale. Li paria chi l'aranciu illuminava a stanza sana. Ammirava, participava senza sapella à un cultu paganu cù sta riprisentazione di u sole chì rinasce. Dapoi tandu, stu lume di dicembre li tene u caldu, li dà sperenza, a forza di luttà…</a:t>
            </a:r>
          </a:p>
          <a:p>
            <a:r>
              <a:rPr lang="it-IT" dirty="0"/>
              <a:t>L'aranciu era chjamata citronu in Carbuccia, induve u limone era chjamatu limonu, o portugallu in Corsica Suttana. Secondu F. Savelli, i primi aranceti d'Aregnu so stati impurtati da u Portugallu da un certu Croce à u 17esimu seculu, ciò chì spiegherebbe u nome.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57" y="-3213"/>
            <a:ext cx="2383743" cy="19082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96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Picculi</a:t>
            </a:r>
            <a:r>
              <a:rPr lang="fr-FR" dirty="0" smtClean="0"/>
              <a:t> </a:t>
            </a:r>
            <a:r>
              <a:rPr lang="fr-FR" dirty="0" err="1"/>
              <a:t>rigali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2411" y="1504841"/>
            <a:ext cx="10172201" cy="44063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/>
              <a:t>Parechje </a:t>
            </a:r>
            <a:r>
              <a:rPr lang="it-IT" dirty="0"/>
              <a:t>volte, u rigalu era qualchì </a:t>
            </a:r>
            <a:r>
              <a:rPr lang="it-IT" dirty="0" smtClean="0"/>
              <a:t>fruttu </a:t>
            </a:r>
            <a:r>
              <a:rPr lang="it-IT" dirty="0"/>
              <a:t>di stagione : castagne, noci o fichi secchi o una cascetta di nattari mandata da u cuginu di Tunisia. E liccature eranu assai ricercate da i zitelli : i diavuletti sopr'à tuttu, l'amandulata, alivette in cicculata … </a:t>
            </a:r>
            <a:br>
              <a:rPr lang="it-IT" dirty="0"/>
            </a:br>
            <a:r>
              <a:rPr lang="it-IT" dirty="0"/>
              <a:t>Certi si ricordanu di i </a:t>
            </a:r>
            <a:r>
              <a:rPr lang="it-IT" i="1" dirty="0"/>
              <a:t>signurini o bambinelli</a:t>
            </a:r>
            <a:r>
              <a:rPr lang="it-IT" dirty="0"/>
              <a:t> in zuccheru, o in cicculata carcu di crema, cù una fiura sopra, quella di u </a:t>
            </a:r>
            <a:r>
              <a:rPr lang="it-IT" i="1" dirty="0"/>
              <a:t>" Bambinu di Natale "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Ci eranu certi rigali utili, sopr'à tuttu per i più povari : un paghju di scarpi, di calzette in lana … </a:t>
            </a:r>
            <a:br>
              <a:rPr lang="it-IT" dirty="0"/>
            </a:br>
            <a:r>
              <a:rPr lang="it-IT" dirty="0"/>
              <a:t>I ghjoculi eranu scarsi nanzu à a prima guerra : una pistola cù un pistone, una frula, un tamburu, una trumbetta… per i figlioli è una puppatta per e figliole.</a:t>
            </a:r>
          </a:p>
          <a:p>
            <a:pPr algn="ctr"/>
            <a:r>
              <a:rPr lang="it-IT" i="1" dirty="0"/>
              <a:t>" Chì voli, o caru ?</a:t>
            </a:r>
            <a:br>
              <a:rPr lang="it-IT" i="1" dirty="0"/>
            </a:br>
            <a:r>
              <a:rPr lang="it-IT" i="1" dirty="0"/>
              <a:t>Mì, u to zifuleddu</a:t>
            </a:r>
            <a:br>
              <a:rPr lang="it-IT" i="1" dirty="0"/>
            </a:br>
            <a:r>
              <a:rPr lang="it-IT" i="1" dirty="0"/>
              <a:t>U to sunagliu</a:t>
            </a:r>
            <a:br>
              <a:rPr lang="it-IT" i="1" dirty="0"/>
            </a:br>
            <a:r>
              <a:rPr lang="it-IT" i="1" dirty="0"/>
              <a:t>U ninnulu è l'agneddu</a:t>
            </a:r>
            <a:br>
              <a:rPr lang="it-IT" i="1" dirty="0"/>
            </a:br>
            <a:r>
              <a:rPr lang="it-IT" i="1" dirty="0"/>
              <a:t>Pargulettu di la mamma</a:t>
            </a:r>
            <a:br>
              <a:rPr lang="it-IT" i="1" dirty="0"/>
            </a:br>
            <a:r>
              <a:rPr lang="it-IT" i="1" dirty="0"/>
              <a:t>Sò lu nidu d'un aceddu</a:t>
            </a:r>
            <a:br>
              <a:rPr lang="it-IT" i="1" dirty="0"/>
            </a:br>
            <a:r>
              <a:rPr lang="it-IT" i="1" dirty="0"/>
              <a:t>Sì tù dormi, u me figliolu</a:t>
            </a:r>
            <a:br>
              <a:rPr lang="it-IT" i="1" dirty="0"/>
            </a:br>
            <a:r>
              <a:rPr lang="it-IT" i="1" dirty="0"/>
              <a:t>Avarei un russignolu. "</a:t>
            </a:r>
            <a:endParaRPr lang="it-IT" dirty="0"/>
          </a:p>
          <a:p>
            <a:pPr algn="ctr"/>
            <a:r>
              <a:rPr lang="it-IT" dirty="0"/>
              <a:t>(A Nanna di u Bambinu)</a:t>
            </a:r>
            <a:br>
              <a:rPr lang="it-IT" dirty="0"/>
            </a:br>
            <a:endParaRPr lang="it-IT" dirty="0"/>
          </a:p>
          <a:p>
            <a:pPr marL="0" indent="0" algn="just">
              <a:buNone/>
            </a:pPr>
            <a:r>
              <a:rPr lang="it-IT" dirty="0"/>
              <a:t> 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6247"/>
            <a:ext cx="3046258" cy="22817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947" y="37991"/>
            <a:ext cx="3124200" cy="14668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545" y="5089289"/>
            <a:ext cx="3267456" cy="17687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30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</a:t>
            </a:r>
            <a:r>
              <a:rPr lang="fr-FR" dirty="0" err="1"/>
              <a:t>arburu</a:t>
            </a:r>
            <a:r>
              <a:rPr lang="fr-FR" dirty="0"/>
              <a:t> di Natale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03734" y="2133599"/>
            <a:ext cx="8400877" cy="462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/>
              <a:t>Ùn </a:t>
            </a:r>
            <a:r>
              <a:rPr lang="it-IT" sz="2200" dirty="0"/>
              <a:t>ci era ghjallicu, ùn era un arburu d'ind'è noi. U ghjallicu cresce assai bè in e muntagne corse. Ma hè vera chì u " ghjallicu di Natale " hè statu inventatu, cum'è u " babbu Natale ", in d'altri paesi. Di sicuru, nanz'à u 1935, in i libri di scola si ne parlava, si cantava dinù " mon beau sapin " o era presentatu decuratu. Tandu, in certe famiglie, si tagliava u caracutu, sìmbulu di u focu, di u lume di u sole. Eraadupratu dinù l'arbitru, cù i so frutti rossi, o qualchì ramu chì illuminava a casa.</a:t>
            </a:r>
            <a:br>
              <a:rPr lang="it-IT" sz="2200" dirty="0"/>
            </a:br>
            <a:r>
              <a:rPr lang="it-IT" sz="2200" dirty="0"/>
              <a:t>Nanz'à a seconda guerra, si truvava più presepii chè arburi di Natale in e case. I ghjallichi eranu pochi numerosi ma " cunsiderati</a:t>
            </a:r>
            <a:endParaRPr lang="fr-FR" sz="2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6025"/>
            <a:ext cx="2938299" cy="35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7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 ghjornu di Natale</a:t>
            </a:r>
            <a:r>
              <a:rPr lang="it-IT" dirty="0"/>
              <a:t/>
            </a:r>
            <a:br>
              <a:rPr lang="it-IT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917" y="2095282"/>
            <a:ext cx="10903721" cy="4547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U </a:t>
            </a:r>
            <a:r>
              <a:rPr lang="it-IT" sz="2400" dirty="0"/>
              <a:t>ghjornu di Natale tempi fà.</a:t>
            </a:r>
          </a:p>
          <a:p>
            <a:pPr marL="0" indent="0">
              <a:buNone/>
            </a:pPr>
            <a:r>
              <a:rPr lang="it-IT" sz="2400" dirty="0"/>
              <a:t>U ghjornu di Natale hè menu presente in e memorie. Dopu à a messa di l'aurora, detta da u prete à u fà di u ghjornu, ci era a messa parata (versu 11 ore di mane), i parruchjani eranu assai numerosi. U focu brusgiava torna in piazza. </a:t>
            </a:r>
            <a:br>
              <a:rPr lang="it-IT" sz="2400" dirty="0"/>
            </a:br>
            <a:r>
              <a:rPr lang="it-IT" sz="2400" dirty="0"/>
              <a:t>U pranzu si facia in famiglia. Certe volte cumpostu di robba purcina, di caprettu arrustitu cù e paste o a pulenda. </a:t>
            </a:r>
            <a:br>
              <a:rPr lang="it-IT" sz="2400" dirty="0"/>
            </a:br>
            <a:r>
              <a:rPr lang="it-IT" sz="2400" dirty="0"/>
              <a:t>I dulciumi eranu quelli di a veghja di Natale, cù qualchi panzarottu o burlamondu.</a:t>
            </a:r>
            <a:br>
              <a:rPr lang="it-IT" sz="2400" dirty="0"/>
            </a:br>
            <a:r>
              <a:rPr lang="it-IT" sz="2400" dirty="0"/>
              <a:t>Dopu, donne è zitelli andavanu à i Vesperi, assai seguitati. Certi si ricordanu chì si cantava l'innu : " Adeste fideles ".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310" y="0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9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Decembre</a:t>
            </a:r>
            <a:r>
              <a:rPr lang="fr-FR" dirty="0" smtClean="0"/>
              <a:t> in </a:t>
            </a:r>
            <a:r>
              <a:rPr lang="fr-FR" dirty="0" err="1" smtClean="0"/>
              <a:t>Corsica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081" y="2133600"/>
            <a:ext cx="11051531" cy="4724400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pPr marL="0" indent="0">
              <a:buNone/>
            </a:pPr>
            <a:r>
              <a:rPr lang="fr-FR" sz="2200" dirty="0"/>
              <a:t>In tutte e </a:t>
            </a:r>
            <a:r>
              <a:rPr lang="fr-FR" sz="2200" dirty="0" err="1"/>
              <a:t>memorie</a:t>
            </a:r>
            <a:r>
              <a:rPr lang="fr-FR" sz="2200" dirty="0"/>
              <a:t>, ci </a:t>
            </a:r>
            <a:r>
              <a:rPr lang="fr-FR" sz="2200" dirty="0" err="1"/>
              <a:t>era</a:t>
            </a:r>
            <a:r>
              <a:rPr lang="fr-FR" sz="2200" dirty="0"/>
              <a:t> a </a:t>
            </a:r>
            <a:r>
              <a:rPr lang="fr-FR" sz="2200" dirty="0" err="1"/>
              <a:t>neve</a:t>
            </a:r>
            <a:r>
              <a:rPr lang="fr-FR" sz="2200" dirty="0"/>
              <a:t> per Natale, </a:t>
            </a:r>
            <a:r>
              <a:rPr lang="fr-FR" sz="2200" dirty="0" err="1"/>
              <a:t>ghjera</a:t>
            </a:r>
            <a:r>
              <a:rPr lang="fr-FR" sz="2200" dirty="0"/>
              <a:t> un Natale di </a:t>
            </a:r>
            <a:r>
              <a:rPr lang="fr-FR" sz="2200" dirty="0" err="1"/>
              <a:t>paese</a:t>
            </a:r>
            <a:r>
              <a:rPr lang="fr-FR" sz="2200" dirty="0"/>
              <a:t>, un Natale </a:t>
            </a:r>
            <a:r>
              <a:rPr lang="fr-FR" sz="2200" dirty="0" err="1"/>
              <a:t>nivaghjolu</a:t>
            </a:r>
            <a:r>
              <a:rPr lang="fr-FR" sz="2200" dirty="0"/>
              <a:t>.</a:t>
            </a:r>
          </a:p>
          <a:p>
            <a:pPr marL="0" indent="0">
              <a:buNone/>
            </a:pPr>
            <a:r>
              <a:rPr lang="fr-FR" sz="2200" dirty="0"/>
              <a:t>U </a:t>
            </a:r>
            <a:r>
              <a:rPr lang="fr-FR" sz="2200" dirty="0" err="1"/>
              <a:t>tempu</a:t>
            </a:r>
            <a:r>
              <a:rPr lang="fr-FR" sz="2200" dirty="0"/>
              <a:t> </a:t>
            </a:r>
            <a:r>
              <a:rPr lang="fr-FR" sz="2200" dirty="0" err="1"/>
              <a:t>hà</a:t>
            </a:r>
            <a:r>
              <a:rPr lang="fr-FR" sz="2200" dirty="0"/>
              <a:t> </a:t>
            </a:r>
            <a:r>
              <a:rPr lang="fr-FR" sz="2200" dirty="0" err="1"/>
              <a:t>cambiatu</a:t>
            </a:r>
            <a:r>
              <a:rPr lang="fr-FR" sz="2200" dirty="0"/>
              <a:t> </a:t>
            </a:r>
            <a:r>
              <a:rPr lang="fr-FR" sz="2200" dirty="0" err="1"/>
              <a:t>dapoi</a:t>
            </a:r>
            <a:r>
              <a:rPr lang="fr-FR" sz="2200" dirty="0"/>
              <a:t> a prima </a:t>
            </a:r>
            <a:r>
              <a:rPr lang="fr-FR" sz="2200" dirty="0" err="1"/>
              <a:t>metà</a:t>
            </a:r>
            <a:r>
              <a:rPr lang="fr-FR" sz="2200" dirty="0"/>
              <a:t> di u </a:t>
            </a:r>
            <a:r>
              <a:rPr lang="fr-FR" sz="2200" dirty="0" err="1"/>
              <a:t>seculu</a:t>
            </a:r>
            <a:r>
              <a:rPr lang="fr-FR" sz="2200" dirty="0"/>
              <a:t> o </a:t>
            </a:r>
            <a:r>
              <a:rPr lang="fr-FR" sz="2200" dirty="0" err="1"/>
              <a:t>ghjè</a:t>
            </a:r>
            <a:r>
              <a:rPr lang="fr-FR" sz="2200" dirty="0"/>
              <a:t> u </a:t>
            </a:r>
            <a:r>
              <a:rPr lang="fr-FR" sz="2200" dirty="0" err="1"/>
              <a:t>ricordu</a:t>
            </a:r>
            <a:r>
              <a:rPr lang="fr-FR" sz="2200" dirty="0"/>
              <a:t> di u Natale </a:t>
            </a:r>
            <a:r>
              <a:rPr lang="fr-FR" sz="2200" dirty="0" err="1"/>
              <a:t>nivicosu</a:t>
            </a:r>
            <a:r>
              <a:rPr lang="fr-FR" sz="2200" dirty="0"/>
              <a:t> </a:t>
            </a:r>
            <a:r>
              <a:rPr lang="fr-FR" sz="2200" dirty="0" err="1"/>
              <a:t>chì</a:t>
            </a:r>
            <a:r>
              <a:rPr lang="fr-FR" sz="2200" dirty="0"/>
              <a:t> a </a:t>
            </a:r>
            <a:r>
              <a:rPr lang="fr-FR" sz="2200" dirty="0" err="1"/>
              <a:t>memoria</a:t>
            </a:r>
            <a:r>
              <a:rPr lang="fr-FR" sz="2200" dirty="0"/>
              <a:t> </a:t>
            </a:r>
            <a:r>
              <a:rPr lang="fr-FR" sz="2200" dirty="0" err="1"/>
              <a:t>cullettiva</a:t>
            </a:r>
            <a:r>
              <a:rPr lang="fr-FR" sz="2200" dirty="0"/>
              <a:t> s'</a:t>
            </a:r>
            <a:r>
              <a:rPr lang="fr-FR" sz="2200" dirty="0" err="1"/>
              <a:t>hè</a:t>
            </a:r>
            <a:r>
              <a:rPr lang="fr-FR" sz="2200" dirty="0"/>
              <a:t> </a:t>
            </a:r>
            <a:r>
              <a:rPr lang="fr-FR" sz="2200" dirty="0" err="1"/>
              <a:t>tenutu</a:t>
            </a:r>
            <a:r>
              <a:rPr lang="fr-FR" sz="2200" dirty="0"/>
              <a:t> ? In u </a:t>
            </a:r>
            <a:r>
              <a:rPr lang="fr-FR" sz="2200" dirty="0" err="1"/>
              <a:t>sennu</a:t>
            </a:r>
            <a:r>
              <a:rPr lang="fr-FR" sz="2200" dirty="0"/>
              <a:t> </a:t>
            </a:r>
            <a:r>
              <a:rPr lang="fr-FR" sz="2200" dirty="0" err="1"/>
              <a:t>populare</a:t>
            </a:r>
            <a:r>
              <a:rPr lang="fr-FR" sz="2200" dirty="0"/>
              <a:t>, Natale </a:t>
            </a:r>
            <a:r>
              <a:rPr lang="fr-FR" sz="2200" dirty="0" err="1"/>
              <a:t>hè</a:t>
            </a:r>
            <a:r>
              <a:rPr lang="fr-FR" sz="2200" dirty="0"/>
              <a:t> a fine d'un </a:t>
            </a:r>
            <a:r>
              <a:rPr lang="fr-FR" sz="2200" dirty="0" err="1"/>
              <a:t>periodu</a:t>
            </a:r>
            <a:r>
              <a:rPr lang="fr-FR" sz="2200" dirty="0"/>
              <a:t> </a:t>
            </a:r>
            <a:r>
              <a:rPr lang="fr-FR" sz="2200" dirty="0" err="1"/>
              <a:t>clemente</a:t>
            </a:r>
            <a:r>
              <a:rPr lang="fr-FR" sz="2200" dirty="0"/>
              <a:t>, u </a:t>
            </a:r>
            <a:r>
              <a:rPr lang="fr-FR" sz="2200" dirty="0" err="1"/>
              <a:t>freddu</a:t>
            </a:r>
            <a:r>
              <a:rPr lang="fr-FR" sz="2200" dirty="0"/>
              <a:t> </a:t>
            </a:r>
            <a:r>
              <a:rPr lang="fr-FR" sz="2200" dirty="0" err="1"/>
              <a:t>ùn</a:t>
            </a:r>
            <a:r>
              <a:rPr lang="fr-FR" sz="2200" dirty="0"/>
              <a:t> </a:t>
            </a:r>
            <a:r>
              <a:rPr lang="fr-FR" sz="2200" dirty="0" err="1"/>
              <a:t>hè</a:t>
            </a:r>
            <a:r>
              <a:rPr lang="fr-FR" sz="2200" dirty="0"/>
              <a:t> </a:t>
            </a:r>
            <a:r>
              <a:rPr lang="fr-FR" sz="2200" dirty="0" err="1"/>
              <a:t>ancu</a:t>
            </a:r>
            <a:r>
              <a:rPr lang="fr-FR" sz="2200" dirty="0"/>
              <a:t> </a:t>
            </a:r>
            <a:r>
              <a:rPr lang="fr-FR" sz="2200" dirty="0" err="1"/>
              <a:t>ghjuntu</a:t>
            </a:r>
            <a:r>
              <a:rPr lang="fr-FR" sz="2200" dirty="0"/>
              <a:t>, è </a:t>
            </a:r>
            <a:r>
              <a:rPr lang="fr-FR" sz="2200" dirty="0" err="1"/>
              <a:t>dinù</a:t>
            </a:r>
            <a:r>
              <a:rPr lang="fr-FR" sz="2200" dirty="0"/>
              <a:t> per l'</a:t>
            </a:r>
            <a:r>
              <a:rPr lang="fr-FR" sz="2200" dirty="0" err="1"/>
              <a:t>anni</a:t>
            </a:r>
            <a:r>
              <a:rPr lang="fr-FR" sz="2200" dirty="0"/>
              <a:t> di poche </a:t>
            </a:r>
            <a:r>
              <a:rPr lang="fr-FR" sz="2200" dirty="0" err="1"/>
              <a:t>racolte</a:t>
            </a:r>
            <a:r>
              <a:rPr lang="fr-FR" sz="2200" dirty="0"/>
              <a:t> ci </a:t>
            </a:r>
            <a:r>
              <a:rPr lang="fr-FR" sz="2200" dirty="0" err="1"/>
              <a:t>fermava</a:t>
            </a:r>
            <a:r>
              <a:rPr lang="fr-FR" sz="2200" dirty="0"/>
              <a:t> à </a:t>
            </a:r>
            <a:r>
              <a:rPr lang="fr-FR" sz="2200" dirty="0" err="1"/>
              <a:t>manghjà</a:t>
            </a:r>
            <a:r>
              <a:rPr lang="fr-FR" sz="2200" dirty="0"/>
              <a:t> :</a:t>
            </a:r>
          </a:p>
          <a:p>
            <a:r>
              <a:rPr lang="fr-FR" sz="2200" dirty="0"/>
              <a:t>" Prima di Natale, </a:t>
            </a:r>
            <a:r>
              <a:rPr lang="fr-FR" sz="2200" dirty="0" err="1"/>
              <a:t>nè</a:t>
            </a:r>
            <a:r>
              <a:rPr lang="fr-FR" sz="2200" dirty="0"/>
              <a:t> </a:t>
            </a:r>
            <a:r>
              <a:rPr lang="fr-FR" sz="2200" dirty="0" err="1"/>
              <a:t>freddu</a:t>
            </a:r>
            <a:r>
              <a:rPr lang="fr-FR" sz="2200" dirty="0"/>
              <a:t>, </a:t>
            </a:r>
            <a:r>
              <a:rPr lang="fr-FR" sz="2200" dirty="0" err="1"/>
              <a:t>nè</a:t>
            </a:r>
            <a:r>
              <a:rPr lang="fr-FR" sz="2200" dirty="0"/>
              <a:t> </a:t>
            </a:r>
            <a:r>
              <a:rPr lang="fr-FR" sz="2200" dirty="0" err="1"/>
              <a:t>fame</a:t>
            </a:r>
            <a:r>
              <a:rPr lang="fr-FR" sz="2200" dirty="0"/>
              <a:t> " </a:t>
            </a:r>
          </a:p>
          <a:p>
            <a:r>
              <a:rPr lang="fr-FR" sz="2200" dirty="0"/>
              <a:t>" Da Natale </a:t>
            </a:r>
            <a:r>
              <a:rPr lang="fr-FR" sz="2200" dirty="0" err="1"/>
              <a:t>indà</a:t>
            </a:r>
            <a:r>
              <a:rPr lang="fr-FR" sz="2200" dirty="0"/>
              <a:t>, </a:t>
            </a:r>
            <a:r>
              <a:rPr lang="fr-FR" sz="2200" dirty="0" err="1"/>
              <a:t>freddu</a:t>
            </a:r>
            <a:r>
              <a:rPr lang="fr-FR" sz="2200" dirty="0"/>
              <a:t> è </a:t>
            </a:r>
            <a:r>
              <a:rPr lang="fr-FR" sz="2200" dirty="0" err="1"/>
              <a:t>fame</a:t>
            </a:r>
            <a:r>
              <a:rPr lang="fr-FR" sz="2200" dirty="0"/>
              <a:t> in </a:t>
            </a:r>
            <a:r>
              <a:rPr lang="fr-FR" sz="2200" dirty="0" err="1"/>
              <a:t>quantità</a:t>
            </a:r>
            <a:r>
              <a:rPr lang="fr-FR" sz="2200" dirty="0"/>
              <a:t>"</a:t>
            </a:r>
          </a:p>
          <a:p>
            <a:r>
              <a:rPr lang="fr-FR" sz="2200" dirty="0" err="1"/>
              <a:t>Tanti</a:t>
            </a:r>
            <a:r>
              <a:rPr lang="fr-FR" sz="2200" dirty="0"/>
              <a:t> </a:t>
            </a:r>
            <a:r>
              <a:rPr lang="fr-FR" sz="2200" dirty="0" err="1"/>
              <a:t>pruverbi</a:t>
            </a:r>
            <a:r>
              <a:rPr lang="fr-FR" sz="2200" dirty="0"/>
              <a:t> </a:t>
            </a:r>
            <a:r>
              <a:rPr lang="fr-FR" sz="2200" dirty="0" err="1"/>
              <a:t>meteorologichi</a:t>
            </a:r>
            <a:r>
              <a:rPr lang="fr-FR" sz="2200" dirty="0"/>
              <a:t> </a:t>
            </a:r>
            <a:r>
              <a:rPr lang="fr-FR" sz="2200" dirty="0" err="1"/>
              <a:t>ch'universalizeghjanu</a:t>
            </a:r>
            <a:r>
              <a:rPr lang="fr-FR" sz="2200" dirty="0"/>
              <a:t> </a:t>
            </a:r>
            <a:r>
              <a:rPr lang="fr-FR" sz="2200" dirty="0" err="1"/>
              <a:t>tant'anni</a:t>
            </a:r>
            <a:r>
              <a:rPr lang="fr-FR" sz="2200" dirty="0"/>
              <a:t> </a:t>
            </a:r>
            <a:r>
              <a:rPr lang="fr-FR" sz="2200" dirty="0" smtClean="0"/>
              <a:t>d'</a:t>
            </a:r>
            <a:r>
              <a:rPr lang="fr-FR" sz="2200" dirty="0" err="1" smtClean="0"/>
              <a:t>usservazione</a:t>
            </a:r>
            <a:endParaRPr lang="fr-FR" sz="22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190" y="0"/>
            <a:ext cx="4723810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 </a:t>
            </a:r>
            <a:r>
              <a:rPr lang="fr-FR" dirty="0" err="1" smtClean="0"/>
              <a:t>Faccende</a:t>
            </a:r>
            <a:r>
              <a:rPr lang="fr-FR" dirty="0" smtClean="0"/>
              <a:t> di </a:t>
            </a:r>
            <a:r>
              <a:rPr lang="fr-FR" dirty="0" err="1" smtClean="0"/>
              <a:t>decembre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2626" y="1408670"/>
            <a:ext cx="8711985" cy="4502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Arial" panose="020B0604020202020204" pitchFamily="34" charset="0"/>
              </a:rPr>
              <a:t>Chì </a:t>
            </a:r>
            <a:r>
              <a:rPr lang="it-IT" sz="2000" dirty="0">
                <a:latin typeface="Arial" panose="020B0604020202020204" pitchFamily="34" charset="0"/>
              </a:rPr>
              <a:t>l'invernu sia dolce o severu, u tempu di Natale hè un tempu di cambiamentu d'attività.</a:t>
            </a: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</a:rPr>
              <a:t>Si finiscenu </a:t>
            </a:r>
            <a:r>
              <a:rPr lang="it-IT" sz="2000" dirty="0" smtClean="0">
                <a:latin typeface="Arial" panose="020B0604020202020204" pitchFamily="34" charset="0"/>
              </a:rPr>
              <a:t>suminere </a:t>
            </a:r>
            <a:r>
              <a:rPr lang="it-IT" sz="2000" dirty="0">
                <a:latin typeface="Arial" panose="020B0604020202020204" pitchFamily="34" charset="0"/>
              </a:rPr>
              <a:t>è arature (" Fin'à Santa Lucia sumena per ogni via, da Santa Lucia indà, guarda duve suminà "), a racolta di e castagne, di e mele, a scutera di e noci, di l'amandule, di e nucellule, a siccata di i frutti… i porci invadiscenu e castagnicce è tutte e produzzioni sò ingratate</a:t>
            </a:r>
            <a:r>
              <a:rPr lang="it-IT" sz="2000" dirty="0" smtClean="0">
                <a:latin typeface="Arial" panose="020B0604020202020204" pitchFamily="34" charset="0"/>
              </a:rPr>
              <a:t>.</a:t>
            </a:r>
            <a:endParaRPr lang="fr-FR" sz="2000" dirty="0"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307"/>
            <a:ext cx="4936781" cy="29286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09" y="3708400"/>
            <a:ext cx="2734491" cy="3149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446" y="4389359"/>
            <a:ext cx="3351212" cy="24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1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 </a:t>
            </a:r>
            <a:r>
              <a:rPr lang="fr-FR" dirty="0" err="1" smtClean="0"/>
              <a:t>Tumbera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038" y="2189335"/>
            <a:ext cx="11364497" cy="4425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300" dirty="0" smtClean="0"/>
              <a:t>A </a:t>
            </a:r>
            <a:r>
              <a:rPr lang="it-IT" sz="2300" dirty="0"/>
              <a:t>tumbera cumincia u 13 di dicembre sin'à ferraghju.</a:t>
            </a:r>
          </a:p>
          <a:p>
            <a:pPr marL="0" indent="0">
              <a:buNone/>
            </a:pPr>
            <a:r>
              <a:rPr lang="it-IT" sz="2300" dirty="0"/>
              <a:t>U porcu era catturatu, tombu d'un colpu di cultellu in l'arteria di a cannella o di spinzone in core. U sangue era messu annantu à una conca è battutu cù un staffile di scopa per scartà a fibra caghjata.</a:t>
            </a:r>
          </a:p>
          <a:p>
            <a:pPr marL="0" indent="0">
              <a:buNone/>
            </a:pPr>
            <a:r>
              <a:rPr lang="it-IT" sz="2300" dirty="0"/>
              <a:t>Per caccià a setina, eranu brusgiate cù parechje piante rumatiche secche è infiamate </a:t>
            </a:r>
            <a:r>
              <a:rPr lang="it-IT" sz="2300" dirty="0" smtClean="0"/>
              <a:t>(a </a:t>
            </a:r>
            <a:r>
              <a:rPr lang="it-IT" sz="2300" dirty="0"/>
              <a:t>murza in Muratu, scopa in Sotta …). A tazzatura cuminciava : cusciotti, spalle, capi … tuttu era utilizatu è specialmente l'ammazzame. I budelli eranu impiegati per imbucinà a coppa, a schina, u lonzu, </a:t>
            </a:r>
            <a:r>
              <a:rPr lang="it-IT" sz="2300" dirty="0" smtClean="0"/>
              <a:t>fà </a:t>
            </a:r>
            <a:r>
              <a:rPr lang="it-IT" sz="2300" dirty="0"/>
              <a:t>i figatelli cù u fegatu è e salciccie cù a carne à salciccie è i sangui.</a:t>
            </a:r>
            <a:endParaRPr lang="fr-FR" sz="23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084" y="0"/>
            <a:ext cx="3744915" cy="21893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050" y="0"/>
            <a:ext cx="1385341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Veghja</a:t>
            </a:r>
            <a:r>
              <a:rPr lang="fr-FR" dirty="0" smtClean="0"/>
              <a:t> </a:t>
            </a:r>
            <a:r>
              <a:rPr lang="fr-FR" dirty="0" err="1" smtClean="0"/>
              <a:t>dicembrina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0414" y="2133599"/>
            <a:ext cx="9174198" cy="46852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pPr marL="0" indent="0">
              <a:buNone/>
            </a:pP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I ghjorni diminuiscenu ma i pruverbi assicureghjanu :</a:t>
            </a:r>
            <a:br>
              <a:rPr lang="it-IT" sz="2400" dirty="0"/>
            </a:br>
            <a:r>
              <a:rPr lang="it-IT" sz="2400" dirty="0"/>
              <a:t>" À partesi di Santa Lucia i ghjorni allonganu di un passu di ghjallina ".</a:t>
            </a:r>
            <a:br>
              <a:rPr lang="it-IT" sz="2400" dirty="0"/>
            </a:br>
            <a:r>
              <a:rPr lang="it-IT" sz="2400" dirty="0"/>
              <a:t>Cum'è a notte ghjughje in furia, l'omi rientrenu più prestu, à tempu à i zitelli ghjunti da a scola. Cusì a famiglia si ritrova sana intorn' à u focu. Mumenti d'intimità famigliale. Dopu à una cena semplice, si face a veghja. À le volte ci ritruvemu trà parenti, amichi, vicini. I zitelli ghjocanu, e donne anu sempre qualcosa à fà : sbucinà i fasgioli, calzittà, una persona conta una </a:t>
            </a:r>
            <a:r>
              <a:rPr lang="it-IT" sz="2400" dirty="0" smtClean="0"/>
              <a:t>fola 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357" y="0"/>
            <a:ext cx="3671643" cy="28699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4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2455" y="624110"/>
            <a:ext cx="9272158" cy="1328258"/>
          </a:xfrm>
        </p:spPr>
        <p:txBody>
          <a:bodyPr>
            <a:norm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E credenze di Natale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9906" y="1952367"/>
            <a:ext cx="11274707" cy="4845543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E </a:t>
            </a:r>
            <a:r>
              <a:rPr lang="it-IT" sz="2800" b="1" dirty="0"/>
              <a:t>credenze di Natale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U tempu di Natale hè carcu di credenze cosmiche, fatte soie da a civilizazione agropasturale corsa.</a:t>
            </a:r>
            <a:br>
              <a:rPr lang="it-IT" sz="2800" dirty="0"/>
            </a:br>
            <a:r>
              <a:rPr lang="it-IT" sz="2800" dirty="0"/>
              <a:t>U sole, chì scalda è illumineghja a terra, è dinù a luna agiscenu annant'à a vita vegetativa. I travagli agriculi si facenu cù a luna cullente o discendente. Ma ci hè un'eccezzione tamanta : u ghjornu di Natale, u sole vittoriosu vince contr'à a luna : " U ghjornu di Natale face tutte e lune ".</a:t>
            </a:r>
            <a:r>
              <a:rPr lang="it-IT" sz="2000" dirty="0"/>
              <a:t/>
            </a:r>
            <a:br>
              <a:rPr lang="it-IT" sz="2000" dirty="0"/>
            </a:b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80"/>
            <a:ext cx="1694835" cy="1670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609" y="0"/>
            <a:ext cx="2755392" cy="26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2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Fochi</a:t>
            </a:r>
            <a:r>
              <a:rPr lang="fr-FR" dirty="0" smtClean="0"/>
              <a:t> di Natale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9710" y="2133599"/>
            <a:ext cx="10234901" cy="462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I </a:t>
            </a:r>
            <a:r>
              <a:rPr lang="it-IT" sz="2000" dirty="0"/>
              <a:t>fochi di Natale avvampavanu e piazze à e chjese. Eranu tamante fucaracce chì devianu brusgià durante a notte a più longa di l'annu ma dinù sin'à Capu d'annu mentre chì i fochi di a San Ghjuvà duranu pocu.</a:t>
            </a:r>
          </a:p>
          <a:p>
            <a:pPr marL="0" indent="0">
              <a:buNone/>
            </a:pPr>
            <a:r>
              <a:rPr lang="it-IT" sz="2000" dirty="0"/>
              <a:t>I fochi (di Natale è di a San Ghjuvà), ceremunie precristiane piazzate à l'estremi di u ciclu, sò cumplementari. Focu cumunitariu, ma à l'incuntariu di u focu di a San Ghjuvà, u focu di Natale ùn era micca beneditu da u prete.</a:t>
            </a:r>
          </a:p>
          <a:p>
            <a:pPr marL="0" indent="0">
              <a:buNone/>
            </a:pPr>
            <a:r>
              <a:rPr lang="it-IT" sz="2000" dirty="0"/>
              <a:t>Ci vulia assai legnu, ghjera l'affare di tutti. A racolta di u legnu cuminciava à l'iniziu di dicembre. Ghjovi, dumenica è dopu à a scola, i zitelli andavanu à cercà parechji ceppi. Per i lochi induve u legnu ùn era micca diviziosu, si pigliava u legnu per tutti i mezi. In l'Isula, ci vulìa à badà tuttu ciò chì era di legnu ! In Calvi, u focu era fattu cù e vechje barche, in Calinzana chjamanu " feux de rien " i fochi di Calvi. In Aiacciu, si facianu trè fochi : piazza di a citadella, piazza Foch è annantu à a Piazzetta. In Balagna, u focu di Natale ghjovava à pulì l'oliveti è à sbarazzassi di i ceppi brusgiati dopu l'incendiu di u 1956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0"/>
            <a:ext cx="3200400" cy="2133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Sèguita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11" y="2100506"/>
            <a:ext cx="11086601" cy="4676503"/>
          </a:xfrm>
        </p:spPr>
        <p:txBody>
          <a:bodyPr>
            <a:noAutofit/>
          </a:bodyPr>
          <a:lstStyle/>
          <a:p>
            <a:pPr lvl="0">
              <a:buClr>
                <a:srgbClr val="353535"/>
              </a:buClr>
            </a:pPr>
            <a:r>
              <a:rPr lang="it-IT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Quallandi, l'altri paesi eranu circundati da stu lume rossu, u lume di Natale. Ogni paese vulia fà u più grande focu, u più bellu, u più abbagliante è di sicuru ogni paese pensava chì u so focu era u più grande di l'isula !</a:t>
            </a:r>
          </a:p>
          <a:p>
            <a:pPr lvl="0">
              <a:buClr>
                <a:srgbClr val="353535"/>
              </a:buClr>
            </a:pPr>
            <a:r>
              <a:rPr lang="it-IT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Nanzu d'entre in a chjesa, chì era ghjacciata, a ghjente andava à scaldassi vicinu à u focu. Parechje volte, durante a messa, a ghjente surtia di chjesa per andà à scaldassi, l'omi ch'ùn andavanu à a messa stavanu in giru à u focu. Dopu à a messa, tutt'ugnunu pigliava un tizzone, in Carbuccia stu pezzu di legnu era per accende u focu di Natale in casa è in Peri era messu in un tufone di muru, per a prutezzione di a casa, ritu magicu chì si ritrova dinù in certe tinute di e muntagne di Haute Saône per luttà contr'à l'ochju neru.</a:t>
            </a:r>
          </a:p>
          <a:p>
            <a:pPr lvl="0">
              <a:buClr>
                <a:srgbClr val="353535"/>
              </a:buClr>
            </a:pPr>
            <a:r>
              <a:rPr lang="it-IT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L'omi stavanu in giru à u focu è cantavanu una parte di a notte. Mumentu unicu pè amparà l'arte di predì u tempu. Quandu a notte era quasi finita, chì u ghjornu devia spuntà, i pastori fighjavanu e volute di fume chì collavanu in celu. Induvinavanu u tempu di l'annu o e " tendenze " meteorologiche maiò : annu piuvosu, seccu, freddu, ventosu … si dicìa ch'ellu si guardava i signali.</a:t>
            </a:r>
          </a:p>
          <a:p>
            <a:pPr lvl="0">
              <a:buClr>
                <a:srgbClr val="353535"/>
              </a:buClr>
            </a:pPr>
            <a:r>
              <a:rPr lang="it-IT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 focu devìa durà sin'à Capu d'annu, quandu ellu era in cendere, a ghjente venia à cercà i segni chì eranu interpretati : presaghji boni o gattivi. E cendere avìanu un putere profilacticu : strughjianu i pidochji, assicuravanu a fertilità di a terra cum'è quella di u focu di a San Ghjuvà.</a:t>
            </a:r>
            <a:endParaRPr lang="fr-F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441" y="-21119"/>
            <a:ext cx="2720559" cy="20404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8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Cunfocu</a:t>
            </a:r>
            <a:r>
              <a:rPr lang="fr-FR" dirty="0" smtClean="0"/>
              <a:t> è </a:t>
            </a:r>
            <a:r>
              <a:rPr lang="fr-FR" dirty="0" err="1" smtClean="0"/>
              <a:t>ceppu</a:t>
            </a:r>
            <a:r>
              <a:rPr lang="fr-FR" dirty="0" smtClean="0"/>
              <a:t> di Natale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9625" y="1713847"/>
            <a:ext cx="7884741" cy="5533426"/>
          </a:xfrm>
        </p:spPr>
        <p:txBody>
          <a:bodyPr>
            <a:normAutofit fontScale="25000" lnSpcReduction="20000"/>
          </a:bodyPr>
          <a:lstStyle/>
          <a:p>
            <a:r>
              <a:rPr lang="it-IT" sz="5600" dirty="0">
                <a:latin typeface="Arial" panose="020B0604020202020204" pitchFamily="34" charset="0"/>
                <a:cs typeface="Arial" panose="020B0604020202020204" pitchFamily="34" charset="0"/>
              </a:rPr>
              <a:t>U ceppu di Natale, u capifocu, u capiceppu, u natalecciu, u rochju di Natale, u muzziconu, tante parolle per indicà u ceppu " assai grossu è abbastanza longu " chì hè l'anima di u focu famigliale di Natale. </a:t>
            </a:r>
          </a:p>
          <a:p>
            <a:r>
              <a:rPr lang="it-IT" sz="5600" dirty="0">
                <a:latin typeface="Arial" panose="020B0604020202020204" pitchFamily="34" charset="0"/>
                <a:cs typeface="Arial" panose="020B0604020202020204" pitchFamily="34" charset="0"/>
              </a:rPr>
              <a:t>Di regula, hè un ceppone di leccia tagliatu pocu fà, chì ogni babbu di famiglia andava à cercà è era brusgiatu a sera di Natale. In Corsica Suttana, si mettia, in più di u ceppu di Natale, un ceppu per ogni membru di a famiglia. In Santa Lucia di Mercuriu, ùn si parla d'un solu ceppu ma di quattru natalecci per mantene u focu trè o quattru ghjorni, in Petretu dui capiceppi (u babbu è a mamma). Si facenu torna qualchì gestu rituale in a Gravona o in certe famiglie Aiaccine o Bastiacce : si dà à manghja à u ceppu di Natale ! U ghjornu nanzu à Natale, ghjè cun piacè chì a ghjente lampa annantu à u ceppu qualchì cuchjarata di suppa. Quì, avemu un gestu simbolicu : " dà à magnà à u Bambineddu ". Offerte cù preghere ma dinù l'enumerazione di i nomi di tutti i membri di a famiglia. Perchè Natale era una festa induve a famiglia pigliava a so forza per l'annu novu, in l'addunita di e generazioni in giru à u babbu di famiglia, maestru di a ceremunia. I morti sò assuciati à i vivi per via d'una preghera :</a:t>
            </a:r>
          </a:p>
          <a:p>
            <a:pPr marL="0" indent="0" algn="ctr">
              <a:buNone/>
            </a:pPr>
            <a:r>
              <a:rPr lang="it-IT" sz="6400" dirty="0" smtClean="0"/>
              <a:t>" </a:t>
            </a:r>
            <a:r>
              <a:rPr lang="it-IT" sz="6400" dirty="0"/>
              <a:t>eiu vi pregu, animi santi.</a:t>
            </a:r>
          </a:p>
          <a:p>
            <a:pPr marL="0" indent="0" algn="ctr">
              <a:buNone/>
            </a:pPr>
            <a:r>
              <a:rPr lang="it-IT" sz="6400" dirty="0"/>
              <a:t>Eiu vi pregu à tutti</a:t>
            </a:r>
          </a:p>
          <a:p>
            <a:pPr marL="0" indent="0" algn="ctr">
              <a:buNone/>
            </a:pPr>
            <a:r>
              <a:rPr lang="it-IT" sz="6400" dirty="0"/>
              <a:t>Seti stati com'è noi</a:t>
            </a:r>
          </a:p>
          <a:p>
            <a:pPr marL="0" indent="0" algn="ctr">
              <a:buNone/>
            </a:pPr>
            <a:r>
              <a:rPr lang="it-IT" sz="6400" dirty="0"/>
              <a:t>Si vinarà com'è voi altri</a:t>
            </a:r>
          </a:p>
          <a:p>
            <a:pPr marL="0" indent="0" algn="ctr">
              <a:buNone/>
            </a:pPr>
            <a:r>
              <a:rPr lang="it-IT" sz="6400" dirty="0"/>
              <a:t>Chì Diu vi dia pace è riposu</a:t>
            </a:r>
          </a:p>
          <a:p>
            <a:pPr marL="0" indent="0" algn="ctr">
              <a:buNone/>
            </a:pPr>
            <a:r>
              <a:rPr lang="it-IT" sz="6400" dirty="0"/>
              <a:t>In u santu Paradisu</a:t>
            </a:r>
          </a:p>
          <a:p>
            <a:pPr marL="0" indent="0" algn="ctr">
              <a:buNone/>
            </a:pPr>
            <a:r>
              <a:rPr lang="it-IT" sz="6400" dirty="0"/>
              <a:t>È cusì sia ! "</a:t>
            </a:r>
            <a:endParaRPr lang="fr-FR" sz="6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454" y="0"/>
            <a:ext cx="3255546" cy="21581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73115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4247</TotalTime>
  <Words>2659</Words>
  <Application>Microsoft Office PowerPoint</Application>
  <PresentationFormat>Grand écran</PresentationFormat>
  <Paragraphs>91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Brin</vt:lpstr>
      <vt:lpstr>U Mese di decembre in Corsica </vt:lpstr>
      <vt:lpstr>Decembre in Corsica</vt:lpstr>
      <vt:lpstr>E Faccende di decembre</vt:lpstr>
      <vt:lpstr>A Tumbera</vt:lpstr>
      <vt:lpstr>A Veghja dicembrina</vt:lpstr>
      <vt:lpstr> E credenze di Natale</vt:lpstr>
      <vt:lpstr>I Fochi di Natale</vt:lpstr>
      <vt:lpstr>Sèguita…</vt:lpstr>
      <vt:lpstr>Cunfocu è ceppu di Natale</vt:lpstr>
      <vt:lpstr>A notte di a tramandera</vt:lpstr>
      <vt:lpstr>Seguita…</vt:lpstr>
      <vt:lpstr>« U sole di mezanotte »</vt:lpstr>
      <vt:lpstr>I Canti di Natale</vt:lpstr>
      <vt:lpstr>A Notte di Natale</vt:lpstr>
      <vt:lpstr>Babbu Natale</vt:lpstr>
      <vt:lpstr>L'aranciu, u fruttu sulare </vt:lpstr>
      <vt:lpstr>Picculi rigali </vt:lpstr>
      <vt:lpstr>L'arburu di Natale </vt:lpstr>
      <vt:lpstr>U ghjornu di Natale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Pianu d’assestu è di sviluppu linguisticu per a cità di Bastia</dc:title>
  <dc:creator>Romain Giorgi</dc:creator>
  <cp:lastModifiedBy>Romain Giorgi</cp:lastModifiedBy>
  <cp:revision>144</cp:revision>
  <dcterms:created xsi:type="dcterms:W3CDTF">2015-03-13T06:52:39Z</dcterms:created>
  <dcterms:modified xsi:type="dcterms:W3CDTF">2017-12-13T16:01:22Z</dcterms:modified>
</cp:coreProperties>
</file>