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51"/>
  </p:notesMasterIdLst>
  <p:handoutMasterIdLst>
    <p:handoutMasterId r:id="rId52"/>
  </p:handoutMasterIdLst>
  <p:sldIdLst>
    <p:sldId id="256" r:id="rId2"/>
    <p:sldId id="699" r:id="rId3"/>
    <p:sldId id="700" r:id="rId4"/>
    <p:sldId id="701" r:id="rId5"/>
    <p:sldId id="744" r:id="rId6"/>
    <p:sldId id="708" r:id="rId7"/>
    <p:sldId id="746" r:id="rId8"/>
    <p:sldId id="745" r:id="rId9"/>
    <p:sldId id="709" r:id="rId10"/>
    <p:sldId id="702" r:id="rId11"/>
    <p:sldId id="711" r:id="rId12"/>
    <p:sldId id="712" r:id="rId13"/>
    <p:sldId id="710" r:id="rId14"/>
    <p:sldId id="713" r:id="rId15"/>
    <p:sldId id="714" r:id="rId16"/>
    <p:sldId id="715" r:id="rId17"/>
    <p:sldId id="717" r:id="rId18"/>
    <p:sldId id="718" r:id="rId19"/>
    <p:sldId id="719" r:id="rId20"/>
    <p:sldId id="720" r:id="rId21"/>
    <p:sldId id="721" r:id="rId22"/>
    <p:sldId id="705" r:id="rId23"/>
    <p:sldId id="722" r:id="rId24"/>
    <p:sldId id="723" r:id="rId25"/>
    <p:sldId id="724" r:id="rId26"/>
    <p:sldId id="726" r:id="rId27"/>
    <p:sldId id="727" r:id="rId28"/>
    <p:sldId id="725" r:id="rId29"/>
    <p:sldId id="728" r:id="rId30"/>
    <p:sldId id="749" r:id="rId31"/>
    <p:sldId id="747" r:id="rId32"/>
    <p:sldId id="729" r:id="rId33"/>
    <p:sldId id="738" r:id="rId34"/>
    <p:sldId id="732" r:id="rId35"/>
    <p:sldId id="730" r:id="rId36"/>
    <p:sldId id="731" r:id="rId37"/>
    <p:sldId id="750" r:id="rId38"/>
    <p:sldId id="733" r:id="rId39"/>
    <p:sldId id="734" r:id="rId40"/>
    <p:sldId id="740" r:id="rId41"/>
    <p:sldId id="741" r:id="rId42"/>
    <p:sldId id="739" r:id="rId43"/>
    <p:sldId id="742" r:id="rId44"/>
    <p:sldId id="735" r:id="rId45"/>
    <p:sldId id="752" r:id="rId46"/>
    <p:sldId id="748" r:id="rId47"/>
    <p:sldId id="706" r:id="rId48"/>
    <p:sldId id="743" r:id="rId49"/>
    <p:sldId id="707" r:id="rId50"/>
  </p:sldIdLst>
  <p:sldSz cx="9144000" cy="5143500" type="screen16x9"/>
  <p:notesSz cx="6797675" cy="9926638"/>
  <p:defaultTextStyle>
    <a:defPPr>
      <a:defRPr lang="fr-FR"/>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521415D9-36F7-43E2-AB2F-B90AF26B5E84}">
      <p14:sectionLst xmlns:p14="http://schemas.microsoft.com/office/powerpoint/2010/main">
        <p14:section name="Section par défaut" id="{2B213CC8-C5D1-4DE7-87E5-63C230F5A01D}">
          <p14:sldIdLst>
            <p14:sldId id="256"/>
            <p14:sldId id="699"/>
            <p14:sldId id="700"/>
            <p14:sldId id="701"/>
            <p14:sldId id="744"/>
            <p14:sldId id="708"/>
            <p14:sldId id="746"/>
            <p14:sldId id="745"/>
            <p14:sldId id="709"/>
            <p14:sldId id="702"/>
            <p14:sldId id="711"/>
            <p14:sldId id="712"/>
            <p14:sldId id="710"/>
            <p14:sldId id="713"/>
            <p14:sldId id="714"/>
            <p14:sldId id="715"/>
            <p14:sldId id="717"/>
            <p14:sldId id="718"/>
            <p14:sldId id="719"/>
            <p14:sldId id="720"/>
            <p14:sldId id="721"/>
            <p14:sldId id="705"/>
            <p14:sldId id="722"/>
            <p14:sldId id="723"/>
            <p14:sldId id="724"/>
            <p14:sldId id="726"/>
            <p14:sldId id="727"/>
            <p14:sldId id="725"/>
            <p14:sldId id="728"/>
            <p14:sldId id="749"/>
            <p14:sldId id="747"/>
            <p14:sldId id="729"/>
            <p14:sldId id="738"/>
            <p14:sldId id="732"/>
            <p14:sldId id="730"/>
            <p14:sldId id="731"/>
            <p14:sldId id="750"/>
            <p14:sldId id="733"/>
            <p14:sldId id="734"/>
            <p14:sldId id="740"/>
            <p14:sldId id="741"/>
            <p14:sldId id="739"/>
            <p14:sldId id="742"/>
            <p14:sldId id="735"/>
            <p14:sldId id="752"/>
            <p14:sldId id="748"/>
            <p14:sldId id="706"/>
            <p14:sldId id="743"/>
            <p14:sldId id="707"/>
          </p14:sldIdLst>
        </p14:section>
      </p14:sectionLst>
    </p:ext>
    <p:ext uri="{EFAFB233-063F-42B5-8137-9DF3F51BA10A}">
      <p15:sldGuideLst xmlns:p15="http://schemas.microsoft.com/office/powerpoint/2012/main">
        <p15:guide id="1" orient="horz" pos="2187" userDrawn="1">
          <p15:clr>
            <a:srgbClr val="A4A3A4"/>
          </p15:clr>
        </p15:guide>
        <p15:guide id="2" pos="2880">
          <p15:clr>
            <a:srgbClr val="A4A3A4"/>
          </p15:clr>
        </p15:guide>
        <p15:guide id="3" orient="horz" pos="159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LEBANNIER" initials="DL" lastIdx="1" clrIdx="0">
    <p:extLst>
      <p:ext uri="{19B8F6BF-5375-455C-9EA6-DF929625EA0E}">
        <p15:presenceInfo xmlns:p15="http://schemas.microsoft.com/office/powerpoint/2012/main" userId="S-1-5-21-3166109984-3408103959-2420276549-76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6600"/>
    <a:srgbClr val="009A46"/>
    <a:srgbClr val="00A44A"/>
    <a:srgbClr val="00D05E"/>
    <a:srgbClr val="008FFA"/>
    <a:srgbClr val="E45D1A"/>
    <a:srgbClr val="042C71"/>
    <a:srgbClr val="004084"/>
    <a:srgbClr val="092E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99" autoAdjust="0"/>
    <p:restoredTop sz="89419" autoAdjust="0"/>
  </p:normalViewPr>
  <p:slideViewPr>
    <p:cSldViewPr snapToGrid="0" snapToObjects="1" showGuides="1">
      <p:cViewPr varScale="1">
        <p:scale>
          <a:sx n="160" d="100"/>
          <a:sy n="160" d="100"/>
        </p:scale>
        <p:origin x="150" y="510"/>
      </p:cViewPr>
      <p:guideLst>
        <p:guide orient="horz" pos="2187"/>
        <p:guide pos="2880"/>
        <p:guide orient="horz" pos="159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644"/>
    </p:cViewPr>
  </p:sorterViewPr>
  <p:notesViewPr>
    <p:cSldViewPr snapToGrid="0" snapToObjects="1">
      <p:cViewPr varScale="1">
        <p:scale>
          <a:sx n="54" d="100"/>
          <a:sy n="54" d="100"/>
        </p:scale>
        <p:origin x="3341" y="8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D25C80-9085-41C6-B265-59E02BC5F3E7}"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fr-FR"/>
        </a:p>
      </dgm:t>
    </dgm:pt>
    <dgm:pt modelId="{37FFC0B4-39D9-4B5C-87C6-3179927DF253}">
      <dgm:prSet phldrT="[Texte]" custT="1"/>
      <dgm:spPr>
        <a:solidFill>
          <a:srgbClr val="0070C0"/>
        </a:solidFill>
      </dgm:spPr>
      <dgm:t>
        <a:bodyPr/>
        <a:lstStyle/>
        <a:p>
          <a:r>
            <a:rPr lang="fr-FR" sz="800" dirty="0"/>
            <a:t>Solutions centralisées</a:t>
          </a:r>
        </a:p>
      </dgm:t>
    </dgm:pt>
    <dgm:pt modelId="{3071DC2D-B5B5-44D7-815C-CE2E2BB5FDC7}" type="parTrans" cxnId="{CE159F23-2703-49F7-B3BB-C3AE60BA40A6}">
      <dgm:prSet/>
      <dgm:spPr/>
      <dgm:t>
        <a:bodyPr/>
        <a:lstStyle/>
        <a:p>
          <a:endParaRPr lang="fr-FR" sz="2400"/>
        </a:p>
      </dgm:t>
    </dgm:pt>
    <dgm:pt modelId="{0F2CD4AF-DFB9-4F1B-B390-C06428D03A04}" type="sibTrans" cxnId="{CE159F23-2703-49F7-B3BB-C3AE60BA40A6}">
      <dgm:prSet/>
      <dgm:spPr/>
      <dgm:t>
        <a:bodyPr/>
        <a:lstStyle/>
        <a:p>
          <a:endParaRPr lang="fr-FR" sz="2400"/>
        </a:p>
      </dgm:t>
    </dgm:pt>
    <dgm:pt modelId="{A9E9955D-90B9-428A-87C6-AE8BB8461060}">
      <dgm:prSet phldrT="[Texte]" custT="1"/>
      <dgm:spPr>
        <a:solidFill>
          <a:srgbClr val="0070C0"/>
        </a:solidFill>
      </dgm:spPr>
      <dgm:t>
        <a:bodyPr/>
        <a:lstStyle/>
        <a:p>
          <a:pPr marL="72000" algn="l"/>
          <a:r>
            <a:rPr lang="fr-FR" sz="700" dirty="0"/>
            <a:t>PAC air/eau</a:t>
          </a:r>
        </a:p>
      </dgm:t>
    </dgm:pt>
    <dgm:pt modelId="{0D921190-2300-44E4-8815-8C2B05FED858}" type="parTrans" cxnId="{77E73A98-8D4E-4DAD-BA1F-9E5CA9476053}">
      <dgm:prSet custT="1"/>
      <dgm:spPr/>
      <dgm:t>
        <a:bodyPr/>
        <a:lstStyle/>
        <a:p>
          <a:endParaRPr lang="fr-FR" sz="600"/>
        </a:p>
      </dgm:t>
    </dgm:pt>
    <dgm:pt modelId="{DFA7D2AD-B0E7-40B7-B2D6-2A675AACA691}" type="sibTrans" cxnId="{77E73A98-8D4E-4DAD-BA1F-9E5CA9476053}">
      <dgm:prSet/>
      <dgm:spPr/>
      <dgm:t>
        <a:bodyPr/>
        <a:lstStyle/>
        <a:p>
          <a:endParaRPr lang="fr-FR" sz="2400"/>
        </a:p>
      </dgm:t>
    </dgm:pt>
    <dgm:pt modelId="{FFF2F57A-4C4A-4CDE-969E-09D7A25584DA}">
      <dgm:prSet phldrT="[Texte]" custT="1"/>
      <dgm:spPr>
        <a:solidFill>
          <a:srgbClr val="0070C0"/>
        </a:solidFill>
      </dgm:spPr>
      <dgm:t>
        <a:bodyPr/>
        <a:lstStyle/>
        <a:p>
          <a:pPr marL="72000" algn="l"/>
          <a:r>
            <a:rPr lang="fr-FR" sz="700" dirty="0"/>
            <a:t>PAC eau /eau : sur sonde géothermique </a:t>
          </a:r>
        </a:p>
      </dgm:t>
    </dgm:pt>
    <dgm:pt modelId="{F7D3113D-5168-4057-A910-21CD92A41101}" type="parTrans" cxnId="{3DB12B3F-2297-4228-9704-4EE5A3F107A0}">
      <dgm:prSet custT="1"/>
      <dgm:spPr/>
      <dgm:t>
        <a:bodyPr/>
        <a:lstStyle/>
        <a:p>
          <a:endParaRPr lang="fr-FR" sz="600"/>
        </a:p>
      </dgm:t>
    </dgm:pt>
    <dgm:pt modelId="{3745C928-9DDE-4B9A-897A-7BDEFE16E495}" type="sibTrans" cxnId="{3DB12B3F-2297-4228-9704-4EE5A3F107A0}">
      <dgm:prSet/>
      <dgm:spPr/>
      <dgm:t>
        <a:bodyPr/>
        <a:lstStyle/>
        <a:p>
          <a:endParaRPr lang="fr-FR" sz="2400"/>
        </a:p>
      </dgm:t>
    </dgm:pt>
    <dgm:pt modelId="{3944E4FE-65D3-45F9-A59A-D7AA0EFF2316}">
      <dgm:prSet phldrT="[Texte]" custT="1"/>
      <dgm:spPr>
        <a:solidFill>
          <a:srgbClr val="009A46"/>
        </a:solidFill>
      </dgm:spPr>
      <dgm:t>
        <a:bodyPr/>
        <a:lstStyle/>
        <a:p>
          <a:r>
            <a:rPr lang="fr-FR" sz="800" dirty="0"/>
            <a:t>Solutions individuelles</a:t>
          </a:r>
        </a:p>
      </dgm:t>
    </dgm:pt>
    <dgm:pt modelId="{6396DCE9-6668-4B8A-9916-57A54B083B0A}" type="parTrans" cxnId="{BD2E66CE-5B66-4048-914A-828C1FD36794}">
      <dgm:prSet/>
      <dgm:spPr/>
      <dgm:t>
        <a:bodyPr/>
        <a:lstStyle/>
        <a:p>
          <a:endParaRPr lang="fr-FR" sz="2400"/>
        </a:p>
      </dgm:t>
    </dgm:pt>
    <dgm:pt modelId="{47A1695A-DBAE-410E-97FF-42B3681B6099}" type="sibTrans" cxnId="{BD2E66CE-5B66-4048-914A-828C1FD36794}">
      <dgm:prSet/>
      <dgm:spPr/>
      <dgm:t>
        <a:bodyPr/>
        <a:lstStyle/>
        <a:p>
          <a:endParaRPr lang="fr-FR" sz="2400"/>
        </a:p>
      </dgm:t>
    </dgm:pt>
    <dgm:pt modelId="{E0D24DE2-38FB-4D14-A097-4EAAF3239F39}">
      <dgm:prSet phldrT="[Texte]" custT="1"/>
      <dgm:spPr>
        <a:solidFill>
          <a:srgbClr val="009A46"/>
        </a:solidFill>
      </dgm:spPr>
      <dgm:t>
        <a:bodyPr/>
        <a:lstStyle/>
        <a:p>
          <a:r>
            <a:rPr lang="fr-FR" sz="800"/>
            <a:t>ECS</a:t>
          </a:r>
        </a:p>
      </dgm:t>
    </dgm:pt>
    <dgm:pt modelId="{6E863676-A3EC-4B2D-857D-44175F826D60}" type="parTrans" cxnId="{23E877A8-EAE2-470A-B036-A5B43FB2DDAB}">
      <dgm:prSet custT="1"/>
      <dgm:spPr/>
      <dgm:t>
        <a:bodyPr/>
        <a:lstStyle/>
        <a:p>
          <a:endParaRPr lang="fr-FR" sz="600"/>
        </a:p>
      </dgm:t>
    </dgm:pt>
    <dgm:pt modelId="{29B9F783-4897-47B9-9E4B-AC20460489E7}" type="sibTrans" cxnId="{23E877A8-EAE2-470A-B036-A5B43FB2DDAB}">
      <dgm:prSet/>
      <dgm:spPr/>
      <dgm:t>
        <a:bodyPr/>
        <a:lstStyle/>
        <a:p>
          <a:endParaRPr lang="fr-FR" sz="2400"/>
        </a:p>
      </dgm:t>
    </dgm:pt>
    <dgm:pt modelId="{859D490A-8328-4C8D-BB65-FA2B92E3922E}">
      <dgm:prSet phldrT="[Texte]" custT="1"/>
      <dgm:spPr>
        <a:solidFill>
          <a:srgbClr val="00D05E"/>
        </a:solidFill>
      </dgm:spPr>
      <dgm:t>
        <a:bodyPr/>
        <a:lstStyle/>
        <a:p>
          <a:r>
            <a:rPr lang="fr-FR" sz="800" dirty="0"/>
            <a:t>Chauffage et froid</a:t>
          </a:r>
        </a:p>
      </dgm:t>
    </dgm:pt>
    <dgm:pt modelId="{F07AF0F8-1C56-4EFF-9785-2D92263C34E6}" type="parTrans" cxnId="{6FD45437-1EC5-4DB3-8411-57F557BF387F}">
      <dgm:prSet custT="1"/>
      <dgm:spPr/>
      <dgm:t>
        <a:bodyPr/>
        <a:lstStyle/>
        <a:p>
          <a:endParaRPr lang="fr-FR" sz="600"/>
        </a:p>
      </dgm:t>
    </dgm:pt>
    <dgm:pt modelId="{68645705-F73B-4900-8B88-345119DFB36B}" type="sibTrans" cxnId="{6FD45437-1EC5-4DB3-8411-57F557BF387F}">
      <dgm:prSet/>
      <dgm:spPr/>
      <dgm:t>
        <a:bodyPr/>
        <a:lstStyle/>
        <a:p>
          <a:endParaRPr lang="fr-FR" sz="2400"/>
        </a:p>
      </dgm:t>
    </dgm:pt>
    <dgm:pt modelId="{C84D1E84-E819-425C-B88C-6E079BB4A93E}">
      <dgm:prSet phldrT="[Texte]" custT="1"/>
      <dgm:spPr>
        <a:solidFill>
          <a:srgbClr val="E45D1A"/>
        </a:solidFill>
      </dgm:spPr>
      <dgm:t>
        <a:bodyPr/>
        <a:lstStyle/>
        <a:p>
          <a:r>
            <a:rPr lang="fr-FR" sz="800" dirty="0"/>
            <a:t>Systèmes mixtes</a:t>
          </a:r>
        </a:p>
        <a:p>
          <a:r>
            <a:rPr lang="fr-FR" sz="800" dirty="0"/>
            <a:t>(centralisée/individuelle)</a:t>
          </a:r>
        </a:p>
      </dgm:t>
    </dgm:pt>
    <dgm:pt modelId="{7C663AF6-FB68-4334-96CD-F735510400CD}" type="parTrans" cxnId="{0F09DA93-912A-41B2-ABEE-ED7ACAFFC3B5}">
      <dgm:prSet/>
      <dgm:spPr/>
      <dgm:t>
        <a:bodyPr/>
        <a:lstStyle/>
        <a:p>
          <a:endParaRPr lang="fr-FR" sz="2400"/>
        </a:p>
      </dgm:t>
    </dgm:pt>
    <dgm:pt modelId="{B27C9403-E4B0-4841-80C9-6ABADAED4245}" type="sibTrans" cxnId="{0F09DA93-912A-41B2-ABEE-ED7ACAFFC3B5}">
      <dgm:prSet/>
      <dgm:spPr/>
      <dgm:t>
        <a:bodyPr/>
        <a:lstStyle/>
        <a:p>
          <a:endParaRPr lang="fr-FR" sz="2400"/>
        </a:p>
      </dgm:t>
    </dgm:pt>
    <dgm:pt modelId="{5F6E2E8D-497D-4948-9114-8ACD90FE8BC4}">
      <dgm:prSet phldrT="[Texte]" custT="1"/>
      <dgm:spPr>
        <a:solidFill>
          <a:srgbClr val="E45D1A"/>
        </a:solidFill>
      </dgm:spPr>
      <dgm:t>
        <a:bodyPr/>
        <a:lstStyle/>
        <a:p>
          <a:pPr marL="72000" algn="l"/>
          <a:r>
            <a:rPr lang="fr-FR" sz="700" dirty="0"/>
            <a:t>PAC individuelle sur boucle d'eau tempérée collective</a:t>
          </a:r>
        </a:p>
      </dgm:t>
    </dgm:pt>
    <dgm:pt modelId="{D2358089-DF5B-4DF8-8502-2837ACF5C2F5}" type="parTrans" cxnId="{53FF9AB8-481C-4092-9BDA-8E8870AEA20B}">
      <dgm:prSet custT="1"/>
      <dgm:spPr/>
      <dgm:t>
        <a:bodyPr/>
        <a:lstStyle/>
        <a:p>
          <a:endParaRPr lang="fr-FR" sz="600"/>
        </a:p>
      </dgm:t>
    </dgm:pt>
    <dgm:pt modelId="{B8378197-2534-48D5-BDF6-438CD1C617A6}" type="sibTrans" cxnId="{53FF9AB8-481C-4092-9BDA-8E8870AEA20B}">
      <dgm:prSet/>
      <dgm:spPr/>
      <dgm:t>
        <a:bodyPr/>
        <a:lstStyle/>
        <a:p>
          <a:endParaRPr lang="fr-FR" sz="2400"/>
        </a:p>
      </dgm:t>
    </dgm:pt>
    <dgm:pt modelId="{EB0BCF97-5790-4E6A-A933-6D396B40A92C}">
      <dgm:prSet phldrT="[Texte]" custT="1"/>
      <dgm:spPr>
        <a:solidFill>
          <a:srgbClr val="0070C0"/>
        </a:solidFill>
      </dgm:spPr>
      <dgm:t>
        <a:bodyPr/>
        <a:lstStyle/>
        <a:p>
          <a:r>
            <a:rPr lang="fr-FR" sz="800" dirty="0"/>
            <a:t>Chauffage, double ou triple service</a:t>
          </a:r>
        </a:p>
      </dgm:t>
    </dgm:pt>
    <dgm:pt modelId="{222658C2-44A4-4AEE-AFEF-DFDEE086DA70}" type="parTrans" cxnId="{F784191D-877E-4A76-BC33-7A01CB5F9185}">
      <dgm:prSet custT="1"/>
      <dgm:spPr/>
      <dgm:t>
        <a:bodyPr/>
        <a:lstStyle/>
        <a:p>
          <a:endParaRPr lang="fr-FR" sz="600"/>
        </a:p>
      </dgm:t>
    </dgm:pt>
    <dgm:pt modelId="{420C9461-39F2-4F83-9A12-DEEE0100D840}" type="sibTrans" cxnId="{F784191D-877E-4A76-BC33-7A01CB5F9185}">
      <dgm:prSet/>
      <dgm:spPr/>
      <dgm:t>
        <a:bodyPr/>
        <a:lstStyle/>
        <a:p>
          <a:endParaRPr lang="fr-FR" sz="2400"/>
        </a:p>
      </dgm:t>
    </dgm:pt>
    <dgm:pt modelId="{0C6EFB0C-28FB-42DD-AB7C-63D80354F8D7}">
      <dgm:prSet phldrT="[Texte]" custT="1"/>
      <dgm:spPr>
        <a:solidFill>
          <a:srgbClr val="009A46"/>
        </a:solidFill>
      </dgm:spPr>
      <dgm:t>
        <a:bodyPr/>
        <a:lstStyle/>
        <a:p>
          <a:pPr marL="72000" algn="l"/>
          <a:r>
            <a:rPr lang="fr-FR" sz="700" dirty="0"/>
            <a:t>CET air/eau</a:t>
          </a:r>
        </a:p>
      </dgm:t>
    </dgm:pt>
    <dgm:pt modelId="{8BB5C4B9-3FE2-474B-8BB1-70F311832F1C}" type="parTrans" cxnId="{B054A1DA-014B-4315-96CD-62D5E142C9F5}">
      <dgm:prSet custT="1"/>
      <dgm:spPr/>
      <dgm:t>
        <a:bodyPr/>
        <a:lstStyle/>
        <a:p>
          <a:endParaRPr lang="fr-FR" sz="600"/>
        </a:p>
      </dgm:t>
    </dgm:pt>
    <dgm:pt modelId="{49BFF80D-39B7-4204-8716-8AAF71C111EF}" type="sibTrans" cxnId="{B054A1DA-014B-4315-96CD-62D5E142C9F5}">
      <dgm:prSet/>
      <dgm:spPr/>
      <dgm:t>
        <a:bodyPr/>
        <a:lstStyle/>
        <a:p>
          <a:endParaRPr lang="fr-FR" sz="2400"/>
        </a:p>
      </dgm:t>
    </dgm:pt>
    <dgm:pt modelId="{0F8908B9-225F-4374-9C7B-24A0AF641688}">
      <dgm:prSet phldrT="[Texte]" custT="1"/>
      <dgm:spPr>
        <a:solidFill>
          <a:srgbClr val="009A46"/>
        </a:solidFill>
      </dgm:spPr>
      <dgm:t>
        <a:bodyPr/>
        <a:lstStyle/>
        <a:p>
          <a:pPr marL="72000" algn="l"/>
          <a:r>
            <a:rPr lang="fr-FR" sz="700" dirty="0"/>
            <a:t>CET air extrait/eau</a:t>
          </a:r>
        </a:p>
      </dgm:t>
    </dgm:pt>
    <dgm:pt modelId="{54B464E7-12A6-4895-AF45-A9FF1E47963B}" type="parTrans" cxnId="{5E65A17F-29B5-43AB-9D0B-23EE061E6361}">
      <dgm:prSet custT="1"/>
      <dgm:spPr/>
      <dgm:t>
        <a:bodyPr/>
        <a:lstStyle/>
        <a:p>
          <a:endParaRPr lang="fr-FR" sz="600"/>
        </a:p>
      </dgm:t>
    </dgm:pt>
    <dgm:pt modelId="{448AC12D-15AB-43DA-9B2A-F4764AE9CE6A}" type="sibTrans" cxnId="{5E65A17F-29B5-43AB-9D0B-23EE061E6361}">
      <dgm:prSet/>
      <dgm:spPr/>
      <dgm:t>
        <a:bodyPr/>
        <a:lstStyle/>
        <a:p>
          <a:endParaRPr lang="fr-FR" sz="2400"/>
        </a:p>
      </dgm:t>
    </dgm:pt>
    <dgm:pt modelId="{C63A9CEA-0249-4917-8350-ED3630FAFF4E}">
      <dgm:prSet phldrT="[Texte]" custT="1"/>
      <dgm:spPr>
        <a:solidFill>
          <a:srgbClr val="00D05E"/>
        </a:solidFill>
      </dgm:spPr>
      <dgm:t>
        <a:bodyPr/>
        <a:lstStyle/>
        <a:p>
          <a:pPr marL="72000" algn="l"/>
          <a:r>
            <a:rPr lang="fr-FR" sz="700" dirty="0"/>
            <a:t>PAC air/air mono-split et multi-split</a:t>
          </a:r>
        </a:p>
      </dgm:t>
    </dgm:pt>
    <dgm:pt modelId="{F74EC77D-07C0-4E1F-9CC0-E3A9DCAA8BA4}" type="parTrans" cxnId="{75A745D0-0C3C-40DE-8B0B-E1FFB32BAB67}">
      <dgm:prSet custT="1"/>
      <dgm:spPr/>
      <dgm:t>
        <a:bodyPr/>
        <a:lstStyle/>
        <a:p>
          <a:endParaRPr lang="fr-FR" sz="600"/>
        </a:p>
      </dgm:t>
    </dgm:pt>
    <dgm:pt modelId="{7E1D7C44-50E8-4256-8220-8785F415EF27}" type="sibTrans" cxnId="{75A745D0-0C3C-40DE-8B0B-E1FFB32BAB67}">
      <dgm:prSet/>
      <dgm:spPr/>
      <dgm:t>
        <a:bodyPr/>
        <a:lstStyle/>
        <a:p>
          <a:endParaRPr lang="fr-FR" sz="2400"/>
        </a:p>
      </dgm:t>
    </dgm:pt>
    <dgm:pt modelId="{0132F373-65CE-4279-ADFB-B95F69BF48AA}">
      <dgm:prSet phldrT="[Texte]" custT="1"/>
      <dgm:spPr>
        <a:solidFill>
          <a:srgbClr val="0070C0"/>
        </a:solidFill>
      </dgm:spPr>
      <dgm:t>
        <a:bodyPr/>
        <a:lstStyle/>
        <a:p>
          <a:pPr marL="72000" algn="l"/>
          <a:r>
            <a:rPr lang="fr-FR" sz="700" dirty="0"/>
            <a:t>PAC air/air (DRV)</a:t>
          </a:r>
        </a:p>
      </dgm:t>
    </dgm:pt>
    <dgm:pt modelId="{620C523A-4E70-40A5-8E29-5CC72CF07C49}" type="parTrans" cxnId="{48201629-A805-4C95-9576-D27A334124BB}">
      <dgm:prSet custT="1"/>
      <dgm:spPr/>
      <dgm:t>
        <a:bodyPr/>
        <a:lstStyle/>
        <a:p>
          <a:endParaRPr lang="fr-FR" sz="600"/>
        </a:p>
      </dgm:t>
    </dgm:pt>
    <dgm:pt modelId="{79760A34-6728-431D-B3EB-31A07C56DCBA}" type="sibTrans" cxnId="{48201629-A805-4C95-9576-D27A334124BB}">
      <dgm:prSet/>
      <dgm:spPr/>
      <dgm:t>
        <a:bodyPr/>
        <a:lstStyle/>
        <a:p>
          <a:endParaRPr lang="fr-FR" sz="2400"/>
        </a:p>
      </dgm:t>
    </dgm:pt>
    <dgm:pt modelId="{3472067B-7997-484E-B74D-158833844BBD}">
      <dgm:prSet phldrT="[Texte]" custT="1"/>
      <dgm:spPr>
        <a:solidFill>
          <a:srgbClr val="008FFA"/>
        </a:solidFill>
      </dgm:spPr>
      <dgm:t>
        <a:bodyPr/>
        <a:lstStyle/>
        <a:p>
          <a:r>
            <a:rPr lang="fr-FR" sz="800" dirty="0"/>
            <a:t>ECS</a:t>
          </a:r>
        </a:p>
      </dgm:t>
    </dgm:pt>
    <dgm:pt modelId="{8F7A0B4A-63E9-4B04-9D45-5EE0BD49F34A}" type="parTrans" cxnId="{FEF7319A-95F0-46A3-905F-9F7096BFBF7A}">
      <dgm:prSet custT="1"/>
      <dgm:spPr/>
      <dgm:t>
        <a:bodyPr/>
        <a:lstStyle/>
        <a:p>
          <a:endParaRPr lang="fr-FR" sz="600"/>
        </a:p>
      </dgm:t>
    </dgm:pt>
    <dgm:pt modelId="{EB002E86-EB8B-4DB3-8DA4-4B8AB5BFFBBE}" type="sibTrans" cxnId="{FEF7319A-95F0-46A3-905F-9F7096BFBF7A}">
      <dgm:prSet/>
      <dgm:spPr/>
      <dgm:t>
        <a:bodyPr/>
        <a:lstStyle/>
        <a:p>
          <a:endParaRPr lang="fr-FR" sz="2400"/>
        </a:p>
      </dgm:t>
    </dgm:pt>
    <dgm:pt modelId="{ACDFA2E8-551B-4468-9ABE-CA5D70F0BC0A}">
      <dgm:prSet phldrT="[Texte]" custT="1"/>
      <dgm:spPr>
        <a:solidFill>
          <a:srgbClr val="008FFA"/>
        </a:solidFill>
      </dgm:spPr>
      <dgm:t>
        <a:bodyPr/>
        <a:lstStyle/>
        <a:p>
          <a:pPr marL="72000" algn="l"/>
          <a:r>
            <a:rPr lang="fr-FR" sz="700" dirty="0"/>
            <a:t>PAC Air/eau</a:t>
          </a:r>
        </a:p>
      </dgm:t>
    </dgm:pt>
    <dgm:pt modelId="{CEA74443-3167-4DEB-A548-D37FEA91641A}" type="parTrans" cxnId="{123D8561-F7BE-4A22-8B25-EFAD7FD6756D}">
      <dgm:prSet custT="1"/>
      <dgm:spPr/>
      <dgm:t>
        <a:bodyPr/>
        <a:lstStyle/>
        <a:p>
          <a:endParaRPr lang="fr-FR" sz="600"/>
        </a:p>
      </dgm:t>
    </dgm:pt>
    <dgm:pt modelId="{3FD426E7-7989-457A-8EF6-BC98D04D870F}" type="sibTrans" cxnId="{123D8561-F7BE-4A22-8B25-EFAD7FD6756D}">
      <dgm:prSet/>
      <dgm:spPr/>
      <dgm:t>
        <a:bodyPr/>
        <a:lstStyle/>
        <a:p>
          <a:endParaRPr lang="fr-FR" sz="2400"/>
        </a:p>
      </dgm:t>
    </dgm:pt>
    <dgm:pt modelId="{8552430A-692E-404F-88D5-108CB09E2377}">
      <dgm:prSet phldrT="[Texte]" custT="1"/>
      <dgm:spPr>
        <a:solidFill>
          <a:srgbClr val="008FFA"/>
        </a:solidFill>
      </dgm:spPr>
      <dgm:t>
        <a:bodyPr/>
        <a:lstStyle/>
        <a:p>
          <a:pPr marL="72000" algn="l"/>
          <a:r>
            <a:rPr lang="fr-FR" sz="700" dirty="0"/>
            <a:t>PAC Eaux grises/eau</a:t>
          </a:r>
        </a:p>
      </dgm:t>
    </dgm:pt>
    <dgm:pt modelId="{CF5A8060-65B4-4580-BFDC-98FE59C06BEF}" type="parTrans" cxnId="{1F01E381-5120-4B86-A2AF-0CBF24240BFE}">
      <dgm:prSet custT="1"/>
      <dgm:spPr/>
      <dgm:t>
        <a:bodyPr/>
        <a:lstStyle/>
        <a:p>
          <a:endParaRPr lang="fr-FR" sz="600"/>
        </a:p>
      </dgm:t>
    </dgm:pt>
    <dgm:pt modelId="{66577572-C1C6-480F-83C7-669EA32AA5E7}" type="sibTrans" cxnId="{1F01E381-5120-4B86-A2AF-0CBF24240BFE}">
      <dgm:prSet/>
      <dgm:spPr/>
      <dgm:t>
        <a:bodyPr/>
        <a:lstStyle/>
        <a:p>
          <a:endParaRPr lang="fr-FR" sz="2400"/>
        </a:p>
      </dgm:t>
    </dgm:pt>
    <dgm:pt modelId="{5582DF0D-4811-4099-9CE7-AC6A0721DE51}">
      <dgm:prSet phldrT="[Texte]" custT="1"/>
      <dgm:spPr>
        <a:solidFill>
          <a:srgbClr val="00D05E"/>
        </a:solidFill>
      </dgm:spPr>
      <dgm:t>
        <a:bodyPr/>
        <a:lstStyle/>
        <a:p>
          <a:r>
            <a:rPr lang="fr-FR" sz="800" dirty="0"/>
            <a:t>ECS et chauffage/refroidissement partiel</a:t>
          </a:r>
        </a:p>
      </dgm:t>
    </dgm:pt>
    <dgm:pt modelId="{9E2F82AA-34FE-48DB-9892-9B52685F2D1D}" type="parTrans" cxnId="{BB4D0B1D-F8DF-4CB9-8C5F-7864D52EA3A5}">
      <dgm:prSet custT="1"/>
      <dgm:spPr/>
      <dgm:t>
        <a:bodyPr/>
        <a:lstStyle/>
        <a:p>
          <a:endParaRPr lang="fr-FR" sz="600"/>
        </a:p>
      </dgm:t>
    </dgm:pt>
    <dgm:pt modelId="{FF701E2F-6E65-469B-884B-E0C2A4333A4F}" type="sibTrans" cxnId="{BB4D0B1D-F8DF-4CB9-8C5F-7864D52EA3A5}">
      <dgm:prSet/>
      <dgm:spPr/>
      <dgm:t>
        <a:bodyPr/>
        <a:lstStyle/>
        <a:p>
          <a:endParaRPr lang="fr-FR" sz="2400"/>
        </a:p>
      </dgm:t>
    </dgm:pt>
    <dgm:pt modelId="{18BDDE89-9842-4497-91C9-6815F1F79414}">
      <dgm:prSet custT="1"/>
      <dgm:spPr>
        <a:solidFill>
          <a:srgbClr val="E45D1A"/>
        </a:solidFill>
      </dgm:spPr>
      <dgm:t>
        <a:bodyPr/>
        <a:lstStyle/>
        <a:p>
          <a:r>
            <a:rPr lang="fr-FR" sz="800" dirty="0"/>
            <a:t>Chauffage, double ou triple service</a:t>
          </a:r>
        </a:p>
      </dgm:t>
    </dgm:pt>
    <dgm:pt modelId="{8C440740-BE94-4FC8-B662-CAC7221454EF}" type="parTrans" cxnId="{031AA858-AD5B-4CB2-96EF-81D3D8F663E5}">
      <dgm:prSet custT="1"/>
      <dgm:spPr/>
      <dgm:t>
        <a:bodyPr/>
        <a:lstStyle/>
        <a:p>
          <a:endParaRPr lang="fr-FR" sz="600"/>
        </a:p>
      </dgm:t>
    </dgm:pt>
    <dgm:pt modelId="{2365C73B-C257-4BE0-B2A9-9C9C125A4B79}" type="sibTrans" cxnId="{031AA858-AD5B-4CB2-96EF-81D3D8F663E5}">
      <dgm:prSet/>
      <dgm:spPr/>
      <dgm:t>
        <a:bodyPr/>
        <a:lstStyle/>
        <a:p>
          <a:endParaRPr lang="fr-FR" sz="2400"/>
        </a:p>
      </dgm:t>
    </dgm:pt>
    <dgm:pt modelId="{8876B368-0BFA-43D1-836A-B2C08B8DC4C1}">
      <dgm:prSet custT="1"/>
      <dgm:spPr>
        <a:solidFill>
          <a:srgbClr val="008FFA"/>
        </a:solidFill>
      </dgm:spPr>
      <dgm:t>
        <a:bodyPr/>
        <a:lstStyle/>
        <a:p>
          <a:pPr marL="72000" algn="l"/>
          <a:r>
            <a:rPr lang="fr-FR" sz="700" dirty="0"/>
            <a:t>PAC hybride</a:t>
          </a:r>
        </a:p>
      </dgm:t>
    </dgm:pt>
    <dgm:pt modelId="{BE73A80C-488D-45F5-A184-C3D53FCC8981}" type="parTrans" cxnId="{E05DA1D2-6654-46A2-9D85-189B446DFE23}">
      <dgm:prSet custT="1"/>
      <dgm:spPr/>
      <dgm:t>
        <a:bodyPr/>
        <a:lstStyle/>
        <a:p>
          <a:endParaRPr lang="fr-FR" sz="600"/>
        </a:p>
      </dgm:t>
    </dgm:pt>
    <dgm:pt modelId="{0B94533F-067A-4828-9950-214AA3B62391}" type="sibTrans" cxnId="{E05DA1D2-6654-46A2-9D85-189B446DFE23}">
      <dgm:prSet/>
      <dgm:spPr/>
      <dgm:t>
        <a:bodyPr/>
        <a:lstStyle/>
        <a:p>
          <a:endParaRPr lang="fr-FR" sz="2400"/>
        </a:p>
      </dgm:t>
    </dgm:pt>
    <dgm:pt modelId="{A7BC4CFF-842D-4306-BCF3-D1E0DDB6E8E6}">
      <dgm:prSet custT="1"/>
      <dgm:spPr>
        <a:solidFill>
          <a:srgbClr val="008FFA"/>
        </a:solidFill>
      </dgm:spPr>
      <dgm:t>
        <a:bodyPr/>
        <a:lstStyle/>
        <a:p>
          <a:pPr marL="72000" algn="l"/>
          <a:r>
            <a:rPr lang="fr-FR" sz="700" dirty="0"/>
            <a:t>PAC sur capteur solaire atmosphérique</a:t>
          </a:r>
        </a:p>
      </dgm:t>
    </dgm:pt>
    <dgm:pt modelId="{0AB41869-716F-40C6-94CF-4AE3FE1F9DA4}" type="sibTrans" cxnId="{37F51583-BD7F-445B-B9A8-DF5ED24A51D3}">
      <dgm:prSet/>
      <dgm:spPr/>
      <dgm:t>
        <a:bodyPr/>
        <a:lstStyle/>
        <a:p>
          <a:endParaRPr lang="fr-FR" sz="2400"/>
        </a:p>
      </dgm:t>
    </dgm:pt>
    <dgm:pt modelId="{A12BC054-21EB-40E1-A00D-240327598F52}" type="parTrans" cxnId="{37F51583-BD7F-445B-B9A8-DF5ED24A51D3}">
      <dgm:prSet custT="1"/>
      <dgm:spPr/>
      <dgm:t>
        <a:bodyPr/>
        <a:lstStyle/>
        <a:p>
          <a:endParaRPr lang="fr-FR" sz="600"/>
        </a:p>
      </dgm:t>
    </dgm:pt>
    <dgm:pt modelId="{80346BCF-7FEF-4BC6-B1AB-4696E5FC69F3}">
      <dgm:prSet custT="1"/>
      <dgm:spPr/>
      <dgm:t>
        <a:bodyPr/>
        <a:lstStyle/>
        <a:p>
          <a:pPr marL="72000" algn="l"/>
          <a:r>
            <a:rPr lang="fr-FR" sz="700" dirty="0"/>
            <a:t>PAC eau /eau :  sur nappe aquifère </a:t>
          </a:r>
        </a:p>
      </dgm:t>
    </dgm:pt>
    <dgm:pt modelId="{910033D3-14AE-47B6-A82D-3A5F3F12CA13}" type="parTrans" cxnId="{BCE8B333-C432-4C5D-8F28-361595FB537A}">
      <dgm:prSet custT="1"/>
      <dgm:spPr/>
      <dgm:t>
        <a:bodyPr/>
        <a:lstStyle/>
        <a:p>
          <a:endParaRPr lang="fr-FR" sz="600"/>
        </a:p>
      </dgm:t>
    </dgm:pt>
    <dgm:pt modelId="{CECF9664-EE03-4029-910E-3A9438CE0F31}" type="sibTrans" cxnId="{BCE8B333-C432-4C5D-8F28-361595FB537A}">
      <dgm:prSet/>
      <dgm:spPr/>
      <dgm:t>
        <a:bodyPr/>
        <a:lstStyle/>
        <a:p>
          <a:endParaRPr lang="fr-FR" sz="2400"/>
        </a:p>
      </dgm:t>
    </dgm:pt>
    <dgm:pt modelId="{4300F58F-5B98-4B16-8D58-A1FFBB81A487}">
      <dgm:prSet custT="1"/>
      <dgm:spPr/>
      <dgm:t>
        <a:bodyPr/>
        <a:lstStyle/>
        <a:p>
          <a:pPr marL="72000" algn="l"/>
          <a:r>
            <a:rPr lang="fr-FR" sz="700" dirty="0"/>
            <a:t>PAC absorption gaz</a:t>
          </a:r>
        </a:p>
      </dgm:t>
    </dgm:pt>
    <dgm:pt modelId="{9AB1F979-1957-41A3-BBA7-A033CBCA36FF}" type="parTrans" cxnId="{47A0B29B-7935-4275-A400-40C5AE9671F5}">
      <dgm:prSet custT="1"/>
      <dgm:spPr/>
      <dgm:t>
        <a:bodyPr/>
        <a:lstStyle/>
        <a:p>
          <a:endParaRPr lang="fr-FR" sz="600"/>
        </a:p>
      </dgm:t>
    </dgm:pt>
    <dgm:pt modelId="{2DF2FF18-955C-4886-AE2E-392FD4BBC0F7}" type="sibTrans" cxnId="{47A0B29B-7935-4275-A400-40C5AE9671F5}">
      <dgm:prSet/>
      <dgm:spPr/>
      <dgm:t>
        <a:bodyPr/>
        <a:lstStyle/>
        <a:p>
          <a:endParaRPr lang="fr-FR" sz="2400"/>
        </a:p>
      </dgm:t>
    </dgm:pt>
    <dgm:pt modelId="{B4904640-2CF2-44FC-A094-83DE2F66311E}">
      <dgm:prSet custT="1"/>
      <dgm:spPr/>
      <dgm:t>
        <a:bodyPr/>
        <a:lstStyle/>
        <a:p>
          <a:pPr marL="72000" algn="l"/>
          <a:r>
            <a:rPr lang="fr-FR" sz="700" dirty="0"/>
            <a:t>PAC hybride gaz</a:t>
          </a:r>
        </a:p>
      </dgm:t>
    </dgm:pt>
    <dgm:pt modelId="{9DA10883-F5B7-4705-B6A9-1818E238457F}" type="parTrans" cxnId="{87909237-1E66-43E5-BF39-AFAA4A240201}">
      <dgm:prSet custT="1"/>
      <dgm:spPr/>
      <dgm:t>
        <a:bodyPr/>
        <a:lstStyle/>
        <a:p>
          <a:endParaRPr lang="fr-FR" sz="600"/>
        </a:p>
      </dgm:t>
    </dgm:pt>
    <dgm:pt modelId="{F7199F28-8343-4C3A-9C66-634A8F9A3018}" type="sibTrans" cxnId="{87909237-1E66-43E5-BF39-AFAA4A240201}">
      <dgm:prSet/>
      <dgm:spPr/>
      <dgm:t>
        <a:bodyPr/>
        <a:lstStyle/>
        <a:p>
          <a:endParaRPr lang="fr-FR" sz="2400"/>
        </a:p>
      </dgm:t>
    </dgm:pt>
    <dgm:pt modelId="{C021AD34-9764-476F-9562-C07CBBE0483D}">
      <dgm:prSet phldrT="[Texte]"/>
      <dgm:spPr>
        <a:solidFill>
          <a:srgbClr val="E45D1A"/>
        </a:solidFill>
      </dgm:spPr>
      <dgm:t>
        <a:bodyPr/>
        <a:lstStyle/>
        <a:p>
          <a:pPr marL="72000" algn="l"/>
          <a:r>
            <a:rPr lang="fr-FR" dirty="0"/>
            <a:t>CET individuelle sur retour de boucle d'eau chauffage + PAC collective chauffage </a:t>
          </a:r>
        </a:p>
      </dgm:t>
    </dgm:pt>
    <dgm:pt modelId="{AE0FEF33-A20D-4E85-9C9C-5CF60709CB1B}" type="parTrans" cxnId="{1AA18DA9-E47D-46F9-A301-196238B27552}">
      <dgm:prSet/>
      <dgm:spPr/>
      <dgm:t>
        <a:bodyPr/>
        <a:lstStyle/>
        <a:p>
          <a:endParaRPr lang="fr-FR"/>
        </a:p>
      </dgm:t>
    </dgm:pt>
    <dgm:pt modelId="{0055D607-D4A6-4F11-B085-C348C5C6B695}" type="sibTrans" cxnId="{1AA18DA9-E47D-46F9-A301-196238B27552}">
      <dgm:prSet/>
      <dgm:spPr/>
      <dgm:t>
        <a:bodyPr/>
        <a:lstStyle/>
        <a:p>
          <a:endParaRPr lang="fr-FR"/>
        </a:p>
      </dgm:t>
    </dgm:pt>
    <dgm:pt modelId="{3AF7EDEB-C315-4011-A1B1-FF2FB455C90B}">
      <dgm:prSet phldrT="[Texte]" custT="1"/>
      <dgm:spPr>
        <a:solidFill>
          <a:srgbClr val="009A46"/>
        </a:solidFill>
      </dgm:spPr>
      <dgm:t>
        <a:bodyPr/>
        <a:lstStyle/>
        <a:p>
          <a:pPr marL="72000" algn="l"/>
          <a:r>
            <a:rPr lang="fr-FR" sz="700" dirty="0"/>
            <a:t>PAC Air/Eau </a:t>
          </a:r>
        </a:p>
      </dgm:t>
    </dgm:pt>
    <dgm:pt modelId="{53E94B1B-1586-41CA-A345-3110A8A8A594}" type="parTrans" cxnId="{6177CD7B-EEB9-455C-9FCD-57E917B345C1}">
      <dgm:prSet/>
      <dgm:spPr/>
      <dgm:t>
        <a:bodyPr/>
        <a:lstStyle/>
        <a:p>
          <a:endParaRPr lang="fr-FR"/>
        </a:p>
      </dgm:t>
    </dgm:pt>
    <dgm:pt modelId="{ACFB3964-56BA-4808-A2CE-5AC3D4CD5A09}" type="sibTrans" cxnId="{6177CD7B-EEB9-455C-9FCD-57E917B345C1}">
      <dgm:prSet/>
      <dgm:spPr/>
      <dgm:t>
        <a:bodyPr/>
        <a:lstStyle/>
        <a:p>
          <a:endParaRPr lang="fr-FR"/>
        </a:p>
      </dgm:t>
    </dgm:pt>
    <dgm:pt modelId="{1E18384B-1971-4AA6-82D6-2CA3AF34F06D}">
      <dgm:prSet custT="1"/>
      <dgm:spPr>
        <a:solidFill>
          <a:srgbClr val="009A46"/>
        </a:solidFill>
      </dgm:spPr>
      <dgm:t>
        <a:bodyPr/>
        <a:lstStyle/>
        <a:p>
          <a:r>
            <a:rPr lang="fr-FR" sz="800" dirty="0"/>
            <a:t>Chauffage, double ou triple service</a:t>
          </a:r>
        </a:p>
      </dgm:t>
    </dgm:pt>
    <dgm:pt modelId="{98311402-016B-42AC-97B0-7119C651D4C0}" type="parTrans" cxnId="{0C5AD373-4D0A-43A7-9081-7B233CF74B25}">
      <dgm:prSet/>
      <dgm:spPr/>
      <dgm:t>
        <a:bodyPr/>
        <a:lstStyle/>
        <a:p>
          <a:endParaRPr lang="fr-FR"/>
        </a:p>
      </dgm:t>
    </dgm:pt>
    <dgm:pt modelId="{EAEC27E2-2EEA-4D97-AFBB-AC9F0BB49255}" type="sibTrans" cxnId="{0C5AD373-4D0A-43A7-9081-7B233CF74B25}">
      <dgm:prSet/>
      <dgm:spPr/>
      <dgm:t>
        <a:bodyPr/>
        <a:lstStyle/>
        <a:p>
          <a:endParaRPr lang="fr-FR"/>
        </a:p>
      </dgm:t>
    </dgm:pt>
    <dgm:pt modelId="{D7F4DD72-DD0E-4818-8574-B5D98BD4A289}">
      <dgm:prSet phldrT="[Texte]" custT="1"/>
      <dgm:spPr>
        <a:solidFill>
          <a:srgbClr val="009A46"/>
        </a:solidFill>
      </dgm:spPr>
      <dgm:t>
        <a:bodyPr/>
        <a:lstStyle/>
        <a:p>
          <a:pPr marL="72000" algn="l"/>
          <a:r>
            <a:rPr lang="fr-FR" sz="700" dirty="0"/>
            <a:t>PAC air extrait/eau</a:t>
          </a:r>
        </a:p>
      </dgm:t>
    </dgm:pt>
    <dgm:pt modelId="{A9A3B599-482F-42A8-BD62-7B9480B58EC5}" type="parTrans" cxnId="{48800128-A8AD-4D26-9BCB-7A67BE1B441E}">
      <dgm:prSet/>
      <dgm:spPr/>
      <dgm:t>
        <a:bodyPr/>
        <a:lstStyle/>
        <a:p>
          <a:endParaRPr lang="fr-FR"/>
        </a:p>
      </dgm:t>
    </dgm:pt>
    <dgm:pt modelId="{8468B1A7-E0E3-4F0F-A0B0-38636BF34981}" type="sibTrans" cxnId="{48800128-A8AD-4D26-9BCB-7A67BE1B441E}">
      <dgm:prSet/>
      <dgm:spPr/>
      <dgm:t>
        <a:bodyPr/>
        <a:lstStyle/>
        <a:p>
          <a:endParaRPr lang="fr-FR"/>
        </a:p>
      </dgm:t>
    </dgm:pt>
    <dgm:pt modelId="{DBFD400E-FADC-455C-B73E-16E5F65B1F02}">
      <dgm:prSet custT="1"/>
      <dgm:spPr>
        <a:solidFill>
          <a:srgbClr val="009A46"/>
        </a:solidFill>
      </dgm:spPr>
      <dgm:t>
        <a:bodyPr/>
        <a:lstStyle/>
        <a:p>
          <a:pPr marL="72000" algn="l"/>
          <a:r>
            <a:rPr lang="fr-FR" sz="700" dirty="0"/>
            <a:t>PAC air/air gainable</a:t>
          </a:r>
        </a:p>
      </dgm:t>
    </dgm:pt>
    <dgm:pt modelId="{17DFFE2C-FE84-476E-BDD0-A937A4AE040C}" type="parTrans" cxnId="{EAB8BC15-160F-4921-A9FF-F99D9BBD5546}">
      <dgm:prSet/>
      <dgm:spPr/>
      <dgm:t>
        <a:bodyPr/>
        <a:lstStyle/>
        <a:p>
          <a:endParaRPr lang="fr-FR"/>
        </a:p>
      </dgm:t>
    </dgm:pt>
    <dgm:pt modelId="{5FE1CFCC-4825-4340-88C8-3E1594F12D74}" type="sibTrans" cxnId="{EAB8BC15-160F-4921-A9FF-F99D9BBD5546}">
      <dgm:prSet/>
      <dgm:spPr/>
      <dgm:t>
        <a:bodyPr/>
        <a:lstStyle/>
        <a:p>
          <a:endParaRPr lang="fr-FR"/>
        </a:p>
      </dgm:t>
    </dgm:pt>
    <dgm:pt modelId="{A00EA5B2-AFDA-4BF4-BDFA-DBA40EC6E391}">
      <dgm:prSet custT="1"/>
      <dgm:spPr>
        <a:solidFill>
          <a:srgbClr val="00D05E"/>
        </a:solidFill>
      </dgm:spPr>
      <dgm:t>
        <a:bodyPr/>
        <a:lstStyle/>
        <a:p>
          <a:pPr marL="72000" algn="l"/>
          <a:r>
            <a:rPr lang="fr-FR" sz="700" dirty="0"/>
            <a:t>CET ECS air/eau avec capacité chauffage partiel</a:t>
          </a:r>
        </a:p>
      </dgm:t>
    </dgm:pt>
    <dgm:pt modelId="{A16820A1-6F47-4F87-BFD6-AB38C524E645}" type="sibTrans" cxnId="{F143A09F-DEFB-4D5C-8496-28A9F0EC38F9}">
      <dgm:prSet/>
      <dgm:spPr/>
      <dgm:t>
        <a:bodyPr/>
        <a:lstStyle/>
        <a:p>
          <a:endParaRPr lang="fr-FR" sz="2400"/>
        </a:p>
      </dgm:t>
    </dgm:pt>
    <dgm:pt modelId="{6BB92758-E725-41D2-BE53-13E2D22A8F88}" type="parTrans" cxnId="{F143A09F-DEFB-4D5C-8496-28A9F0EC38F9}">
      <dgm:prSet custT="1"/>
      <dgm:spPr/>
      <dgm:t>
        <a:bodyPr/>
        <a:lstStyle/>
        <a:p>
          <a:endParaRPr lang="fr-FR" sz="600"/>
        </a:p>
      </dgm:t>
    </dgm:pt>
    <dgm:pt modelId="{741682A1-FD21-44BB-B1CC-0B2099236724}" type="pres">
      <dgm:prSet presAssocID="{5BD25C80-9085-41C6-B265-59E02BC5F3E7}" presName="diagram" presStyleCnt="0">
        <dgm:presLayoutVars>
          <dgm:chPref val="1"/>
          <dgm:dir/>
          <dgm:animOne val="branch"/>
          <dgm:animLvl val="lvl"/>
          <dgm:resizeHandles val="exact"/>
        </dgm:presLayoutVars>
      </dgm:prSet>
      <dgm:spPr/>
    </dgm:pt>
    <dgm:pt modelId="{F868137B-1DD1-4F24-8514-06A36DBA4CE1}" type="pres">
      <dgm:prSet presAssocID="{37FFC0B4-39D9-4B5C-87C6-3179927DF253}" presName="root1" presStyleCnt="0"/>
      <dgm:spPr/>
    </dgm:pt>
    <dgm:pt modelId="{6C145D74-DEE3-45B9-A910-93F2DEEE12C0}" type="pres">
      <dgm:prSet presAssocID="{37FFC0B4-39D9-4B5C-87C6-3179927DF253}" presName="LevelOneTextNode" presStyleLbl="node0" presStyleIdx="0" presStyleCnt="3" custScaleX="142750" custLinFactNeighborX="-1472" custLinFactNeighborY="-1741">
        <dgm:presLayoutVars>
          <dgm:chPref val="3"/>
        </dgm:presLayoutVars>
      </dgm:prSet>
      <dgm:spPr/>
    </dgm:pt>
    <dgm:pt modelId="{B39F7E2F-AEDF-4D6F-B903-5DDADE4C4EED}" type="pres">
      <dgm:prSet presAssocID="{37FFC0B4-39D9-4B5C-87C6-3179927DF253}" presName="level2hierChild" presStyleCnt="0"/>
      <dgm:spPr/>
    </dgm:pt>
    <dgm:pt modelId="{87774FDB-F5AE-49A5-9B85-5CE298E08A18}" type="pres">
      <dgm:prSet presAssocID="{8F7A0B4A-63E9-4B04-9D45-5EE0BD49F34A}" presName="conn2-1" presStyleLbl="parChTrans1D2" presStyleIdx="0" presStyleCnt="7"/>
      <dgm:spPr/>
    </dgm:pt>
    <dgm:pt modelId="{F4B84E25-2937-4CDA-BC16-0F663BBD93D8}" type="pres">
      <dgm:prSet presAssocID="{8F7A0B4A-63E9-4B04-9D45-5EE0BD49F34A}" presName="connTx" presStyleLbl="parChTrans1D2" presStyleIdx="0" presStyleCnt="7"/>
      <dgm:spPr/>
    </dgm:pt>
    <dgm:pt modelId="{D7D5D764-7259-41AE-B923-6634BE9820CB}" type="pres">
      <dgm:prSet presAssocID="{3472067B-7997-484E-B74D-158833844BBD}" presName="root2" presStyleCnt="0"/>
      <dgm:spPr/>
    </dgm:pt>
    <dgm:pt modelId="{C451E3BB-2F0F-4FD4-903E-4FB7A2DEC82A}" type="pres">
      <dgm:prSet presAssocID="{3472067B-7997-484E-B74D-158833844BBD}" presName="LevelTwoTextNode" presStyleLbl="node2" presStyleIdx="0" presStyleCnt="7" custScaleX="245063" custScaleY="62318" custLinFactNeighborY="32876">
        <dgm:presLayoutVars>
          <dgm:chPref val="3"/>
        </dgm:presLayoutVars>
      </dgm:prSet>
      <dgm:spPr/>
    </dgm:pt>
    <dgm:pt modelId="{24709497-D718-4CFC-B053-E81B2B78C30E}" type="pres">
      <dgm:prSet presAssocID="{3472067B-7997-484E-B74D-158833844BBD}" presName="level3hierChild" presStyleCnt="0"/>
      <dgm:spPr/>
    </dgm:pt>
    <dgm:pt modelId="{03B984AA-ED50-41C9-A1F5-F1EE878A19A2}" type="pres">
      <dgm:prSet presAssocID="{CEA74443-3167-4DEB-A548-D37FEA91641A}" presName="conn2-1" presStyleLbl="parChTrans1D3" presStyleIdx="0" presStyleCnt="19"/>
      <dgm:spPr/>
    </dgm:pt>
    <dgm:pt modelId="{E15F16F1-8E31-45C2-8968-70418A20BA44}" type="pres">
      <dgm:prSet presAssocID="{CEA74443-3167-4DEB-A548-D37FEA91641A}" presName="connTx" presStyleLbl="parChTrans1D3" presStyleIdx="0" presStyleCnt="19"/>
      <dgm:spPr/>
    </dgm:pt>
    <dgm:pt modelId="{5A0FD50A-41CF-4336-AF96-FA28503E2B3B}" type="pres">
      <dgm:prSet presAssocID="{ACDFA2E8-551B-4468-9ABE-CA5D70F0BC0A}" presName="root2" presStyleCnt="0"/>
      <dgm:spPr/>
    </dgm:pt>
    <dgm:pt modelId="{B371547A-8543-4CBE-880B-1E3208B21317}" type="pres">
      <dgm:prSet presAssocID="{ACDFA2E8-551B-4468-9ABE-CA5D70F0BC0A}" presName="LevelTwoTextNode" presStyleLbl="node3" presStyleIdx="0" presStyleCnt="19" custScaleX="260845" custScaleY="40804" custLinFactNeighborX="-871">
        <dgm:presLayoutVars>
          <dgm:chPref val="3"/>
        </dgm:presLayoutVars>
      </dgm:prSet>
      <dgm:spPr/>
    </dgm:pt>
    <dgm:pt modelId="{8A14C2C0-A205-4EF4-AD73-90D300DE5DEE}" type="pres">
      <dgm:prSet presAssocID="{ACDFA2E8-551B-4468-9ABE-CA5D70F0BC0A}" presName="level3hierChild" presStyleCnt="0"/>
      <dgm:spPr/>
    </dgm:pt>
    <dgm:pt modelId="{FF104730-0100-4C6A-B4BD-E163414C3EE6}" type="pres">
      <dgm:prSet presAssocID="{CF5A8060-65B4-4580-BFDC-98FE59C06BEF}" presName="conn2-1" presStyleLbl="parChTrans1D3" presStyleIdx="1" presStyleCnt="19"/>
      <dgm:spPr/>
    </dgm:pt>
    <dgm:pt modelId="{EA3E4465-2452-4197-BD38-D34E7B6F7985}" type="pres">
      <dgm:prSet presAssocID="{CF5A8060-65B4-4580-BFDC-98FE59C06BEF}" presName="connTx" presStyleLbl="parChTrans1D3" presStyleIdx="1" presStyleCnt="19"/>
      <dgm:spPr/>
    </dgm:pt>
    <dgm:pt modelId="{C96006BA-3DFA-4414-8451-5C8331103297}" type="pres">
      <dgm:prSet presAssocID="{8552430A-692E-404F-88D5-108CB09E2377}" presName="root2" presStyleCnt="0"/>
      <dgm:spPr/>
    </dgm:pt>
    <dgm:pt modelId="{9147F9DF-9D02-4F0E-B914-47CDD7439253}" type="pres">
      <dgm:prSet presAssocID="{8552430A-692E-404F-88D5-108CB09E2377}" presName="LevelTwoTextNode" presStyleLbl="node3" presStyleIdx="1" presStyleCnt="19" custFlipHor="1" custScaleX="260845" custScaleY="40804">
        <dgm:presLayoutVars>
          <dgm:chPref val="3"/>
        </dgm:presLayoutVars>
      </dgm:prSet>
      <dgm:spPr/>
    </dgm:pt>
    <dgm:pt modelId="{9185FB06-AFEF-4A5F-B625-52E59D289F11}" type="pres">
      <dgm:prSet presAssocID="{8552430A-692E-404F-88D5-108CB09E2377}" presName="level3hierChild" presStyleCnt="0"/>
      <dgm:spPr/>
    </dgm:pt>
    <dgm:pt modelId="{7B1BC9DC-413A-48E8-B56B-4EDB47F677F1}" type="pres">
      <dgm:prSet presAssocID="{A12BC054-21EB-40E1-A00D-240327598F52}" presName="conn2-1" presStyleLbl="parChTrans1D3" presStyleIdx="2" presStyleCnt="19"/>
      <dgm:spPr/>
    </dgm:pt>
    <dgm:pt modelId="{E04C5504-27E2-4671-B141-175E38B2FCB5}" type="pres">
      <dgm:prSet presAssocID="{A12BC054-21EB-40E1-A00D-240327598F52}" presName="connTx" presStyleLbl="parChTrans1D3" presStyleIdx="2" presStyleCnt="19"/>
      <dgm:spPr/>
    </dgm:pt>
    <dgm:pt modelId="{5516C88A-9DA3-4F2A-AEAA-7D1C38AED19B}" type="pres">
      <dgm:prSet presAssocID="{A7BC4CFF-842D-4306-BCF3-D1E0DDB6E8E6}" presName="root2" presStyleCnt="0"/>
      <dgm:spPr/>
    </dgm:pt>
    <dgm:pt modelId="{68EF2F9F-333B-4F0F-90DD-8F6B3D39C77A}" type="pres">
      <dgm:prSet presAssocID="{A7BC4CFF-842D-4306-BCF3-D1E0DDB6E8E6}" presName="LevelTwoTextNode" presStyleLbl="node3" presStyleIdx="2" presStyleCnt="19" custScaleX="260845" custScaleY="40804">
        <dgm:presLayoutVars>
          <dgm:chPref val="3"/>
        </dgm:presLayoutVars>
      </dgm:prSet>
      <dgm:spPr/>
    </dgm:pt>
    <dgm:pt modelId="{A833B325-D9B9-48E8-A179-CCA140E727B5}" type="pres">
      <dgm:prSet presAssocID="{A7BC4CFF-842D-4306-BCF3-D1E0DDB6E8E6}" presName="level3hierChild" presStyleCnt="0"/>
      <dgm:spPr/>
    </dgm:pt>
    <dgm:pt modelId="{BD04EF60-F201-4302-993C-32AD5E95B271}" type="pres">
      <dgm:prSet presAssocID="{BE73A80C-488D-45F5-A184-C3D53FCC8981}" presName="conn2-1" presStyleLbl="parChTrans1D3" presStyleIdx="3" presStyleCnt="19"/>
      <dgm:spPr/>
    </dgm:pt>
    <dgm:pt modelId="{DDDDD32A-7D89-4352-989A-1D7E2FFBB549}" type="pres">
      <dgm:prSet presAssocID="{BE73A80C-488D-45F5-A184-C3D53FCC8981}" presName="connTx" presStyleLbl="parChTrans1D3" presStyleIdx="3" presStyleCnt="19"/>
      <dgm:spPr/>
    </dgm:pt>
    <dgm:pt modelId="{8CCC868C-5FF9-4124-ADC8-EACFE596655D}" type="pres">
      <dgm:prSet presAssocID="{8876B368-0BFA-43D1-836A-B2C08B8DC4C1}" presName="root2" presStyleCnt="0"/>
      <dgm:spPr/>
    </dgm:pt>
    <dgm:pt modelId="{A7DBD9E1-5C31-4803-9E8B-09EDC528D709}" type="pres">
      <dgm:prSet presAssocID="{8876B368-0BFA-43D1-836A-B2C08B8DC4C1}" presName="LevelTwoTextNode" presStyleLbl="node3" presStyleIdx="3" presStyleCnt="19" custScaleX="260845" custScaleY="40804">
        <dgm:presLayoutVars>
          <dgm:chPref val="3"/>
        </dgm:presLayoutVars>
      </dgm:prSet>
      <dgm:spPr/>
    </dgm:pt>
    <dgm:pt modelId="{66096B7F-57DB-454F-BFDD-4991BB4E4E91}" type="pres">
      <dgm:prSet presAssocID="{8876B368-0BFA-43D1-836A-B2C08B8DC4C1}" presName="level3hierChild" presStyleCnt="0"/>
      <dgm:spPr/>
    </dgm:pt>
    <dgm:pt modelId="{D83ABA6C-34FB-4DBB-AD03-3EA0C0F882E5}" type="pres">
      <dgm:prSet presAssocID="{222658C2-44A4-4AEE-AFEF-DFDEE086DA70}" presName="conn2-1" presStyleLbl="parChTrans1D2" presStyleIdx="1" presStyleCnt="7"/>
      <dgm:spPr/>
    </dgm:pt>
    <dgm:pt modelId="{F91F4C14-22B3-4A1D-A27E-7C751E2C24E9}" type="pres">
      <dgm:prSet presAssocID="{222658C2-44A4-4AEE-AFEF-DFDEE086DA70}" presName="connTx" presStyleLbl="parChTrans1D2" presStyleIdx="1" presStyleCnt="7"/>
      <dgm:spPr/>
    </dgm:pt>
    <dgm:pt modelId="{4663F24E-207C-4C13-AF11-45CB0BCA2EF0}" type="pres">
      <dgm:prSet presAssocID="{EB0BCF97-5790-4E6A-A933-6D396B40A92C}" presName="root2" presStyleCnt="0"/>
      <dgm:spPr/>
    </dgm:pt>
    <dgm:pt modelId="{2F1FEEBA-1094-4C78-88D7-4E585450942C}" type="pres">
      <dgm:prSet presAssocID="{EB0BCF97-5790-4E6A-A933-6D396B40A92C}" presName="LevelTwoTextNode" presStyleLbl="node2" presStyleIdx="1" presStyleCnt="7" custScaleX="245063" custScaleY="66937" custLinFactNeighborY="-26117">
        <dgm:presLayoutVars>
          <dgm:chPref val="3"/>
        </dgm:presLayoutVars>
      </dgm:prSet>
      <dgm:spPr/>
    </dgm:pt>
    <dgm:pt modelId="{9D659946-1DCC-44BF-A0F7-E79BC77468EB}" type="pres">
      <dgm:prSet presAssocID="{EB0BCF97-5790-4E6A-A933-6D396B40A92C}" presName="level3hierChild" presStyleCnt="0"/>
      <dgm:spPr/>
    </dgm:pt>
    <dgm:pt modelId="{4EF4E803-FA29-48E6-8CB5-FDD1E9A42F62}" type="pres">
      <dgm:prSet presAssocID="{620C523A-4E70-40A5-8E29-5CC72CF07C49}" presName="conn2-1" presStyleLbl="parChTrans1D3" presStyleIdx="4" presStyleCnt="19"/>
      <dgm:spPr/>
    </dgm:pt>
    <dgm:pt modelId="{F5A1A304-AA37-4AE7-972F-093A0CB97DE6}" type="pres">
      <dgm:prSet presAssocID="{620C523A-4E70-40A5-8E29-5CC72CF07C49}" presName="connTx" presStyleLbl="parChTrans1D3" presStyleIdx="4" presStyleCnt="19"/>
      <dgm:spPr/>
    </dgm:pt>
    <dgm:pt modelId="{D7053E3E-89A0-484A-91F6-1494995A7057}" type="pres">
      <dgm:prSet presAssocID="{0132F373-65CE-4279-ADFB-B95F69BF48AA}" presName="root2" presStyleCnt="0"/>
      <dgm:spPr/>
    </dgm:pt>
    <dgm:pt modelId="{6BADBD42-44F8-449F-B6A7-068C29EDCE55}" type="pres">
      <dgm:prSet presAssocID="{0132F373-65CE-4279-ADFB-B95F69BF48AA}" presName="LevelTwoTextNode" presStyleLbl="node3" presStyleIdx="4" presStyleCnt="19" custScaleX="260845" custScaleY="40804" custLinFactNeighborX="-758" custLinFactNeighborY="59813">
        <dgm:presLayoutVars>
          <dgm:chPref val="3"/>
        </dgm:presLayoutVars>
      </dgm:prSet>
      <dgm:spPr/>
    </dgm:pt>
    <dgm:pt modelId="{96D89E50-33DC-40B7-AC4C-D05F8F8EA443}" type="pres">
      <dgm:prSet presAssocID="{0132F373-65CE-4279-ADFB-B95F69BF48AA}" presName="level3hierChild" presStyleCnt="0"/>
      <dgm:spPr/>
    </dgm:pt>
    <dgm:pt modelId="{C56B4B3A-9D92-45C8-903C-A1B057757B2B}" type="pres">
      <dgm:prSet presAssocID="{0D921190-2300-44E4-8815-8C2B05FED858}" presName="conn2-1" presStyleLbl="parChTrans1D3" presStyleIdx="5" presStyleCnt="19"/>
      <dgm:spPr/>
    </dgm:pt>
    <dgm:pt modelId="{1A5A24B9-99BC-49C4-A0A5-A9CFA772E491}" type="pres">
      <dgm:prSet presAssocID="{0D921190-2300-44E4-8815-8C2B05FED858}" presName="connTx" presStyleLbl="parChTrans1D3" presStyleIdx="5" presStyleCnt="19"/>
      <dgm:spPr/>
    </dgm:pt>
    <dgm:pt modelId="{3B23E7A8-3413-4DBD-9E4F-108608315B7E}" type="pres">
      <dgm:prSet presAssocID="{A9E9955D-90B9-428A-87C6-AE8BB8461060}" presName="root2" presStyleCnt="0"/>
      <dgm:spPr/>
    </dgm:pt>
    <dgm:pt modelId="{4778EAC3-3114-42D8-84BC-F15DAA0AFB0A}" type="pres">
      <dgm:prSet presAssocID="{A9E9955D-90B9-428A-87C6-AE8BB8461060}" presName="LevelTwoTextNode" presStyleLbl="node3" presStyleIdx="5" presStyleCnt="19" custScaleX="260845" custScaleY="40804" custLinFactNeighborX="-580" custLinFactNeighborY="-45028">
        <dgm:presLayoutVars>
          <dgm:chPref val="3"/>
        </dgm:presLayoutVars>
      </dgm:prSet>
      <dgm:spPr/>
    </dgm:pt>
    <dgm:pt modelId="{D1D8B42B-EFC0-4564-98ED-6B9D167CA89F}" type="pres">
      <dgm:prSet presAssocID="{A9E9955D-90B9-428A-87C6-AE8BB8461060}" presName="level3hierChild" presStyleCnt="0"/>
      <dgm:spPr/>
    </dgm:pt>
    <dgm:pt modelId="{CCD5D12A-ED5C-4D0A-924F-EE1168BCEDBE}" type="pres">
      <dgm:prSet presAssocID="{F7D3113D-5168-4057-A910-21CD92A41101}" presName="conn2-1" presStyleLbl="parChTrans1D3" presStyleIdx="6" presStyleCnt="19"/>
      <dgm:spPr/>
    </dgm:pt>
    <dgm:pt modelId="{1045FA61-0A15-4613-B5A5-A8E2FBB534A9}" type="pres">
      <dgm:prSet presAssocID="{F7D3113D-5168-4057-A910-21CD92A41101}" presName="connTx" presStyleLbl="parChTrans1D3" presStyleIdx="6" presStyleCnt="19"/>
      <dgm:spPr/>
    </dgm:pt>
    <dgm:pt modelId="{4BBBFECF-E249-46A4-9AC8-B51A0CA1AE0D}" type="pres">
      <dgm:prSet presAssocID="{FFF2F57A-4C4A-4CDE-969E-09D7A25584DA}" presName="root2" presStyleCnt="0"/>
      <dgm:spPr/>
    </dgm:pt>
    <dgm:pt modelId="{053C61FE-09E9-4011-B155-F0E796926CA0}" type="pres">
      <dgm:prSet presAssocID="{FFF2F57A-4C4A-4CDE-969E-09D7A25584DA}" presName="LevelTwoTextNode" presStyleLbl="node3" presStyleIdx="6" presStyleCnt="19" custScaleX="260845" custScaleY="40804" custLinFactNeighborX="-849" custLinFactNeighborY="-2520">
        <dgm:presLayoutVars>
          <dgm:chPref val="3"/>
        </dgm:presLayoutVars>
      </dgm:prSet>
      <dgm:spPr/>
    </dgm:pt>
    <dgm:pt modelId="{ACD327D9-F470-4DD7-8FDB-A08BC4B1F5B2}" type="pres">
      <dgm:prSet presAssocID="{FFF2F57A-4C4A-4CDE-969E-09D7A25584DA}" presName="level3hierChild" presStyleCnt="0"/>
      <dgm:spPr/>
    </dgm:pt>
    <dgm:pt modelId="{D57993B7-DC10-4423-B7C5-B49CC04DAF7C}" type="pres">
      <dgm:prSet presAssocID="{910033D3-14AE-47B6-A82D-3A5F3F12CA13}" presName="conn2-1" presStyleLbl="parChTrans1D3" presStyleIdx="7" presStyleCnt="19"/>
      <dgm:spPr/>
    </dgm:pt>
    <dgm:pt modelId="{923D1394-89A5-4E69-BF1C-551D7DA024E3}" type="pres">
      <dgm:prSet presAssocID="{910033D3-14AE-47B6-A82D-3A5F3F12CA13}" presName="connTx" presStyleLbl="parChTrans1D3" presStyleIdx="7" presStyleCnt="19"/>
      <dgm:spPr/>
    </dgm:pt>
    <dgm:pt modelId="{E241D4FE-6ECF-441A-BEAE-0F1F6087A0BB}" type="pres">
      <dgm:prSet presAssocID="{80346BCF-7FEF-4BC6-B1AB-4696E5FC69F3}" presName="root2" presStyleCnt="0"/>
      <dgm:spPr/>
    </dgm:pt>
    <dgm:pt modelId="{F70E3E29-0073-4EDC-A056-672CD55D99DC}" type="pres">
      <dgm:prSet presAssocID="{80346BCF-7FEF-4BC6-B1AB-4696E5FC69F3}" presName="LevelTwoTextNode" presStyleLbl="node3" presStyleIdx="7" presStyleCnt="19" custScaleX="260845" custScaleY="40804" custLinFactNeighborY="-5916">
        <dgm:presLayoutVars>
          <dgm:chPref val="3"/>
        </dgm:presLayoutVars>
      </dgm:prSet>
      <dgm:spPr/>
    </dgm:pt>
    <dgm:pt modelId="{5EEF3FB7-A2BE-4BC4-A261-823ECF18211C}" type="pres">
      <dgm:prSet presAssocID="{80346BCF-7FEF-4BC6-B1AB-4696E5FC69F3}" presName="level3hierChild" presStyleCnt="0"/>
      <dgm:spPr/>
    </dgm:pt>
    <dgm:pt modelId="{2C61F556-79AC-4C37-B698-BE29228C2E23}" type="pres">
      <dgm:prSet presAssocID="{9AB1F979-1957-41A3-BBA7-A033CBCA36FF}" presName="conn2-1" presStyleLbl="parChTrans1D3" presStyleIdx="8" presStyleCnt="19"/>
      <dgm:spPr/>
    </dgm:pt>
    <dgm:pt modelId="{C012DB2B-76D2-442A-8F37-9BC99F4AEE82}" type="pres">
      <dgm:prSet presAssocID="{9AB1F979-1957-41A3-BBA7-A033CBCA36FF}" presName="connTx" presStyleLbl="parChTrans1D3" presStyleIdx="8" presStyleCnt="19"/>
      <dgm:spPr/>
    </dgm:pt>
    <dgm:pt modelId="{A6BB42F6-7B10-49DE-B886-B4816F7E633C}" type="pres">
      <dgm:prSet presAssocID="{4300F58F-5B98-4B16-8D58-A1FFBB81A487}" presName="root2" presStyleCnt="0"/>
      <dgm:spPr/>
    </dgm:pt>
    <dgm:pt modelId="{30946233-1FB9-4BB2-AA7F-50C4918AD161}" type="pres">
      <dgm:prSet presAssocID="{4300F58F-5B98-4B16-8D58-A1FFBB81A487}" presName="LevelTwoTextNode" presStyleLbl="node3" presStyleIdx="8" presStyleCnt="19" custScaleX="260845" custScaleY="40804" custLinFactNeighborY="-9398">
        <dgm:presLayoutVars>
          <dgm:chPref val="3"/>
        </dgm:presLayoutVars>
      </dgm:prSet>
      <dgm:spPr/>
    </dgm:pt>
    <dgm:pt modelId="{6BDEF9A8-0E8C-44F9-9066-67585C4D4B9A}" type="pres">
      <dgm:prSet presAssocID="{4300F58F-5B98-4B16-8D58-A1FFBB81A487}" presName="level3hierChild" presStyleCnt="0"/>
      <dgm:spPr/>
    </dgm:pt>
    <dgm:pt modelId="{9695026B-B272-4BBE-A8E2-8DA03D6865D0}" type="pres">
      <dgm:prSet presAssocID="{9DA10883-F5B7-4705-B6A9-1818E238457F}" presName="conn2-1" presStyleLbl="parChTrans1D3" presStyleIdx="9" presStyleCnt="19"/>
      <dgm:spPr/>
    </dgm:pt>
    <dgm:pt modelId="{5340881F-19D3-460B-A2F0-721E95BA64E2}" type="pres">
      <dgm:prSet presAssocID="{9DA10883-F5B7-4705-B6A9-1818E238457F}" presName="connTx" presStyleLbl="parChTrans1D3" presStyleIdx="9" presStyleCnt="19"/>
      <dgm:spPr/>
    </dgm:pt>
    <dgm:pt modelId="{E530054F-6A49-4F10-84E4-20905A95BB20}" type="pres">
      <dgm:prSet presAssocID="{B4904640-2CF2-44FC-A094-83DE2F66311E}" presName="root2" presStyleCnt="0"/>
      <dgm:spPr/>
    </dgm:pt>
    <dgm:pt modelId="{456ECDDA-EFD3-40F6-8BA6-15E5F1264403}" type="pres">
      <dgm:prSet presAssocID="{B4904640-2CF2-44FC-A094-83DE2F66311E}" presName="LevelTwoTextNode" presStyleLbl="node3" presStyleIdx="9" presStyleCnt="19" custScaleX="260845" custScaleY="40804" custLinFactNeighborX="871" custLinFactNeighborY="-14621">
        <dgm:presLayoutVars>
          <dgm:chPref val="3"/>
        </dgm:presLayoutVars>
      </dgm:prSet>
      <dgm:spPr/>
    </dgm:pt>
    <dgm:pt modelId="{F59349EB-94A6-4EF6-9C6D-0365206EBA06}" type="pres">
      <dgm:prSet presAssocID="{B4904640-2CF2-44FC-A094-83DE2F66311E}" presName="level3hierChild" presStyleCnt="0"/>
      <dgm:spPr/>
    </dgm:pt>
    <dgm:pt modelId="{F39F9A05-48ED-4D10-B1AD-1CA1BDCE3D40}" type="pres">
      <dgm:prSet presAssocID="{C84D1E84-E819-425C-B88C-6E079BB4A93E}" presName="root1" presStyleCnt="0"/>
      <dgm:spPr/>
    </dgm:pt>
    <dgm:pt modelId="{7CF45ECB-8A08-40EE-9309-3EF23C8F1F2A}" type="pres">
      <dgm:prSet presAssocID="{C84D1E84-E819-425C-B88C-6E079BB4A93E}" presName="LevelOneTextNode" presStyleLbl="node0" presStyleIdx="1" presStyleCnt="3" custScaleX="148629" custLinFactNeighborX="-2952" custLinFactNeighborY="-12094">
        <dgm:presLayoutVars>
          <dgm:chPref val="3"/>
        </dgm:presLayoutVars>
      </dgm:prSet>
      <dgm:spPr/>
    </dgm:pt>
    <dgm:pt modelId="{6644FF09-C199-41C6-8847-971A5F9059F7}" type="pres">
      <dgm:prSet presAssocID="{C84D1E84-E819-425C-B88C-6E079BB4A93E}" presName="level2hierChild" presStyleCnt="0"/>
      <dgm:spPr/>
    </dgm:pt>
    <dgm:pt modelId="{71430435-1DB7-434D-8C49-3EED42CA73B8}" type="pres">
      <dgm:prSet presAssocID="{8C440740-BE94-4FC8-B662-CAC7221454EF}" presName="conn2-1" presStyleLbl="parChTrans1D2" presStyleIdx="2" presStyleCnt="7"/>
      <dgm:spPr/>
    </dgm:pt>
    <dgm:pt modelId="{0F187F09-6AF5-4020-9E34-ECACCEDA7947}" type="pres">
      <dgm:prSet presAssocID="{8C440740-BE94-4FC8-B662-CAC7221454EF}" presName="connTx" presStyleLbl="parChTrans1D2" presStyleIdx="2" presStyleCnt="7"/>
      <dgm:spPr/>
    </dgm:pt>
    <dgm:pt modelId="{C382FBEE-FFF9-42AE-B7D3-77524FCA15AE}" type="pres">
      <dgm:prSet presAssocID="{18BDDE89-9842-4497-91C9-6815F1F79414}" presName="root2" presStyleCnt="0"/>
      <dgm:spPr/>
    </dgm:pt>
    <dgm:pt modelId="{79273475-30A7-4426-8BFD-13B20F82667F}" type="pres">
      <dgm:prSet presAssocID="{18BDDE89-9842-4497-91C9-6815F1F79414}" presName="LevelTwoTextNode" presStyleLbl="node2" presStyleIdx="2" presStyleCnt="7" custScaleX="245063" custScaleY="60164" custLinFactNeighborX="-5490" custLinFactNeighborY="-11324">
        <dgm:presLayoutVars>
          <dgm:chPref val="3"/>
        </dgm:presLayoutVars>
      </dgm:prSet>
      <dgm:spPr/>
    </dgm:pt>
    <dgm:pt modelId="{7C5237F4-D2DB-4CB3-8A36-E576C4CC0F51}" type="pres">
      <dgm:prSet presAssocID="{18BDDE89-9842-4497-91C9-6815F1F79414}" presName="level3hierChild" presStyleCnt="0"/>
      <dgm:spPr/>
    </dgm:pt>
    <dgm:pt modelId="{CC318B44-0EE7-497C-889C-1F3CA5426819}" type="pres">
      <dgm:prSet presAssocID="{D2358089-DF5B-4DF8-8502-2837ACF5C2F5}" presName="conn2-1" presStyleLbl="parChTrans1D3" presStyleIdx="10" presStyleCnt="19"/>
      <dgm:spPr/>
    </dgm:pt>
    <dgm:pt modelId="{F1F10CCE-DC74-49E3-AE68-53CA9BD3677C}" type="pres">
      <dgm:prSet presAssocID="{D2358089-DF5B-4DF8-8502-2837ACF5C2F5}" presName="connTx" presStyleLbl="parChTrans1D3" presStyleIdx="10" presStyleCnt="19"/>
      <dgm:spPr/>
    </dgm:pt>
    <dgm:pt modelId="{803649F8-329D-4B24-BCFC-3E6C78D00D0E}" type="pres">
      <dgm:prSet presAssocID="{5F6E2E8D-497D-4948-9114-8ACD90FE8BC4}" presName="root2" presStyleCnt="0"/>
      <dgm:spPr/>
    </dgm:pt>
    <dgm:pt modelId="{B7789738-D695-4ED0-8BA8-95EF4CB5CE8E}" type="pres">
      <dgm:prSet presAssocID="{5F6E2E8D-497D-4948-9114-8ACD90FE8BC4}" presName="LevelTwoTextNode" presStyleLbl="node3" presStyleIdx="10" presStyleCnt="19" custScaleX="260845" custScaleY="40804" custLinFactNeighborX="-5987" custLinFactNeighborY="-5972">
        <dgm:presLayoutVars>
          <dgm:chPref val="3"/>
        </dgm:presLayoutVars>
      </dgm:prSet>
      <dgm:spPr/>
    </dgm:pt>
    <dgm:pt modelId="{818F61BF-E668-4327-AF83-5739427006A6}" type="pres">
      <dgm:prSet presAssocID="{5F6E2E8D-497D-4948-9114-8ACD90FE8BC4}" presName="level3hierChild" presStyleCnt="0"/>
      <dgm:spPr/>
    </dgm:pt>
    <dgm:pt modelId="{A5321DEB-1AEE-4040-9E83-1A1C9CB18A89}" type="pres">
      <dgm:prSet presAssocID="{AE0FEF33-A20D-4E85-9C9C-5CF60709CB1B}" presName="conn2-1" presStyleLbl="parChTrans1D3" presStyleIdx="11" presStyleCnt="19"/>
      <dgm:spPr/>
    </dgm:pt>
    <dgm:pt modelId="{5AAF22AA-F278-473F-8C27-E3EFEC86E203}" type="pres">
      <dgm:prSet presAssocID="{AE0FEF33-A20D-4E85-9C9C-5CF60709CB1B}" presName="connTx" presStyleLbl="parChTrans1D3" presStyleIdx="11" presStyleCnt="19"/>
      <dgm:spPr/>
    </dgm:pt>
    <dgm:pt modelId="{F84C12A0-A71C-4C3B-AE5A-382152486432}" type="pres">
      <dgm:prSet presAssocID="{C021AD34-9764-476F-9562-C07CBBE0483D}" presName="root2" presStyleCnt="0"/>
      <dgm:spPr/>
    </dgm:pt>
    <dgm:pt modelId="{8CD7B690-6EA4-4013-BAC4-05F00E2C13BC}" type="pres">
      <dgm:prSet presAssocID="{C021AD34-9764-476F-9562-C07CBBE0483D}" presName="LevelTwoTextNode" presStyleLbl="node3" presStyleIdx="11" presStyleCnt="19" custScaleX="260845" custScaleY="67652" custLinFactNeighborX="-6089" custLinFactNeighborY="-11678">
        <dgm:presLayoutVars>
          <dgm:chPref val="3"/>
        </dgm:presLayoutVars>
      </dgm:prSet>
      <dgm:spPr/>
    </dgm:pt>
    <dgm:pt modelId="{20BEB9AE-D883-45C4-AEDB-23159BAC422E}" type="pres">
      <dgm:prSet presAssocID="{C021AD34-9764-476F-9562-C07CBBE0483D}" presName="level3hierChild" presStyleCnt="0"/>
      <dgm:spPr/>
    </dgm:pt>
    <dgm:pt modelId="{758B1B4B-AA18-4591-9FF6-44013C66C6C1}" type="pres">
      <dgm:prSet presAssocID="{3944E4FE-65D3-45F9-A59A-D7AA0EFF2316}" presName="root1" presStyleCnt="0"/>
      <dgm:spPr/>
    </dgm:pt>
    <dgm:pt modelId="{BDF92487-78CC-48F6-8871-D3BF76BB22AD}" type="pres">
      <dgm:prSet presAssocID="{3944E4FE-65D3-45F9-A59A-D7AA0EFF2316}" presName="LevelOneTextNode" presStyleLbl="node0" presStyleIdx="2" presStyleCnt="3" custScaleX="146999" custLinFactNeighborX="-4432" custLinFactNeighborY="-16531">
        <dgm:presLayoutVars>
          <dgm:chPref val="3"/>
        </dgm:presLayoutVars>
      </dgm:prSet>
      <dgm:spPr/>
    </dgm:pt>
    <dgm:pt modelId="{F6A3B813-9A31-4FDA-98CC-1008D9E8CC25}" type="pres">
      <dgm:prSet presAssocID="{3944E4FE-65D3-45F9-A59A-D7AA0EFF2316}" presName="level2hierChild" presStyleCnt="0"/>
      <dgm:spPr/>
    </dgm:pt>
    <dgm:pt modelId="{E8C5C41F-6AF8-45AA-8A5D-BCB60052E9DA}" type="pres">
      <dgm:prSet presAssocID="{6E863676-A3EC-4B2D-857D-44175F826D60}" presName="conn2-1" presStyleLbl="parChTrans1D2" presStyleIdx="3" presStyleCnt="7"/>
      <dgm:spPr/>
    </dgm:pt>
    <dgm:pt modelId="{E78EAF51-D534-4BD5-817A-4C59BFA100BE}" type="pres">
      <dgm:prSet presAssocID="{6E863676-A3EC-4B2D-857D-44175F826D60}" presName="connTx" presStyleLbl="parChTrans1D2" presStyleIdx="3" presStyleCnt="7"/>
      <dgm:spPr/>
    </dgm:pt>
    <dgm:pt modelId="{9239AF66-5852-427D-BDEA-4E0B6E942739}" type="pres">
      <dgm:prSet presAssocID="{E0D24DE2-38FB-4D14-A097-4EAAF3239F39}" presName="root2" presStyleCnt="0"/>
      <dgm:spPr/>
    </dgm:pt>
    <dgm:pt modelId="{6DFA4119-073D-4B1C-8504-CC54DD5FF93D}" type="pres">
      <dgm:prSet presAssocID="{E0D24DE2-38FB-4D14-A097-4EAAF3239F39}" presName="LevelTwoTextNode" presStyleLbl="node2" presStyleIdx="3" presStyleCnt="7" custScaleX="245063" custScaleY="58583" custLinFactNeighborX="-963" custLinFactNeighborY="-4475">
        <dgm:presLayoutVars>
          <dgm:chPref val="3"/>
        </dgm:presLayoutVars>
      </dgm:prSet>
      <dgm:spPr/>
    </dgm:pt>
    <dgm:pt modelId="{CC139F27-941F-43CB-8649-A357FED0F9C5}" type="pres">
      <dgm:prSet presAssocID="{E0D24DE2-38FB-4D14-A097-4EAAF3239F39}" presName="level3hierChild" presStyleCnt="0"/>
      <dgm:spPr/>
    </dgm:pt>
    <dgm:pt modelId="{4B60A326-60E8-4FB8-8755-D3F10689155D}" type="pres">
      <dgm:prSet presAssocID="{8BB5C4B9-3FE2-474B-8BB1-70F311832F1C}" presName="conn2-1" presStyleLbl="parChTrans1D3" presStyleIdx="12" presStyleCnt="19"/>
      <dgm:spPr/>
    </dgm:pt>
    <dgm:pt modelId="{B9FF07A9-E175-4A93-AA0B-EAA4E97631A8}" type="pres">
      <dgm:prSet presAssocID="{8BB5C4B9-3FE2-474B-8BB1-70F311832F1C}" presName="connTx" presStyleLbl="parChTrans1D3" presStyleIdx="12" presStyleCnt="19"/>
      <dgm:spPr/>
    </dgm:pt>
    <dgm:pt modelId="{82611B01-FB9F-4813-8F20-2948D06804CC}" type="pres">
      <dgm:prSet presAssocID="{0C6EFB0C-28FB-42DD-AB7C-63D80354F8D7}" presName="root2" presStyleCnt="0"/>
      <dgm:spPr/>
    </dgm:pt>
    <dgm:pt modelId="{B806FF40-5AD3-4278-9E28-E42AED602D53}" type="pres">
      <dgm:prSet presAssocID="{0C6EFB0C-28FB-42DD-AB7C-63D80354F8D7}" presName="LevelTwoTextNode" presStyleLbl="node3" presStyleIdx="12" presStyleCnt="19" custScaleX="260845" custScaleY="40804" custLinFactNeighborX="-3965" custLinFactNeighborY="48733">
        <dgm:presLayoutVars>
          <dgm:chPref val="3"/>
        </dgm:presLayoutVars>
      </dgm:prSet>
      <dgm:spPr/>
    </dgm:pt>
    <dgm:pt modelId="{B871231B-E77F-4B6A-AD3D-B7004C6652D1}" type="pres">
      <dgm:prSet presAssocID="{0C6EFB0C-28FB-42DD-AB7C-63D80354F8D7}" presName="level3hierChild" presStyleCnt="0"/>
      <dgm:spPr/>
    </dgm:pt>
    <dgm:pt modelId="{346D2A5A-41EF-4F99-98F6-9C6C2E4905AC}" type="pres">
      <dgm:prSet presAssocID="{54B464E7-12A6-4895-AF45-A9FF1E47963B}" presName="conn2-1" presStyleLbl="parChTrans1D3" presStyleIdx="13" presStyleCnt="19"/>
      <dgm:spPr/>
    </dgm:pt>
    <dgm:pt modelId="{CD6F4CCA-8BB3-445E-B15B-A1E8D47934BE}" type="pres">
      <dgm:prSet presAssocID="{54B464E7-12A6-4895-AF45-A9FF1E47963B}" presName="connTx" presStyleLbl="parChTrans1D3" presStyleIdx="13" presStyleCnt="19"/>
      <dgm:spPr/>
    </dgm:pt>
    <dgm:pt modelId="{A95CA007-5A61-4A25-9869-3465D747D0C6}" type="pres">
      <dgm:prSet presAssocID="{0F8908B9-225F-4374-9C7B-24A0AF641688}" presName="root2" presStyleCnt="0"/>
      <dgm:spPr/>
    </dgm:pt>
    <dgm:pt modelId="{AE471EF2-0E98-41AD-8905-CBE4606EEA68}" type="pres">
      <dgm:prSet presAssocID="{0F8908B9-225F-4374-9C7B-24A0AF641688}" presName="LevelTwoTextNode" presStyleLbl="node3" presStyleIdx="13" presStyleCnt="19" custScaleX="260845" custScaleY="40804" custLinFactNeighborX="-3910" custLinFactNeighborY="-55818">
        <dgm:presLayoutVars>
          <dgm:chPref val="3"/>
        </dgm:presLayoutVars>
      </dgm:prSet>
      <dgm:spPr/>
    </dgm:pt>
    <dgm:pt modelId="{66A0C206-D1E8-4FBE-AA97-14B8A4D5D3DA}" type="pres">
      <dgm:prSet presAssocID="{0F8908B9-225F-4374-9C7B-24A0AF641688}" presName="level3hierChild" presStyleCnt="0"/>
      <dgm:spPr/>
    </dgm:pt>
    <dgm:pt modelId="{FFFEFA21-595F-44A2-BAC4-F1115EB19C18}" type="pres">
      <dgm:prSet presAssocID="{F07AF0F8-1C56-4EFF-9785-2D92263C34E6}" presName="conn2-1" presStyleLbl="parChTrans1D2" presStyleIdx="4" presStyleCnt="7"/>
      <dgm:spPr/>
    </dgm:pt>
    <dgm:pt modelId="{8ACF03BD-2CCB-48CD-8438-590B50248A3F}" type="pres">
      <dgm:prSet presAssocID="{F07AF0F8-1C56-4EFF-9785-2D92263C34E6}" presName="connTx" presStyleLbl="parChTrans1D2" presStyleIdx="4" presStyleCnt="7"/>
      <dgm:spPr/>
    </dgm:pt>
    <dgm:pt modelId="{9F4C2AE5-6156-401D-9950-DDEA69A04D7F}" type="pres">
      <dgm:prSet presAssocID="{859D490A-8328-4C8D-BB65-FA2B92E3922E}" presName="root2" presStyleCnt="0"/>
      <dgm:spPr/>
    </dgm:pt>
    <dgm:pt modelId="{D9B56EC2-134D-45E5-90D4-6606936E714B}" type="pres">
      <dgm:prSet presAssocID="{859D490A-8328-4C8D-BB65-FA2B92E3922E}" presName="LevelTwoTextNode" presStyleLbl="node2" presStyleIdx="4" presStyleCnt="7" custScaleX="245063" custScaleY="59583" custLinFactNeighborX="-863" custLinFactNeighborY="-1532">
        <dgm:presLayoutVars>
          <dgm:chPref val="3"/>
        </dgm:presLayoutVars>
      </dgm:prSet>
      <dgm:spPr/>
    </dgm:pt>
    <dgm:pt modelId="{5712E11C-8989-4466-AC70-26D9B4EDBA0B}" type="pres">
      <dgm:prSet presAssocID="{859D490A-8328-4C8D-BB65-FA2B92E3922E}" presName="level3hierChild" presStyleCnt="0"/>
      <dgm:spPr/>
    </dgm:pt>
    <dgm:pt modelId="{EFD47A81-2F14-4CB0-BA00-D772974D220C}" type="pres">
      <dgm:prSet presAssocID="{F74EC77D-07C0-4E1F-9CC0-E3A9DCAA8BA4}" presName="conn2-1" presStyleLbl="parChTrans1D3" presStyleIdx="14" presStyleCnt="19"/>
      <dgm:spPr/>
    </dgm:pt>
    <dgm:pt modelId="{53636F8C-35B9-433D-9ABE-991B09A40210}" type="pres">
      <dgm:prSet presAssocID="{F74EC77D-07C0-4E1F-9CC0-E3A9DCAA8BA4}" presName="connTx" presStyleLbl="parChTrans1D3" presStyleIdx="14" presStyleCnt="19"/>
      <dgm:spPr/>
    </dgm:pt>
    <dgm:pt modelId="{C65E976D-8864-4DEC-91B8-83E2DBD7EA1D}" type="pres">
      <dgm:prSet presAssocID="{C63A9CEA-0249-4917-8350-ED3630FAFF4E}" presName="root2" presStyleCnt="0"/>
      <dgm:spPr/>
    </dgm:pt>
    <dgm:pt modelId="{6C5B0D9D-42F7-4E62-9276-E602B723CD04}" type="pres">
      <dgm:prSet presAssocID="{C63A9CEA-0249-4917-8350-ED3630FAFF4E}" presName="LevelTwoTextNode" presStyleLbl="node3" presStyleIdx="14" presStyleCnt="19" custScaleX="260845" custScaleY="40804" custLinFactNeighborX="-3344" custLinFactNeighborY="-642">
        <dgm:presLayoutVars>
          <dgm:chPref val="3"/>
        </dgm:presLayoutVars>
      </dgm:prSet>
      <dgm:spPr/>
    </dgm:pt>
    <dgm:pt modelId="{396E5016-B9D7-4EEF-9216-947889036787}" type="pres">
      <dgm:prSet presAssocID="{C63A9CEA-0249-4917-8350-ED3630FAFF4E}" presName="level3hierChild" presStyleCnt="0"/>
      <dgm:spPr/>
    </dgm:pt>
    <dgm:pt modelId="{0DCA1FC1-0899-4A7A-910B-F1F545FF7A8C}" type="pres">
      <dgm:prSet presAssocID="{98311402-016B-42AC-97B0-7119C651D4C0}" presName="conn2-1" presStyleLbl="parChTrans1D2" presStyleIdx="5" presStyleCnt="7"/>
      <dgm:spPr/>
    </dgm:pt>
    <dgm:pt modelId="{BF0BC0D3-A1DB-4C37-BD85-889E9E12947F}" type="pres">
      <dgm:prSet presAssocID="{98311402-016B-42AC-97B0-7119C651D4C0}" presName="connTx" presStyleLbl="parChTrans1D2" presStyleIdx="5" presStyleCnt="7"/>
      <dgm:spPr/>
    </dgm:pt>
    <dgm:pt modelId="{F05BD81F-A57D-440E-BA9B-5611931AB18E}" type="pres">
      <dgm:prSet presAssocID="{1E18384B-1971-4AA6-82D6-2CA3AF34F06D}" presName="root2" presStyleCnt="0"/>
      <dgm:spPr/>
    </dgm:pt>
    <dgm:pt modelId="{5232CABB-1156-4F81-BB12-F91EC25EEBD2}" type="pres">
      <dgm:prSet presAssocID="{1E18384B-1971-4AA6-82D6-2CA3AF34F06D}" presName="LevelTwoTextNode" presStyleLbl="node2" presStyleIdx="5" presStyleCnt="7" custScaleX="245063" custScaleY="64088" custLinFactNeighborX="-774">
        <dgm:presLayoutVars>
          <dgm:chPref val="3"/>
        </dgm:presLayoutVars>
      </dgm:prSet>
      <dgm:spPr/>
    </dgm:pt>
    <dgm:pt modelId="{62FDF9DD-2992-4D59-9D73-DBC97550E8DD}" type="pres">
      <dgm:prSet presAssocID="{1E18384B-1971-4AA6-82D6-2CA3AF34F06D}" presName="level3hierChild" presStyleCnt="0"/>
      <dgm:spPr/>
    </dgm:pt>
    <dgm:pt modelId="{2DA4BA74-FC42-43EE-9DB7-F53C278A8F36}" type="pres">
      <dgm:prSet presAssocID="{53E94B1B-1586-41CA-A345-3110A8A8A594}" presName="conn2-1" presStyleLbl="parChTrans1D3" presStyleIdx="15" presStyleCnt="19"/>
      <dgm:spPr/>
    </dgm:pt>
    <dgm:pt modelId="{7BDD0824-2259-487D-92FB-A3B844438208}" type="pres">
      <dgm:prSet presAssocID="{53E94B1B-1586-41CA-A345-3110A8A8A594}" presName="connTx" presStyleLbl="parChTrans1D3" presStyleIdx="15" presStyleCnt="19"/>
      <dgm:spPr/>
    </dgm:pt>
    <dgm:pt modelId="{E2DEDAC0-5AF2-4226-A2F7-5634488F9C22}" type="pres">
      <dgm:prSet presAssocID="{3AF7EDEB-C315-4011-A1B1-FF2FB455C90B}" presName="root2" presStyleCnt="0"/>
      <dgm:spPr/>
    </dgm:pt>
    <dgm:pt modelId="{7D701F67-4387-463D-B554-4D62A39DA794}" type="pres">
      <dgm:prSet presAssocID="{3AF7EDEB-C315-4011-A1B1-FF2FB455C90B}" presName="LevelTwoTextNode" presStyleLbl="node3" presStyleIdx="15" presStyleCnt="19" custScaleX="260845" custScaleY="40804" custLinFactNeighborX="-2568" custLinFactNeighborY="4255">
        <dgm:presLayoutVars>
          <dgm:chPref val="3"/>
        </dgm:presLayoutVars>
      </dgm:prSet>
      <dgm:spPr/>
    </dgm:pt>
    <dgm:pt modelId="{D84C2CC1-B5FE-45A5-9171-42F48D9867EA}" type="pres">
      <dgm:prSet presAssocID="{3AF7EDEB-C315-4011-A1B1-FF2FB455C90B}" presName="level3hierChild" presStyleCnt="0"/>
      <dgm:spPr/>
    </dgm:pt>
    <dgm:pt modelId="{EECAB5ED-5AAA-4FB9-91BD-07A048CBAFA1}" type="pres">
      <dgm:prSet presAssocID="{17DFFE2C-FE84-476E-BDD0-A937A4AE040C}" presName="conn2-1" presStyleLbl="parChTrans1D3" presStyleIdx="16" presStyleCnt="19"/>
      <dgm:spPr/>
    </dgm:pt>
    <dgm:pt modelId="{6F1AAE9C-1BE5-47EF-AC13-12B5E22A23F6}" type="pres">
      <dgm:prSet presAssocID="{17DFFE2C-FE84-476E-BDD0-A937A4AE040C}" presName="connTx" presStyleLbl="parChTrans1D3" presStyleIdx="16" presStyleCnt="19"/>
      <dgm:spPr/>
    </dgm:pt>
    <dgm:pt modelId="{13718B6F-5EA9-43CB-81B6-34C9D9C8CC0B}" type="pres">
      <dgm:prSet presAssocID="{DBFD400E-FADC-455C-B73E-16E5F65B1F02}" presName="root2" presStyleCnt="0"/>
      <dgm:spPr/>
    </dgm:pt>
    <dgm:pt modelId="{C8E36855-CA82-441C-85ED-481C37D19AE2}" type="pres">
      <dgm:prSet presAssocID="{DBFD400E-FADC-455C-B73E-16E5F65B1F02}" presName="LevelTwoTextNode" presStyleLbl="node3" presStyleIdx="16" presStyleCnt="19" custScaleX="260845" custScaleY="40804" custLinFactNeighborX="-2831" custLinFactNeighborY="1509">
        <dgm:presLayoutVars>
          <dgm:chPref val="3"/>
        </dgm:presLayoutVars>
      </dgm:prSet>
      <dgm:spPr/>
    </dgm:pt>
    <dgm:pt modelId="{3C80023E-BD31-45E3-A780-6C402969497D}" type="pres">
      <dgm:prSet presAssocID="{DBFD400E-FADC-455C-B73E-16E5F65B1F02}" presName="level3hierChild" presStyleCnt="0"/>
      <dgm:spPr/>
    </dgm:pt>
    <dgm:pt modelId="{9ABA36CF-43C1-436B-9191-D484618F44C2}" type="pres">
      <dgm:prSet presAssocID="{A9A3B599-482F-42A8-BD62-7B9480B58EC5}" presName="conn2-1" presStyleLbl="parChTrans1D3" presStyleIdx="17" presStyleCnt="19"/>
      <dgm:spPr/>
    </dgm:pt>
    <dgm:pt modelId="{9C93512C-AD0F-4A73-B452-4519DE6F3DB3}" type="pres">
      <dgm:prSet presAssocID="{A9A3B599-482F-42A8-BD62-7B9480B58EC5}" presName="connTx" presStyleLbl="parChTrans1D3" presStyleIdx="17" presStyleCnt="19"/>
      <dgm:spPr/>
    </dgm:pt>
    <dgm:pt modelId="{D9B1B562-F340-481D-98B9-9F8BD019D9FD}" type="pres">
      <dgm:prSet presAssocID="{D7F4DD72-DD0E-4818-8574-B5D98BD4A289}" presName="root2" presStyleCnt="0"/>
      <dgm:spPr/>
    </dgm:pt>
    <dgm:pt modelId="{908221B9-1D98-43A8-9089-C96627AADFF7}" type="pres">
      <dgm:prSet presAssocID="{D7F4DD72-DD0E-4818-8574-B5D98BD4A289}" presName="LevelTwoTextNode" presStyleLbl="node3" presStyleIdx="17" presStyleCnt="19" custScaleX="260845" custScaleY="40804" custLinFactNeighborX="-2398" custLinFactNeighborY="-5720">
        <dgm:presLayoutVars>
          <dgm:chPref val="3"/>
        </dgm:presLayoutVars>
      </dgm:prSet>
      <dgm:spPr/>
    </dgm:pt>
    <dgm:pt modelId="{CA42696D-799A-4A81-B4C4-013DF7BD4C60}" type="pres">
      <dgm:prSet presAssocID="{D7F4DD72-DD0E-4818-8574-B5D98BD4A289}" presName="level3hierChild" presStyleCnt="0"/>
      <dgm:spPr/>
    </dgm:pt>
    <dgm:pt modelId="{57C181B1-E5D1-4CC9-B25F-08C4CAEF6450}" type="pres">
      <dgm:prSet presAssocID="{9E2F82AA-34FE-48DB-9892-9B52685F2D1D}" presName="conn2-1" presStyleLbl="parChTrans1D2" presStyleIdx="6" presStyleCnt="7"/>
      <dgm:spPr/>
    </dgm:pt>
    <dgm:pt modelId="{6B3CB320-9C78-4074-836F-7EB4CB88F04C}" type="pres">
      <dgm:prSet presAssocID="{9E2F82AA-34FE-48DB-9892-9B52685F2D1D}" presName="connTx" presStyleLbl="parChTrans1D2" presStyleIdx="6" presStyleCnt="7"/>
      <dgm:spPr/>
    </dgm:pt>
    <dgm:pt modelId="{DF67517F-7BD2-424A-94EF-051C2852D1E6}" type="pres">
      <dgm:prSet presAssocID="{5582DF0D-4811-4099-9CE7-AC6A0721DE51}" presName="root2" presStyleCnt="0"/>
      <dgm:spPr/>
    </dgm:pt>
    <dgm:pt modelId="{5750905E-BDD3-4D06-9CAC-543189CBF31B}" type="pres">
      <dgm:prSet presAssocID="{5582DF0D-4811-4099-9CE7-AC6A0721DE51}" presName="LevelTwoTextNode" presStyleLbl="node2" presStyleIdx="6" presStyleCnt="7" custScaleX="245063" custScaleY="63035" custLinFactNeighborX="-1603" custLinFactNeighborY="547">
        <dgm:presLayoutVars>
          <dgm:chPref val="3"/>
        </dgm:presLayoutVars>
      </dgm:prSet>
      <dgm:spPr/>
    </dgm:pt>
    <dgm:pt modelId="{E4B8EE96-F139-4546-9423-3FBE90E89593}" type="pres">
      <dgm:prSet presAssocID="{5582DF0D-4811-4099-9CE7-AC6A0721DE51}" presName="level3hierChild" presStyleCnt="0"/>
      <dgm:spPr/>
    </dgm:pt>
    <dgm:pt modelId="{98E56215-61EF-4B2B-A34C-7D29AA8A4276}" type="pres">
      <dgm:prSet presAssocID="{6BB92758-E725-41D2-BE53-13E2D22A8F88}" presName="conn2-1" presStyleLbl="parChTrans1D3" presStyleIdx="18" presStyleCnt="19"/>
      <dgm:spPr/>
    </dgm:pt>
    <dgm:pt modelId="{C1B0B380-81F2-46DD-AA57-CE3DE83A19F7}" type="pres">
      <dgm:prSet presAssocID="{6BB92758-E725-41D2-BE53-13E2D22A8F88}" presName="connTx" presStyleLbl="parChTrans1D3" presStyleIdx="18" presStyleCnt="19"/>
      <dgm:spPr/>
    </dgm:pt>
    <dgm:pt modelId="{BEB5C9EE-2DAE-4615-82FA-D488FB934B4E}" type="pres">
      <dgm:prSet presAssocID="{A00EA5B2-AFDA-4BF4-BDFA-DBA40EC6E391}" presName="root2" presStyleCnt="0"/>
      <dgm:spPr/>
    </dgm:pt>
    <dgm:pt modelId="{C5C39730-6A0B-4EDA-BC76-14CD15A7B2DE}" type="pres">
      <dgm:prSet presAssocID="{A00EA5B2-AFDA-4BF4-BDFA-DBA40EC6E391}" presName="LevelTwoTextNode" presStyleLbl="node3" presStyleIdx="18" presStyleCnt="19" custScaleX="260845" custScaleY="40804" custLinFactNeighborX="-1696" custLinFactNeighborY="901">
        <dgm:presLayoutVars>
          <dgm:chPref val="3"/>
        </dgm:presLayoutVars>
      </dgm:prSet>
      <dgm:spPr/>
    </dgm:pt>
    <dgm:pt modelId="{7DE6754D-EEC1-48B4-9ED6-AA47530FEE48}" type="pres">
      <dgm:prSet presAssocID="{A00EA5B2-AFDA-4BF4-BDFA-DBA40EC6E391}" presName="level3hierChild" presStyleCnt="0"/>
      <dgm:spPr/>
    </dgm:pt>
  </dgm:ptLst>
  <dgm:cxnLst>
    <dgm:cxn modelId="{D8F5E000-92C7-4E37-A037-BC2F367C8E83}" type="presOf" srcId="{8F7A0B4A-63E9-4B04-9D45-5EE0BD49F34A}" destId="{F4B84E25-2937-4CDA-BC16-0F663BBD93D8}" srcOrd="1" destOrd="0" presId="urn:microsoft.com/office/officeart/2005/8/layout/hierarchy2"/>
    <dgm:cxn modelId="{0233BB03-6E7A-443A-9BBA-2CBFF4BFD27A}" type="presOf" srcId="{AE0FEF33-A20D-4E85-9C9C-5CF60709CB1B}" destId="{5AAF22AA-F278-473F-8C27-E3EFEC86E203}" srcOrd="1" destOrd="0" presId="urn:microsoft.com/office/officeart/2005/8/layout/hierarchy2"/>
    <dgm:cxn modelId="{DD875A08-D570-4087-A344-43B4C2FC5A5E}" type="presOf" srcId="{8BB5C4B9-3FE2-474B-8BB1-70F311832F1C}" destId="{B9FF07A9-E175-4A93-AA0B-EAA4E97631A8}" srcOrd="1" destOrd="0" presId="urn:microsoft.com/office/officeart/2005/8/layout/hierarchy2"/>
    <dgm:cxn modelId="{3964DD14-A816-401A-8127-3EC640CFD7BC}" type="presOf" srcId="{3944E4FE-65D3-45F9-A59A-D7AA0EFF2316}" destId="{BDF92487-78CC-48F6-8871-D3BF76BB22AD}" srcOrd="0" destOrd="0" presId="urn:microsoft.com/office/officeart/2005/8/layout/hierarchy2"/>
    <dgm:cxn modelId="{EAB8BC15-160F-4921-A9FF-F99D9BBD5546}" srcId="{1E18384B-1971-4AA6-82D6-2CA3AF34F06D}" destId="{DBFD400E-FADC-455C-B73E-16E5F65B1F02}" srcOrd="1" destOrd="0" parTransId="{17DFFE2C-FE84-476E-BDD0-A937A4AE040C}" sibTransId="{5FE1CFCC-4825-4340-88C8-3E1594F12D74}"/>
    <dgm:cxn modelId="{479F2116-ABBF-471D-8AF5-C152802A75C7}" type="presOf" srcId="{1E18384B-1971-4AA6-82D6-2CA3AF34F06D}" destId="{5232CABB-1156-4F81-BB12-F91EC25EEBD2}" srcOrd="0" destOrd="0" presId="urn:microsoft.com/office/officeart/2005/8/layout/hierarchy2"/>
    <dgm:cxn modelId="{2A325319-2EA7-4671-83EB-02EC2A3E0E11}" type="presOf" srcId="{A12BC054-21EB-40E1-A00D-240327598F52}" destId="{7B1BC9DC-413A-48E8-B56B-4EDB47F677F1}" srcOrd="0" destOrd="0" presId="urn:microsoft.com/office/officeart/2005/8/layout/hierarchy2"/>
    <dgm:cxn modelId="{DB54B51C-D736-4141-9336-0BF5469EFBF0}" type="presOf" srcId="{8C440740-BE94-4FC8-B662-CAC7221454EF}" destId="{71430435-1DB7-434D-8C49-3EED42CA73B8}" srcOrd="0" destOrd="0" presId="urn:microsoft.com/office/officeart/2005/8/layout/hierarchy2"/>
    <dgm:cxn modelId="{0979E11C-D8CC-429A-B22B-2D6E9E31D6FA}" type="presOf" srcId="{F7D3113D-5168-4057-A910-21CD92A41101}" destId="{1045FA61-0A15-4613-B5A5-A8E2FBB534A9}" srcOrd="1" destOrd="0" presId="urn:microsoft.com/office/officeart/2005/8/layout/hierarchy2"/>
    <dgm:cxn modelId="{BB4D0B1D-F8DF-4CB9-8C5F-7864D52EA3A5}" srcId="{3944E4FE-65D3-45F9-A59A-D7AA0EFF2316}" destId="{5582DF0D-4811-4099-9CE7-AC6A0721DE51}" srcOrd="3" destOrd="0" parTransId="{9E2F82AA-34FE-48DB-9892-9B52685F2D1D}" sibTransId="{FF701E2F-6E65-469B-884B-E0C2A4333A4F}"/>
    <dgm:cxn modelId="{F784191D-877E-4A76-BC33-7A01CB5F9185}" srcId="{37FFC0B4-39D9-4B5C-87C6-3179927DF253}" destId="{EB0BCF97-5790-4E6A-A933-6D396B40A92C}" srcOrd="1" destOrd="0" parTransId="{222658C2-44A4-4AEE-AFEF-DFDEE086DA70}" sibTransId="{420C9461-39F2-4F83-9A12-DEEE0100D840}"/>
    <dgm:cxn modelId="{C0AF2C22-DA2A-4536-A9D6-A31C8117A904}" type="presOf" srcId="{9E2F82AA-34FE-48DB-9892-9B52685F2D1D}" destId="{57C181B1-E5D1-4CC9-B25F-08C4CAEF6450}" srcOrd="0" destOrd="0" presId="urn:microsoft.com/office/officeart/2005/8/layout/hierarchy2"/>
    <dgm:cxn modelId="{CE159F23-2703-49F7-B3BB-C3AE60BA40A6}" srcId="{5BD25C80-9085-41C6-B265-59E02BC5F3E7}" destId="{37FFC0B4-39D9-4B5C-87C6-3179927DF253}" srcOrd="0" destOrd="0" parTransId="{3071DC2D-B5B5-44D7-815C-CE2E2BB5FDC7}" sibTransId="{0F2CD4AF-DFB9-4F1B-B390-C06428D03A04}"/>
    <dgm:cxn modelId="{6BC75A26-0BBD-40C8-BCE2-2DDBEA7BABC6}" type="presOf" srcId="{CEA74443-3167-4DEB-A548-D37FEA91641A}" destId="{03B984AA-ED50-41C9-A1F5-F1EE878A19A2}" srcOrd="0" destOrd="0" presId="urn:microsoft.com/office/officeart/2005/8/layout/hierarchy2"/>
    <dgm:cxn modelId="{9A88B327-79F7-476C-AC6B-87A90B518B55}" type="presOf" srcId="{6E863676-A3EC-4B2D-857D-44175F826D60}" destId="{E8C5C41F-6AF8-45AA-8A5D-BCB60052E9DA}" srcOrd="0" destOrd="0" presId="urn:microsoft.com/office/officeart/2005/8/layout/hierarchy2"/>
    <dgm:cxn modelId="{48800128-A8AD-4D26-9BCB-7A67BE1B441E}" srcId="{1E18384B-1971-4AA6-82D6-2CA3AF34F06D}" destId="{D7F4DD72-DD0E-4818-8574-B5D98BD4A289}" srcOrd="2" destOrd="0" parTransId="{A9A3B599-482F-42A8-BD62-7B9480B58EC5}" sibTransId="{8468B1A7-E0E3-4F0F-A0B0-38636BF34981}"/>
    <dgm:cxn modelId="{87AE4228-2FE7-4DB7-BF8C-F3D8E0DE967E}" type="presOf" srcId="{8876B368-0BFA-43D1-836A-B2C08B8DC4C1}" destId="{A7DBD9E1-5C31-4803-9E8B-09EDC528D709}" srcOrd="0" destOrd="0" presId="urn:microsoft.com/office/officeart/2005/8/layout/hierarchy2"/>
    <dgm:cxn modelId="{F2921029-4736-41A7-94FB-A98E1218C85E}" type="presOf" srcId="{D2358089-DF5B-4DF8-8502-2837ACF5C2F5}" destId="{F1F10CCE-DC74-49E3-AE68-53CA9BD3677C}" srcOrd="1" destOrd="0" presId="urn:microsoft.com/office/officeart/2005/8/layout/hierarchy2"/>
    <dgm:cxn modelId="{48201629-A805-4C95-9576-D27A334124BB}" srcId="{EB0BCF97-5790-4E6A-A933-6D396B40A92C}" destId="{0132F373-65CE-4279-ADFB-B95F69BF48AA}" srcOrd="0" destOrd="0" parTransId="{620C523A-4E70-40A5-8E29-5CC72CF07C49}" sibTransId="{79760A34-6728-431D-B3EB-31A07C56DCBA}"/>
    <dgm:cxn modelId="{C5CD042D-21F3-48CA-AECE-A064D688B39E}" type="presOf" srcId="{0132F373-65CE-4279-ADFB-B95F69BF48AA}" destId="{6BADBD42-44F8-449F-B6A7-068C29EDCE55}" srcOrd="0" destOrd="0" presId="urn:microsoft.com/office/officeart/2005/8/layout/hierarchy2"/>
    <dgm:cxn modelId="{491A9430-FB52-4B0A-A73D-0CA88AAB01EC}" type="presOf" srcId="{910033D3-14AE-47B6-A82D-3A5F3F12CA13}" destId="{923D1394-89A5-4E69-BF1C-551D7DA024E3}" srcOrd="1" destOrd="0" presId="urn:microsoft.com/office/officeart/2005/8/layout/hierarchy2"/>
    <dgm:cxn modelId="{ADC49430-BB73-4FCE-8ABB-4E3937AE2DAD}" type="presOf" srcId="{8F7A0B4A-63E9-4B04-9D45-5EE0BD49F34A}" destId="{87774FDB-F5AE-49A5-9B85-5CE298E08A18}" srcOrd="0" destOrd="0" presId="urn:microsoft.com/office/officeart/2005/8/layout/hierarchy2"/>
    <dgm:cxn modelId="{4C3C2831-B92A-4D04-8F6D-A4ADDCE12734}" type="presOf" srcId="{9DA10883-F5B7-4705-B6A9-1818E238457F}" destId="{5340881F-19D3-460B-A2F0-721E95BA64E2}" srcOrd="1" destOrd="0" presId="urn:microsoft.com/office/officeart/2005/8/layout/hierarchy2"/>
    <dgm:cxn modelId="{BCE8B333-C432-4C5D-8F28-361595FB537A}" srcId="{EB0BCF97-5790-4E6A-A933-6D396B40A92C}" destId="{80346BCF-7FEF-4BC6-B1AB-4696E5FC69F3}" srcOrd="3" destOrd="0" parTransId="{910033D3-14AE-47B6-A82D-3A5F3F12CA13}" sibTransId="{CECF9664-EE03-4029-910E-3A9438CE0F31}"/>
    <dgm:cxn modelId="{8D277735-7804-4933-BFF7-2304F22156BD}" type="presOf" srcId="{C63A9CEA-0249-4917-8350-ED3630FAFF4E}" destId="{6C5B0D9D-42F7-4E62-9276-E602B723CD04}" srcOrd="0" destOrd="0" presId="urn:microsoft.com/office/officeart/2005/8/layout/hierarchy2"/>
    <dgm:cxn modelId="{6FD45437-1EC5-4DB3-8411-57F557BF387F}" srcId="{3944E4FE-65D3-45F9-A59A-D7AA0EFF2316}" destId="{859D490A-8328-4C8D-BB65-FA2B92E3922E}" srcOrd="1" destOrd="0" parTransId="{F07AF0F8-1C56-4EFF-9785-2D92263C34E6}" sibTransId="{68645705-F73B-4900-8B88-345119DFB36B}"/>
    <dgm:cxn modelId="{87909237-1E66-43E5-BF39-AFAA4A240201}" srcId="{EB0BCF97-5790-4E6A-A933-6D396B40A92C}" destId="{B4904640-2CF2-44FC-A094-83DE2F66311E}" srcOrd="5" destOrd="0" parTransId="{9DA10883-F5B7-4705-B6A9-1818E238457F}" sibTransId="{F7199F28-8343-4C3A-9C66-634A8F9A3018}"/>
    <dgm:cxn modelId="{1B5A7338-C6D5-43E7-9D94-4CB4B8BBB151}" type="presOf" srcId="{DBFD400E-FADC-455C-B73E-16E5F65B1F02}" destId="{C8E36855-CA82-441C-85ED-481C37D19AE2}" srcOrd="0" destOrd="0" presId="urn:microsoft.com/office/officeart/2005/8/layout/hierarchy2"/>
    <dgm:cxn modelId="{64A17E38-BABB-43A3-823D-9CE72D9D0CBC}" type="presOf" srcId="{620C523A-4E70-40A5-8E29-5CC72CF07C49}" destId="{F5A1A304-AA37-4AE7-972F-093A0CB97DE6}" srcOrd="1" destOrd="0" presId="urn:microsoft.com/office/officeart/2005/8/layout/hierarchy2"/>
    <dgm:cxn modelId="{2E546139-789F-4077-BFCB-40984C31A6C9}" type="presOf" srcId="{F74EC77D-07C0-4E1F-9CC0-E3A9DCAA8BA4}" destId="{53636F8C-35B9-433D-9ABE-991B09A40210}" srcOrd="1" destOrd="0" presId="urn:microsoft.com/office/officeart/2005/8/layout/hierarchy2"/>
    <dgm:cxn modelId="{3FBF2D3E-36FF-47D7-BB58-E1240B6D11FD}" type="presOf" srcId="{A9E9955D-90B9-428A-87C6-AE8BB8461060}" destId="{4778EAC3-3114-42D8-84BC-F15DAA0AFB0A}" srcOrd="0" destOrd="0" presId="urn:microsoft.com/office/officeart/2005/8/layout/hierarchy2"/>
    <dgm:cxn modelId="{3DB12B3F-2297-4228-9704-4EE5A3F107A0}" srcId="{EB0BCF97-5790-4E6A-A933-6D396B40A92C}" destId="{FFF2F57A-4C4A-4CDE-969E-09D7A25584DA}" srcOrd="2" destOrd="0" parTransId="{F7D3113D-5168-4057-A910-21CD92A41101}" sibTransId="{3745C928-9DDE-4B9A-897A-7BDEFE16E495}"/>
    <dgm:cxn modelId="{BCA2983F-3631-42B7-9CE1-293649859439}" type="presOf" srcId="{EB0BCF97-5790-4E6A-A933-6D396B40A92C}" destId="{2F1FEEBA-1094-4C78-88D7-4E585450942C}" srcOrd="0" destOrd="0" presId="urn:microsoft.com/office/officeart/2005/8/layout/hierarchy2"/>
    <dgm:cxn modelId="{1D14465E-0714-41E8-B69E-6E8A2E3FC7E8}" type="presOf" srcId="{4300F58F-5B98-4B16-8D58-A1FFBB81A487}" destId="{30946233-1FB9-4BB2-AA7F-50C4918AD161}" srcOrd="0" destOrd="0" presId="urn:microsoft.com/office/officeart/2005/8/layout/hierarchy2"/>
    <dgm:cxn modelId="{B523BA5E-0AD5-49EF-A697-2643BCDD939B}" type="presOf" srcId="{8BB5C4B9-3FE2-474B-8BB1-70F311832F1C}" destId="{4B60A326-60E8-4FB8-8755-D3F10689155D}" srcOrd="0" destOrd="0" presId="urn:microsoft.com/office/officeart/2005/8/layout/hierarchy2"/>
    <dgm:cxn modelId="{123D8561-F7BE-4A22-8B25-EFAD7FD6756D}" srcId="{3472067B-7997-484E-B74D-158833844BBD}" destId="{ACDFA2E8-551B-4468-9ABE-CA5D70F0BC0A}" srcOrd="0" destOrd="0" parTransId="{CEA74443-3167-4DEB-A548-D37FEA91641A}" sibTransId="{3FD426E7-7989-457A-8EF6-BC98D04D870F}"/>
    <dgm:cxn modelId="{118C9544-8668-49E6-843C-C2F9B494DCF8}" type="presOf" srcId="{A9A3B599-482F-42A8-BD62-7B9480B58EC5}" destId="{9C93512C-AD0F-4A73-B452-4519DE6F3DB3}" srcOrd="1" destOrd="0" presId="urn:microsoft.com/office/officeart/2005/8/layout/hierarchy2"/>
    <dgm:cxn modelId="{225D3066-EB8B-4F05-ABBF-E1626A6B137C}" type="presOf" srcId="{17DFFE2C-FE84-476E-BDD0-A937A4AE040C}" destId="{EECAB5ED-5AAA-4FB9-91BD-07A048CBAFA1}" srcOrd="0" destOrd="0" presId="urn:microsoft.com/office/officeart/2005/8/layout/hierarchy2"/>
    <dgm:cxn modelId="{3798476A-32F3-4E63-BF91-1A243371F8B7}" type="presOf" srcId="{AE0FEF33-A20D-4E85-9C9C-5CF60709CB1B}" destId="{A5321DEB-1AEE-4040-9E83-1A1C9CB18A89}" srcOrd="0" destOrd="0" presId="urn:microsoft.com/office/officeart/2005/8/layout/hierarchy2"/>
    <dgm:cxn modelId="{34EA716A-F8E0-4A65-84DF-BA1F78E4A387}" type="presOf" srcId="{3AF7EDEB-C315-4011-A1B1-FF2FB455C90B}" destId="{7D701F67-4387-463D-B554-4D62A39DA794}" srcOrd="0" destOrd="0" presId="urn:microsoft.com/office/officeart/2005/8/layout/hierarchy2"/>
    <dgm:cxn modelId="{E3D6774C-021C-4D43-9406-0D1B2F6410BA}" type="presOf" srcId="{CEA74443-3167-4DEB-A548-D37FEA91641A}" destId="{E15F16F1-8E31-45C2-8968-70418A20BA44}" srcOrd="1" destOrd="0" presId="urn:microsoft.com/office/officeart/2005/8/layout/hierarchy2"/>
    <dgm:cxn modelId="{7D80204E-1498-4E93-8D91-A7468A01151C}" type="presOf" srcId="{53E94B1B-1586-41CA-A345-3110A8A8A594}" destId="{2DA4BA74-FC42-43EE-9DB7-F53C278A8F36}" srcOrd="0" destOrd="0" presId="urn:microsoft.com/office/officeart/2005/8/layout/hierarchy2"/>
    <dgm:cxn modelId="{79E97C70-8E72-46CA-9813-14023921E6CE}" type="presOf" srcId="{C84D1E84-E819-425C-B88C-6E079BB4A93E}" destId="{7CF45ECB-8A08-40EE-9309-3EF23C8F1F2A}" srcOrd="0" destOrd="0" presId="urn:microsoft.com/office/officeart/2005/8/layout/hierarchy2"/>
    <dgm:cxn modelId="{B02ED170-C259-4900-A3C8-F77E9A789E0B}" type="presOf" srcId="{80346BCF-7FEF-4BC6-B1AB-4696E5FC69F3}" destId="{F70E3E29-0073-4EDC-A056-672CD55D99DC}" srcOrd="0" destOrd="0" presId="urn:microsoft.com/office/officeart/2005/8/layout/hierarchy2"/>
    <dgm:cxn modelId="{1BB1FF50-818D-4E11-A851-BD46BAED5FA7}" type="presOf" srcId="{A9A3B599-482F-42A8-BD62-7B9480B58EC5}" destId="{9ABA36CF-43C1-436B-9191-D484618F44C2}" srcOrd="0" destOrd="0" presId="urn:microsoft.com/office/officeart/2005/8/layout/hierarchy2"/>
    <dgm:cxn modelId="{6DA5F651-162C-4B73-A1E4-1D1521F2A267}" type="presOf" srcId="{9AB1F979-1957-41A3-BBA7-A033CBCA36FF}" destId="{2C61F556-79AC-4C37-B698-BE29228C2E23}" srcOrd="0" destOrd="0" presId="urn:microsoft.com/office/officeart/2005/8/layout/hierarchy2"/>
    <dgm:cxn modelId="{760C3752-560B-4CFA-921B-20F9F0DDB4EF}" type="presOf" srcId="{E0D24DE2-38FB-4D14-A097-4EAAF3239F39}" destId="{6DFA4119-073D-4B1C-8504-CC54DD5FF93D}" srcOrd="0" destOrd="0" presId="urn:microsoft.com/office/officeart/2005/8/layout/hierarchy2"/>
    <dgm:cxn modelId="{0C5AD373-4D0A-43A7-9081-7B233CF74B25}" srcId="{3944E4FE-65D3-45F9-A59A-D7AA0EFF2316}" destId="{1E18384B-1971-4AA6-82D6-2CA3AF34F06D}" srcOrd="2" destOrd="0" parTransId="{98311402-016B-42AC-97B0-7119C651D4C0}" sibTransId="{EAEC27E2-2EEA-4D97-AFBB-AC9F0BB49255}"/>
    <dgm:cxn modelId="{B0D9FC74-249C-4F74-A8D8-AD1BD9F7D205}" type="presOf" srcId="{98311402-016B-42AC-97B0-7119C651D4C0}" destId="{0DCA1FC1-0899-4A7A-910B-F1F545FF7A8C}" srcOrd="0" destOrd="0" presId="urn:microsoft.com/office/officeart/2005/8/layout/hierarchy2"/>
    <dgm:cxn modelId="{42499755-0303-4DE0-A333-DCE3A32C552A}" type="presOf" srcId="{ACDFA2E8-551B-4468-9ABE-CA5D70F0BC0A}" destId="{B371547A-8543-4CBE-880B-1E3208B21317}" srcOrd="0" destOrd="0" presId="urn:microsoft.com/office/officeart/2005/8/layout/hierarchy2"/>
    <dgm:cxn modelId="{031AA858-AD5B-4CB2-96EF-81D3D8F663E5}" srcId="{C84D1E84-E819-425C-B88C-6E079BB4A93E}" destId="{18BDDE89-9842-4497-91C9-6815F1F79414}" srcOrd="0" destOrd="0" parTransId="{8C440740-BE94-4FC8-B662-CAC7221454EF}" sibTransId="{2365C73B-C257-4BE0-B2A9-9C9C125A4B79}"/>
    <dgm:cxn modelId="{8B56FB78-7FD8-4118-AFEA-F298E8410E9E}" type="presOf" srcId="{8552430A-692E-404F-88D5-108CB09E2377}" destId="{9147F9DF-9D02-4F0E-B914-47CDD7439253}" srcOrd="0" destOrd="0" presId="urn:microsoft.com/office/officeart/2005/8/layout/hierarchy2"/>
    <dgm:cxn modelId="{AA26FC78-1CC9-4668-95A5-93AA89E51E96}" type="presOf" srcId="{5F6E2E8D-497D-4948-9114-8ACD90FE8BC4}" destId="{B7789738-D695-4ED0-8BA8-95EF4CB5CE8E}" srcOrd="0" destOrd="0" presId="urn:microsoft.com/office/officeart/2005/8/layout/hierarchy2"/>
    <dgm:cxn modelId="{6177CD7B-EEB9-455C-9FCD-57E917B345C1}" srcId="{1E18384B-1971-4AA6-82D6-2CA3AF34F06D}" destId="{3AF7EDEB-C315-4011-A1B1-FF2FB455C90B}" srcOrd="0" destOrd="0" parTransId="{53E94B1B-1586-41CA-A345-3110A8A8A594}" sibTransId="{ACFB3964-56BA-4808-A2CE-5AC3D4CD5A09}"/>
    <dgm:cxn modelId="{A796FA7C-38D2-491D-9455-C6C263767AFF}" type="presOf" srcId="{5BD25C80-9085-41C6-B265-59E02BC5F3E7}" destId="{741682A1-FD21-44BB-B1CC-0B2099236724}" srcOrd="0" destOrd="0" presId="urn:microsoft.com/office/officeart/2005/8/layout/hierarchy2"/>
    <dgm:cxn modelId="{C84E5E7F-4217-48D3-A491-B9A4B2039EA4}" type="presOf" srcId="{3472067B-7997-484E-B74D-158833844BBD}" destId="{C451E3BB-2F0F-4FD4-903E-4FB7A2DEC82A}" srcOrd="0" destOrd="0" presId="urn:microsoft.com/office/officeart/2005/8/layout/hierarchy2"/>
    <dgm:cxn modelId="{5E65A17F-29B5-43AB-9D0B-23EE061E6361}" srcId="{E0D24DE2-38FB-4D14-A097-4EAAF3239F39}" destId="{0F8908B9-225F-4374-9C7B-24A0AF641688}" srcOrd="1" destOrd="0" parTransId="{54B464E7-12A6-4895-AF45-A9FF1E47963B}" sibTransId="{448AC12D-15AB-43DA-9B2A-F4764AE9CE6A}"/>
    <dgm:cxn modelId="{D5AEAB80-4118-428D-9A2B-EB8DECA45512}" type="presOf" srcId="{A12BC054-21EB-40E1-A00D-240327598F52}" destId="{E04C5504-27E2-4671-B141-175E38B2FCB5}" srcOrd="1" destOrd="0" presId="urn:microsoft.com/office/officeart/2005/8/layout/hierarchy2"/>
    <dgm:cxn modelId="{82B70A81-5872-4AB7-9970-9E91E6FC2B71}" type="presOf" srcId="{54B464E7-12A6-4895-AF45-A9FF1E47963B}" destId="{346D2A5A-41EF-4F99-98F6-9C6C2E4905AC}" srcOrd="0" destOrd="0" presId="urn:microsoft.com/office/officeart/2005/8/layout/hierarchy2"/>
    <dgm:cxn modelId="{1F01E381-5120-4B86-A2AF-0CBF24240BFE}" srcId="{3472067B-7997-484E-B74D-158833844BBD}" destId="{8552430A-692E-404F-88D5-108CB09E2377}" srcOrd="1" destOrd="0" parTransId="{CF5A8060-65B4-4580-BFDC-98FE59C06BEF}" sibTransId="{66577572-C1C6-480F-83C7-669EA32AA5E7}"/>
    <dgm:cxn modelId="{37F51583-BD7F-445B-B9A8-DF5ED24A51D3}" srcId="{3472067B-7997-484E-B74D-158833844BBD}" destId="{A7BC4CFF-842D-4306-BCF3-D1E0DDB6E8E6}" srcOrd="2" destOrd="0" parTransId="{A12BC054-21EB-40E1-A00D-240327598F52}" sibTransId="{0AB41869-716F-40C6-94CF-4AE3FE1F9DA4}"/>
    <dgm:cxn modelId="{187B8088-E3CF-42E9-9161-B9EED9BF3F7F}" type="presOf" srcId="{D7F4DD72-DD0E-4818-8574-B5D98BD4A289}" destId="{908221B9-1D98-43A8-9089-C96627AADFF7}" srcOrd="0" destOrd="0" presId="urn:microsoft.com/office/officeart/2005/8/layout/hierarchy2"/>
    <dgm:cxn modelId="{89FBBD88-E0A4-4273-9AB4-C213AFC3A5EB}" type="presOf" srcId="{222658C2-44A4-4AEE-AFEF-DFDEE086DA70}" destId="{F91F4C14-22B3-4A1D-A27E-7C751E2C24E9}" srcOrd="1" destOrd="0" presId="urn:microsoft.com/office/officeart/2005/8/layout/hierarchy2"/>
    <dgm:cxn modelId="{E858FD8D-F528-4619-9DA4-69FC234F34F3}" type="presOf" srcId="{F07AF0F8-1C56-4EFF-9785-2D92263C34E6}" destId="{8ACF03BD-2CCB-48CD-8438-590B50248A3F}" srcOrd="1" destOrd="0" presId="urn:microsoft.com/office/officeart/2005/8/layout/hierarchy2"/>
    <dgm:cxn modelId="{6CB8288E-F764-4B99-8931-837822949800}" type="presOf" srcId="{222658C2-44A4-4AEE-AFEF-DFDEE086DA70}" destId="{D83ABA6C-34FB-4DBB-AD03-3EA0C0F882E5}" srcOrd="0" destOrd="0" presId="urn:microsoft.com/office/officeart/2005/8/layout/hierarchy2"/>
    <dgm:cxn modelId="{BB2D948E-9036-4683-99C8-07228FD591BC}" type="presOf" srcId="{8C440740-BE94-4FC8-B662-CAC7221454EF}" destId="{0F187F09-6AF5-4020-9E34-ECACCEDA7947}" srcOrd="1" destOrd="0" presId="urn:microsoft.com/office/officeart/2005/8/layout/hierarchy2"/>
    <dgm:cxn modelId="{7E961C91-5BE7-4B34-98B2-03599A981C1D}" type="presOf" srcId="{18BDDE89-9842-4497-91C9-6815F1F79414}" destId="{79273475-30A7-4426-8BFD-13B20F82667F}" srcOrd="0" destOrd="0" presId="urn:microsoft.com/office/officeart/2005/8/layout/hierarchy2"/>
    <dgm:cxn modelId="{0F09DA93-912A-41B2-ABEE-ED7ACAFFC3B5}" srcId="{5BD25C80-9085-41C6-B265-59E02BC5F3E7}" destId="{C84D1E84-E819-425C-B88C-6E079BB4A93E}" srcOrd="1" destOrd="0" parTransId="{7C663AF6-FB68-4334-96CD-F735510400CD}" sibTransId="{B27C9403-E4B0-4841-80C9-6ABADAED4245}"/>
    <dgm:cxn modelId="{7839AD95-B1F3-48F4-9384-BC2F9789510F}" type="presOf" srcId="{6BB92758-E725-41D2-BE53-13E2D22A8F88}" destId="{C1B0B380-81F2-46DD-AA57-CE3DE83A19F7}" srcOrd="1" destOrd="0" presId="urn:microsoft.com/office/officeart/2005/8/layout/hierarchy2"/>
    <dgm:cxn modelId="{99B77397-D763-432B-9125-46546B99BFB6}" type="presOf" srcId="{17DFFE2C-FE84-476E-BDD0-A937A4AE040C}" destId="{6F1AAE9C-1BE5-47EF-AC13-12B5E22A23F6}" srcOrd="1" destOrd="0" presId="urn:microsoft.com/office/officeart/2005/8/layout/hierarchy2"/>
    <dgm:cxn modelId="{77E73A98-8D4E-4DAD-BA1F-9E5CA9476053}" srcId="{EB0BCF97-5790-4E6A-A933-6D396B40A92C}" destId="{A9E9955D-90B9-428A-87C6-AE8BB8461060}" srcOrd="1" destOrd="0" parTransId="{0D921190-2300-44E4-8815-8C2B05FED858}" sibTransId="{DFA7D2AD-B0E7-40B7-B2D6-2A675AACA691}"/>
    <dgm:cxn modelId="{5405F298-50AB-45F2-8EA0-9740E3AEA240}" type="presOf" srcId="{CF5A8060-65B4-4580-BFDC-98FE59C06BEF}" destId="{EA3E4465-2452-4197-BD38-D34E7B6F7985}" srcOrd="1" destOrd="0" presId="urn:microsoft.com/office/officeart/2005/8/layout/hierarchy2"/>
    <dgm:cxn modelId="{3CAEB899-B90F-4557-9E94-692AE523813A}" type="presOf" srcId="{6BB92758-E725-41D2-BE53-13E2D22A8F88}" destId="{98E56215-61EF-4B2B-A34C-7D29AA8A4276}" srcOrd="0" destOrd="0" presId="urn:microsoft.com/office/officeart/2005/8/layout/hierarchy2"/>
    <dgm:cxn modelId="{FEF7319A-95F0-46A3-905F-9F7096BFBF7A}" srcId="{37FFC0B4-39D9-4B5C-87C6-3179927DF253}" destId="{3472067B-7997-484E-B74D-158833844BBD}" srcOrd="0" destOrd="0" parTransId="{8F7A0B4A-63E9-4B04-9D45-5EE0BD49F34A}" sibTransId="{EB002E86-EB8B-4DB3-8DA4-4B8AB5BFFBBE}"/>
    <dgm:cxn modelId="{47A0B29B-7935-4275-A400-40C5AE9671F5}" srcId="{EB0BCF97-5790-4E6A-A933-6D396B40A92C}" destId="{4300F58F-5B98-4B16-8D58-A1FFBB81A487}" srcOrd="4" destOrd="0" parTransId="{9AB1F979-1957-41A3-BBA7-A033CBCA36FF}" sibTransId="{2DF2FF18-955C-4886-AE2E-392FD4BBC0F7}"/>
    <dgm:cxn modelId="{8D26339E-DC83-4932-A821-7482D8977D10}" type="presOf" srcId="{620C523A-4E70-40A5-8E29-5CC72CF07C49}" destId="{4EF4E803-FA29-48E6-8CB5-FDD1E9A42F62}" srcOrd="0" destOrd="0" presId="urn:microsoft.com/office/officeart/2005/8/layout/hierarchy2"/>
    <dgm:cxn modelId="{F143A09F-DEFB-4D5C-8496-28A9F0EC38F9}" srcId="{5582DF0D-4811-4099-9CE7-AC6A0721DE51}" destId="{A00EA5B2-AFDA-4BF4-BDFA-DBA40EC6E391}" srcOrd="0" destOrd="0" parTransId="{6BB92758-E725-41D2-BE53-13E2D22A8F88}" sibTransId="{A16820A1-6F47-4F87-BFD6-AB38C524E645}"/>
    <dgm:cxn modelId="{A32694A3-CA39-408D-84F0-EE1B873B9DB3}" type="presOf" srcId="{9DA10883-F5B7-4705-B6A9-1818E238457F}" destId="{9695026B-B272-4BBE-A8E2-8DA03D6865D0}" srcOrd="0" destOrd="0" presId="urn:microsoft.com/office/officeart/2005/8/layout/hierarchy2"/>
    <dgm:cxn modelId="{23E877A8-EAE2-470A-B036-A5B43FB2DDAB}" srcId="{3944E4FE-65D3-45F9-A59A-D7AA0EFF2316}" destId="{E0D24DE2-38FB-4D14-A097-4EAAF3239F39}" srcOrd="0" destOrd="0" parTransId="{6E863676-A3EC-4B2D-857D-44175F826D60}" sibTransId="{29B9F783-4897-47B9-9E4B-AC20460489E7}"/>
    <dgm:cxn modelId="{B43015A9-BB5D-4123-AA39-2FCEEDB5C221}" type="presOf" srcId="{9E2F82AA-34FE-48DB-9892-9B52685F2D1D}" destId="{6B3CB320-9C78-4074-836F-7EB4CB88F04C}" srcOrd="1" destOrd="0" presId="urn:microsoft.com/office/officeart/2005/8/layout/hierarchy2"/>
    <dgm:cxn modelId="{1AA18DA9-E47D-46F9-A301-196238B27552}" srcId="{18BDDE89-9842-4497-91C9-6815F1F79414}" destId="{C021AD34-9764-476F-9562-C07CBBE0483D}" srcOrd="1" destOrd="0" parTransId="{AE0FEF33-A20D-4E85-9C9C-5CF60709CB1B}" sibTransId="{0055D607-D4A6-4F11-B085-C348C5C6B695}"/>
    <dgm:cxn modelId="{1EC54FB2-4C9A-452D-975E-69BB81F7D576}" type="presOf" srcId="{910033D3-14AE-47B6-A82D-3A5F3F12CA13}" destId="{D57993B7-DC10-4423-B7C5-B49CC04DAF7C}" srcOrd="0" destOrd="0" presId="urn:microsoft.com/office/officeart/2005/8/layout/hierarchy2"/>
    <dgm:cxn modelId="{9AB027B6-E5BA-44DC-A095-E3509AFF07F5}" type="presOf" srcId="{859D490A-8328-4C8D-BB65-FA2B92E3922E}" destId="{D9B56EC2-134D-45E5-90D4-6606936E714B}" srcOrd="0" destOrd="0" presId="urn:microsoft.com/office/officeart/2005/8/layout/hierarchy2"/>
    <dgm:cxn modelId="{FCA44AB7-902F-4ECD-A4B3-C87407B15D92}" type="presOf" srcId="{BE73A80C-488D-45F5-A184-C3D53FCC8981}" destId="{DDDDD32A-7D89-4352-989A-1D7E2FFBB549}" srcOrd="1" destOrd="0" presId="urn:microsoft.com/office/officeart/2005/8/layout/hierarchy2"/>
    <dgm:cxn modelId="{7946ECB7-62E7-4E6E-BEC3-250907ACAB5F}" type="presOf" srcId="{C021AD34-9764-476F-9562-C07CBBE0483D}" destId="{8CD7B690-6EA4-4013-BAC4-05F00E2C13BC}" srcOrd="0" destOrd="0" presId="urn:microsoft.com/office/officeart/2005/8/layout/hierarchy2"/>
    <dgm:cxn modelId="{38E5F0B7-4EE8-41B3-9E7E-2E9F993A8550}" type="presOf" srcId="{F07AF0F8-1C56-4EFF-9785-2D92263C34E6}" destId="{FFFEFA21-595F-44A2-BAC4-F1115EB19C18}" srcOrd="0" destOrd="0" presId="urn:microsoft.com/office/officeart/2005/8/layout/hierarchy2"/>
    <dgm:cxn modelId="{CF0541B8-5540-4FC2-AAB4-195B5DA0ED72}" type="presOf" srcId="{0D921190-2300-44E4-8815-8C2B05FED858}" destId="{1A5A24B9-99BC-49C4-A0A5-A9CFA772E491}" srcOrd="1" destOrd="0" presId="urn:microsoft.com/office/officeart/2005/8/layout/hierarchy2"/>
    <dgm:cxn modelId="{53FF9AB8-481C-4092-9BDA-8E8870AEA20B}" srcId="{18BDDE89-9842-4497-91C9-6815F1F79414}" destId="{5F6E2E8D-497D-4948-9114-8ACD90FE8BC4}" srcOrd="0" destOrd="0" parTransId="{D2358089-DF5B-4DF8-8502-2837ACF5C2F5}" sibTransId="{B8378197-2534-48D5-BDF6-438CD1C617A6}"/>
    <dgm:cxn modelId="{5C1D6FB9-C535-4CE7-A9DA-28462495FFB5}" type="presOf" srcId="{A7BC4CFF-842D-4306-BCF3-D1E0DDB6E8E6}" destId="{68EF2F9F-333B-4F0F-90DD-8F6B3D39C77A}" srcOrd="0" destOrd="0" presId="urn:microsoft.com/office/officeart/2005/8/layout/hierarchy2"/>
    <dgm:cxn modelId="{36D332BD-E4AE-4026-8FF6-E36011DC5D90}" type="presOf" srcId="{9AB1F979-1957-41A3-BBA7-A033CBCA36FF}" destId="{C012DB2B-76D2-442A-8F37-9BC99F4AEE82}" srcOrd="1" destOrd="0" presId="urn:microsoft.com/office/officeart/2005/8/layout/hierarchy2"/>
    <dgm:cxn modelId="{B341DAC2-D146-4384-886F-D7EF53BF294A}" type="presOf" srcId="{0F8908B9-225F-4374-9C7B-24A0AF641688}" destId="{AE471EF2-0E98-41AD-8905-CBE4606EEA68}" srcOrd="0" destOrd="0" presId="urn:microsoft.com/office/officeart/2005/8/layout/hierarchy2"/>
    <dgm:cxn modelId="{AB4C3FC6-F190-400E-981D-E7F9EB90AA1A}" type="presOf" srcId="{B4904640-2CF2-44FC-A094-83DE2F66311E}" destId="{456ECDDA-EFD3-40F6-8BA6-15E5F1264403}" srcOrd="0" destOrd="0" presId="urn:microsoft.com/office/officeart/2005/8/layout/hierarchy2"/>
    <dgm:cxn modelId="{540A62CA-2896-4D70-8A2C-A802A230B029}" type="presOf" srcId="{0C6EFB0C-28FB-42DD-AB7C-63D80354F8D7}" destId="{B806FF40-5AD3-4278-9E28-E42AED602D53}" srcOrd="0" destOrd="0" presId="urn:microsoft.com/office/officeart/2005/8/layout/hierarchy2"/>
    <dgm:cxn modelId="{BD2E66CE-5B66-4048-914A-828C1FD36794}" srcId="{5BD25C80-9085-41C6-B265-59E02BC5F3E7}" destId="{3944E4FE-65D3-45F9-A59A-D7AA0EFF2316}" srcOrd="2" destOrd="0" parTransId="{6396DCE9-6668-4B8A-9916-57A54B083B0A}" sibTransId="{47A1695A-DBAE-410E-97FF-42B3681B6099}"/>
    <dgm:cxn modelId="{82EABDCF-CAFB-4B46-943F-E4DF6777888C}" type="presOf" srcId="{37FFC0B4-39D9-4B5C-87C6-3179927DF253}" destId="{6C145D74-DEE3-45B9-A910-93F2DEEE12C0}" srcOrd="0" destOrd="0" presId="urn:microsoft.com/office/officeart/2005/8/layout/hierarchy2"/>
    <dgm:cxn modelId="{75A745D0-0C3C-40DE-8B0B-E1FFB32BAB67}" srcId="{859D490A-8328-4C8D-BB65-FA2B92E3922E}" destId="{C63A9CEA-0249-4917-8350-ED3630FAFF4E}" srcOrd="0" destOrd="0" parTransId="{F74EC77D-07C0-4E1F-9CC0-E3A9DCAA8BA4}" sibTransId="{7E1D7C44-50E8-4256-8220-8785F415EF27}"/>
    <dgm:cxn modelId="{649F1FD2-2012-45C5-9F19-9359CFD8B3EA}" type="presOf" srcId="{CF5A8060-65B4-4580-BFDC-98FE59C06BEF}" destId="{FF104730-0100-4C6A-B4BD-E163414C3EE6}" srcOrd="0" destOrd="0" presId="urn:microsoft.com/office/officeart/2005/8/layout/hierarchy2"/>
    <dgm:cxn modelId="{E05DA1D2-6654-46A2-9D85-189B446DFE23}" srcId="{3472067B-7997-484E-B74D-158833844BBD}" destId="{8876B368-0BFA-43D1-836A-B2C08B8DC4C1}" srcOrd="3" destOrd="0" parTransId="{BE73A80C-488D-45F5-A184-C3D53FCC8981}" sibTransId="{0B94533F-067A-4828-9950-214AA3B62391}"/>
    <dgm:cxn modelId="{98A9B6D2-4B65-409F-AB5F-3A6EAA987AA8}" type="presOf" srcId="{F7D3113D-5168-4057-A910-21CD92A41101}" destId="{CCD5D12A-ED5C-4D0A-924F-EE1168BCEDBE}" srcOrd="0" destOrd="0" presId="urn:microsoft.com/office/officeart/2005/8/layout/hierarchy2"/>
    <dgm:cxn modelId="{9AF6D9D7-88E5-4110-ABCA-21ADB2EE7BEB}" type="presOf" srcId="{6E863676-A3EC-4B2D-857D-44175F826D60}" destId="{E78EAF51-D534-4BD5-817A-4C59BFA100BE}" srcOrd="1" destOrd="0" presId="urn:microsoft.com/office/officeart/2005/8/layout/hierarchy2"/>
    <dgm:cxn modelId="{B3717DD9-8B62-4D11-A23D-71BBD77D187C}" type="presOf" srcId="{F74EC77D-07C0-4E1F-9CC0-E3A9DCAA8BA4}" destId="{EFD47A81-2F14-4CB0-BA00-D772974D220C}" srcOrd="0" destOrd="0" presId="urn:microsoft.com/office/officeart/2005/8/layout/hierarchy2"/>
    <dgm:cxn modelId="{B054A1DA-014B-4315-96CD-62D5E142C9F5}" srcId="{E0D24DE2-38FB-4D14-A097-4EAAF3239F39}" destId="{0C6EFB0C-28FB-42DD-AB7C-63D80354F8D7}" srcOrd="0" destOrd="0" parTransId="{8BB5C4B9-3FE2-474B-8BB1-70F311832F1C}" sibTransId="{49BFF80D-39B7-4204-8716-8AAF71C111EF}"/>
    <dgm:cxn modelId="{780FF0DC-C696-4E9F-AEA6-93DF9221DF79}" type="presOf" srcId="{5582DF0D-4811-4099-9CE7-AC6A0721DE51}" destId="{5750905E-BDD3-4D06-9CAC-543189CBF31B}" srcOrd="0" destOrd="0" presId="urn:microsoft.com/office/officeart/2005/8/layout/hierarchy2"/>
    <dgm:cxn modelId="{ED9DD2DF-9D98-4304-A717-D6C920B34A9E}" type="presOf" srcId="{D2358089-DF5B-4DF8-8502-2837ACF5C2F5}" destId="{CC318B44-0EE7-497C-889C-1F3CA5426819}" srcOrd="0" destOrd="0" presId="urn:microsoft.com/office/officeart/2005/8/layout/hierarchy2"/>
    <dgm:cxn modelId="{276675EC-AA6C-4E6F-ACA5-BBDB40636CA7}" type="presOf" srcId="{A00EA5B2-AFDA-4BF4-BDFA-DBA40EC6E391}" destId="{C5C39730-6A0B-4EDA-BC76-14CD15A7B2DE}" srcOrd="0" destOrd="0" presId="urn:microsoft.com/office/officeart/2005/8/layout/hierarchy2"/>
    <dgm:cxn modelId="{9D5FC7EC-D9A8-4A34-9D25-035E591131B2}" type="presOf" srcId="{98311402-016B-42AC-97B0-7119C651D4C0}" destId="{BF0BC0D3-A1DB-4C37-BD85-889E9E12947F}" srcOrd="1" destOrd="0" presId="urn:microsoft.com/office/officeart/2005/8/layout/hierarchy2"/>
    <dgm:cxn modelId="{C6AAEBEE-1977-43D6-9BB1-04BC82BCCFA2}" type="presOf" srcId="{0D921190-2300-44E4-8815-8C2B05FED858}" destId="{C56B4B3A-9D92-45C8-903C-A1B057757B2B}" srcOrd="0" destOrd="0" presId="urn:microsoft.com/office/officeart/2005/8/layout/hierarchy2"/>
    <dgm:cxn modelId="{7495D1EF-A662-4D9E-80DC-DCAD15AD9052}" type="presOf" srcId="{53E94B1B-1586-41CA-A345-3110A8A8A594}" destId="{7BDD0824-2259-487D-92FB-A3B844438208}" srcOrd="1" destOrd="0" presId="urn:microsoft.com/office/officeart/2005/8/layout/hierarchy2"/>
    <dgm:cxn modelId="{C804D8EF-B171-4D46-9595-A5C12A985AB9}" type="presOf" srcId="{54B464E7-12A6-4895-AF45-A9FF1E47963B}" destId="{CD6F4CCA-8BB3-445E-B15B-A1E8D47934BE}" srcOrd="1" destOrd="0" presId="urn:microsoft.com/office/officeart/2005/8/layout/hierarchy2"/>
    <dgm:cxn modelId="{49F14FF4-0C1E-425C-800F-A8F6678F398D}" type="presOf" srcId="{FFF2F57A-4C4A-4CDE-969E-09D7A25584DA}" destId="{053C61FE-09E9-4011-B155-F0E796926CA0}" srcOrd="0" destOrd="0" presId="urn:microsoft.com/office/officeart/2005/8/layout/hierarchy2"/>
    <dgm:cxn modelId="{54C903FE-8551-42D0-9893-E8DAE50D80FF}" type="presOf" srcId="{BE73A80C-488D-45F5-A184-C3D53FCC8981}" destId="{BD04EF60-F201-4302-993C-32AD5E95B271}" srcOrd="0" destOrd="0" presId="urn:microsoft.com/office/officeart/2005/8/layout/hierarchy2"/>
    <dgm:cxn modelId="{38C3ADDC-B691-4C3C-819E-71522F0A4680}" type="presParOf" srcId="{741682A1-FD21-44BB-B1CC-0B2099236724}" destId="{F868137B-1DD1-4F24-8514-06A36DBA4CE1}" srcOrd="0" destOrd="0" presId="urn:microsoft.com/office/officeart/2005/8/layout/hierarchy2"/>
    <dgm:cxn modelId="{38C9B9FC-C9B4-44B7-A7B1-B5FFA7C64C13}" type="presParOf" srcId="{F868137B-1DD1-4F24-8514-06A36DBA4CE1}" destId="{6C145D74-DEE3-45B9-A910-93F2DEEE12C0}" srcOrd="0" destOrd="0" presId="urn:microsoft.com/office/officeart/2005/8/layout/hierarchy2"/>
    <dgm:cxn modelId="{FC5A2908-AB2D-4A57-B883-82887A96440D}" type="presParOf" srcId="{F868137B-1DD1-4F24-8514-06A36DBA4CE1}" destId="{B39F7E2F-AEDF-4D6F-B903-5DDADE4C4EED}" srcOrd="1" destOrd="0" presId="urn:microsoft.com/office/officeart/2005/8/layout/hierarchy2"/>
    <dgm:cxn modelId="{F4FB84D0-0A62-4C48-AE1D-0B735445EB57}" type="presParOf" srcId="{B39F7E2F-AEDF-4D6F-B903-5DDADE4C4EED}" destId="{87774FDB-F5AE-49A5-9B85-5CE298E08A18}" srcOrd="0" destOrd="0" presId="urn:microsoft.com/office/officeart/2005/8/layout/hierarchy2"/>
    <dgm:cxn modelId="{2A6E7CB7-BDC6-426B-8011-378F0C849836}" type="presParOf" srcId="{87774FDB-F5AE-49A5-9B85-5CE298E08A18}" destId="{F4B84E25-2937-4CDA-BC16-0F663BBD93D8}" srcOrd="0" destOrd="0" presId="urn:microsoft.com/office/officeart/2005/8/layout/hierarchy2"/>
    <dgm:cxn modelId="{3F069E0F-5EC3-48FA-BFEC-727E0489FE38}" type="presParOf" srcId="{B39F7E2F-AEDF-4D6F-B903-5DDADE4C4EED}" destId="{D7D5D764-7259-41AE-B923-6634BE9820CB}" srcOrd="1" destOrd="0" presId="urn:microsoft.com/office/officeart/2005/8/layout/hierarchy2"/>
    <dgm:cxn modelId="{8327C24F-2417-455B-A1D8-6B351259B9D8}" type="presParOf" srcId="{D7D5D764-7259-41AE-B923-6634BE9820CB}" destId="{C451E3BB-2F0F-4FD4-903E-4FB7A2DEC82A}" srcOrd="0" destOrd="0" presId="urn:microsoft.com/office/officeart/2005/8/layout/hierarchy2"/>
    <dgm:cxn modelId="{ACD3B3F8-2EEB-45D8-9840-B4747E22C8F2}" type="presParOf" srcId="{D7D5D764-7259-41AE-B923-6634BE9820CB}" destId="{24709497-D718-4CFC-B053-E81B2B78C30E}" srcOrd="1" destOrd="0" presId="urn:microsoft.com/office/officeart/2005/8/layout/hierarchy2"/>
    <dgm:cxn modelId="{6A417085-FD6D-4E55-8C51-08FDB4D6E090}" type="presParOf" srcId="{24709497-D718-4CFC-B053-E81B2B78C30E}" destId="{03B984AA-ED50-41C9-A1F5-F1EE878A19A2}" srcOrd="0" destOrd="0" presId="urn:microsoft.com/office/officeart/2005/8/layout/hierarchy2"/>
    <dgm:cxn modelId="{E4EF49F8-30A9-4652-95E2-ECA38E1E622A}" type="presParOf" srcId="{03B984AA-ED50-41C9-A1F5-F1EE878A19A2}" destId="{E15F16F1-8E31-45C2-8968-70418A20BA44}" srcOrd="0" destOrd="0" presId="urn:microsoft.com/office/officeart/2005/8/layout/hierarchy2"/>
    <dgm:cxn modelId="{2536A778-6E5C-4CF7-B478-EBAD1D9DD1DD}" type="presParOf" srcId="{24709497-D718-4CFC-B053-E81B2B78C30E}" destId="{5A0FD50A-41CF-4336-AF96-FA28503E2B3B}" srcOrd="1" destOrd="0" presId="urn:microsoft.com/office/officeart/2005/8/layout/hierarchy2"/>
    <dgm:cxn modelId="{53C0CD6B-DFA1-4D0B-87D8-410104835489}" type="presParOf" srcId="{5A0FD50A-41CF-4336-AF96-FA28503E2B3B}" destId="{B371547A-8543-4CBE-880B-1E3208B21317}" srcOrd="0" destOrd="0" presId="urn:microsoft.com/office/officeart/2005/8/layout/hierarchy2"/>
    <dgm:cxn modelId="{719EEF9D-2F6D-423C-B961-FEF4D08F7FE9}" type="presParOf" srcId="{5A0FD50A-41CF-4336-AF96-FA28503E2B3B}" destId="{8A14C2C0-A205-4EF4-AD73-90D300DE5DEE}" srcOrd="1" destOrd="0" presId="urn:microsoft.com/office/officeart/2005/8/layout/hierarchy2"/>
    <dgm:cxn modelId="{B532A426-3485-4911-BC4A-A32AA0D51FBC}" type="presParOf" srcId="{24709497-D718-4CFC-B053-E81B2B78C30E}" destId="{FF104730-0100-4C6A-B4BD-E163414C3EE6}" srcOrd="2" destOrd="0" presId="urn:microsoft.com/office/officeart/2005/8/layout/hierarchy2"/>
    <dgm:cxn modelId="{E415AAEC-4D30-4108-A25D-7A133F3140AF}" type="presParOf" srcId="{FF104730-0100-4C6A-B4BD-E163414C3EE6}" destId="{EA3E4465-2452-4197-BD38-D34E7B6F7985}" srcOrd="0" destOrd="0" presId="urn:microsoft.com/office/officeart/2005/8/layout/hierarchy2"/>
    <dgm:cxn modelId="{37BA67FF-1797-4CA0-9685-45E3B265B22E}" type="presParOf" srcId="{24709497-D718-4CFC-B053-E81B2B78C30E}" destId="{C96006BA-3DFA-4414-8451-5C8331103297}" srcOrd="3" destOrd="0" presId="urn:microsoft.com/office/officeart/2005/8/layout/hierarchy2"/>
    <dgm:cxn modelId="{13D9F0A6-7B24-4072-ACAE-DFAE3A1E8176}" type="presParOf" srcId="{C96006BA-3DFA-4414-8451-5C8331103297}" destId="{9147F9DF-9D02-4F0E-B914-47CDD7439253}" srcOrd="0" destOrd="0" presId="urn:microsoft.com/office/officeart/2005/8/layout/hierarchy2"/>
    <dgm:cxn modelId="{EF09088A-4220-4AB9-BDBF-5579A890BC54}" type="presParOf" srcId="{C96006BA-3DFA-4414-8451-5C8331103297}" destId="{9185FB06-AFEF-4A5F-B625-52E59D289F11}" srcOrd="1" destOrd="0" presId="urn:microsoft.com/office/officeart/2005/8/layout/hierarchy2"/>
    <dgm:cxn modelId="{6C72F66C-D0BC-4021-8BF7-9CAAEE39D389}" type="presParOf" srcId="{24709497-D718-4CFC-B053-E81B2B78C30E}" destId="{7B1BC9DC-413A-48E8-B56B-4EDB47F677F1}" srcOrd="4" destOrd="0" presId="urn:microsoft.com/office/officeart/2005/8/layout/hierarchy2"/>
    <dgm:cxn modelId="{9AC82663-7926-49CD-AC3A-67D66226A525}" type="presParOf" srcId="{7B1BC9DC-413A-48E8-B56B-4EDB47F677F1}" destId="{E04C5504-27E2-4671-B141-175E38B2FCB5}" srcOrd="0" destOrd="0" presId="urn:microsoft.com/office/officeart/2005/8/layout/hierarchy2"/>
    <dgm:cxn modelId="{07F83DBE-64A0-466C-9F9B-97731809E6E1}" type="presParOf" srcId="{24709497-D718-4CFC-B053-E81B2B78C30E}" destId="{5516C88A-9DA3-4F2A-AEAA-7D1C38AED19B}" srcOrd="5" destOrd="0" presId="urn:microsoft.com/office/officeart/2005/8/layout/hierarchy2"/>
    <dgm:cxn modelId="{3C9CA115-9E92-4A0B-8D86-0D277221CBB4}" type="presParOf" srcId="{5516C88A-9DA3-4F2A-AEAA-7D1C38AED19B}" destId="{68EF2F9F-333B-4F0F-90DD-8F6B3D39C77A}" srcOrd="0" destOrd="0" presId="urn:microsoft.com/office/officeart/2005/8/layout/hierarchy2"/>
    <dgm:cxn modelId="{01D0F48A-5F41-4349-9093-41FD7B0C3BD6}" type="presParOf" srcId="{5516C88A-9DA3-4F2A-AEAA-7D1C38AED19B}" destId="{A833B325-D9B9-48E8-A179-CCA140E727B5}" srcOrd="1" destOrd="0" presId="urn:microsoft.com/office/officeart/2005/8/layout/hierarchy2"/>
    <dgm:cxn modelId="{AB41626A-CE56-4643-83B0-1695DF9FFAAC}" type="presParOf" srcId="{24709497-D718-4CFC-B053-E81B2B78C30E}" destId="{BD04EF60-F201-4302-993C-32AD5E95B271}" srcOrd="6" destOrd="0" presId="urn:microsoft.com/office/officeart/2005/8/layout/hierarchy2"/>
    <dgm:cxn modelId="{7FB11FED-EBC1-4A30-A25A-74FDFA8F80EE}" type="presParOf" srcId="{BD04EF60-F201-4302-993C-32AD5E95B271}" destId="{DDDDD32A-7D89-4352-989A-1D7E2FFBB549}" srcOrd="0" destOrd="0" presId="urn:microsoft.com/office/officeart/2005/8/layout/hierarchy2"/>
    <dgm:cxn modelId="{A3FF5771-D41F-4264-BC25-279107593118}" type="presParOf" srcId="{24709497-D718-4CFC-B053-E81B2B78C30E}" destId="{8CCC868C-5FF9-4124-ADC8-EACFE596655D}" srcOrd="7" destOrd="0" presId="urn:microsoft.com/office/officeart/2005/8/layout/hierarchy2"/>
    <dgm:cxn modelId="{C9B6B8FA-04A9-441A-8F60-B0CB783C8DDF}" type="presParOf" srcId="{8CCC868C-5FF9-4124-ADC8-EACFE596655D}" destId="{A7DBD9E1-5C31-4803-9E8B-09EDC528D709}" srcOrd="0" destOrd="0" presId="urn:microsoft.com/office/officeart/2005/8/layout/hierarchy2"/>
    <dgm:cxn modelId="{67442134-0D65-4660-BE0E-B37A1DB3D120}" type="presParOf" srcId="{8CCC868C-5FF9-4124-ADC8-EACFE596655D}" destId="{66096B7F-57DB-454F-BFDD-4991BB4E4E91}" srcOrd="1" destOrd="0" presId="urn:microsoft.com/office/officeart/2005/8/layout/hierarchy2"/>
    <dgm:cxn modelId="{7E8A21C8-06AB-4DD8-9CCE-BC912EF9DF03}" type="presParOf" srcId="{B39F7E2F-AEDF-4D6F-B903-5DDADE4C4EED}" destId="{D83ABA6C-34FB-4DBB-AD03-3EA0C0F882E5}" srcOrd="2" destOrd="0" presId="urn:microsoft.com/office/officeart/2005/8/layout/hierarchy2"/>
    <dgm:cxn modelId="{2CB66E65-FC24-42E2-BAFD-E4355A850783}" type="presParOf" srcId="{D83ABA6C-34FB-4DBB-AD03-3EA0C0F882E5}" destId="{F91F4C14-22B3-4A1D-A27E-7C751E2C24E9}" srcOrd="0" destOrd="0" presId="urn:microsoft.com/office/officeart/2005/8/layout/hierarchy2"/>
    <dgm:cxn modelId="{59AA5041-990C-4170-81ED-961483752A43}" type="presParOf" srcId="{B39F7E2F-AEDF-4D6F-B903-5DDADE4C4EED}" destId="{4663F24E-207C-4C13-AF11-45CB0BCA2EF0}" srcOrd="3" destOrd="0" presId="urn:microsoft.com/office/officeart/2005/8/layout/hierarchy2"/>
    <dgm:cxn modelId="{9E463323-DFE0-4548-8AE0-171744A5C5B8}" type="presParOf" srcId="{4663F24E-207C-4C13-AF11-45CB0BCA2EF0}" destId="{2F1FEEBA-1094-4C78-88D7-4E585450942C}" srcOrd="0" destOrd="0" presId="urn:microsoft.com/office/officeart/2005/8/layout/hierarchy2"/>
    <dgm:cxn modelId="{49504440-3591-4C83-8544-64C73CD70093}" type="presParOf" srcId="{4663F24E-207C-4C13-AF11-45CB0BCA2EF0}" destId="{9D659946-1DCC-44BF-A0F7-E79BC77468EB}" srcOrd="1" destOrd="0" presId="urn:microsoft.com/office/officeart/2005/8/layout/hierarchy2"/>
    <dgm:cxn modelId="{B8FB8FE9-3727-4329-A187-C42C13504BA6}" type="presParOf" srcId="{9D659946-1DCC-44BF-A0F7-E79BC77468EB}" destId="{4EF4E803-FA29-48E6-8CB5-FDD1E9A42F62}" srcOrd="0" destOrd="0" presId="urn:microsoft.com/office/officeart/2005/8/layout/hierarchy2"/>
    <dgm:cxn modelId="{C030BEAF-C7C3-489E-9AD6-F75FB60C7CE0}" type="presParOf" srcId="{4EF4E803-FA29-48E6-8CB5-FDD1E9A42F62}" destId="{F5A1A304-AA37-4AE7-972F-093A0CB97DE6}" srcOrd="0" destOrd="0" presId="urn:microsoft.com/office/officeart/2005/8/layout/hierarchy2"/>
    <dgm:cxn modelId="{C2197023-1109-4184-B1BD-2AF4D5541FB9}" type="presParOf" srcId="{9D659946-1DCC-44BF-A0F7-E79BC77468EB}" destId="{D7053E3E-89A0-484A-91F6-1494995A7057}" srcOrd="1" destOrd="0" presId="urn:microsoft.com/office/officeart/2005/8/layout/hierarchy2"/>
    <dgm:cxn modelId="{66DFC979-BFC4-4EC9-B7B9-709232212D6A}" type="presParOf" srcId="{D7053E3E-89A0-484A-91F6-1494995A7057}" destId="{6BADBD42-44F8-449F-B6A7-068C29EDCE55}" srcOrd="0" destOrd="0" presId="urn:microsoft.com/office/officeart/2005/8/layout/hierarchy2"/>
    <dgm:cxn modelId="{643F4CE3-DD82-47B8-9A0C-4060EC67FBED}" type="presParOf" srcId="{D7053E3E-89A0-484A-91F6-1494995A7057}" destId="{96D89E50-33DC-40B7-AC4C-D05F8F8EA443}" srcOrd="1" destOrd="0" presId="urn:microsoft.com/office/officeart/2005/8/layout/hierarchy2"/>
    <dgm:cxn modelId="{4CDCC3B5-E4CF-43A2-A276-97DDB41FDC31}" type="presParOf" srcId="{9D659946-1DCC-44BF-A0F7-E79BC77468EB}" destId="{C56B4B3A-9D92-45C8-903C-A1B057757B2B}" srcOrd="2" destOrd="0" presId="urn:microsoft.com/office/officeart/2005/8/layout/hierarchy2"/>
    <dgm:cxn modelId="{23264E30-25BE-4AE9-BB0A-DB2F964B07A6}" type="presParOf" srcId="{C56B4B3A-9D92-45C8-903C-A1B057757B2B}" destId="{1A5A24B9-99BC-49C4-A0A5-A9CFA772E491}" srcOrd="0" destOrd="0" presId="urn:microsoft.com/office/officeart/2005/8/layout/hierarchy2"/>
    <dgm:cxn modelId="{523DE527-A0C5-4282-B50B-DAEAD9D993AE}" type="presParOf" srcId="{9D659946-1DCC-44BF-A0F7-E79BC77468EB}" destId="{3B23E7A8-3413-4DBD-9E4F-108608315B7E}" srcOrd="3" destOrd="0" presId="urn:microsoft.com/office/officeart/2005/8/layout/hierarchy2"/>
    <dgm:cxn modelId="{DB58BBF7-CEA8-4C1C-8F2F-40E15ED757C9}" type="presParOf" srcId="{3B23E7A8-3413-4DBD-9E4F-108608315B7E}" destId="{4778EAC3-3114-42D8-84BC-F15DAA0AFB0A}" srcOrd="0" destOrd="0" presId="urn:microsoft.com/office/officeart/2005/8/layout/hierarchy2"/>
    <dgm:cxn modelId="{6EA89E39-FD0A-40BF-9EB3-A34EC8BA42AE}" type="presParOf" srcId="{3B23E7A8-3413-4DBD-9E4F-108608315B7E}" destId="{D1D8B42B-EFC0-4564-98ED-6B9D167CA89F}" srcOrd="1" destOrd="0" presId="urn:microsoft.com/office/officeart/2005/8/layout/hierarchy2"/>
    <dgm:cxn modelId="{9200FB00-94B9-4F12-869B-C1F6AEE056BF}" type="presParOf" srcId="{9D659946-1DCC-44BF-A0F7-E79BC77468EB}" destId="{CCD5D12A-ED5C-4D0A-924F-EE1168BCEDBE}" srcOrd="4" destOrd="0" presId="urn:microsoft.com/office/officeart/2005/8/layout/hierarchy2"/>
    <dgm:cxn modelId="{900D6E73-61CC-4B20-BA1E-E04B3C927BCF}" type="presParOf" srcId="{CCD5D12A-ED5C-4D0A-924F-EE1168BCEDBE}" destId="{1045FA61-0A15-4613-B5A5-A8E2FBB534A9}" srcOrd="0" destOrd="0" presId="urn:microsoft.com/office/officeart/2005/8/layout/hierarchy2"/>
    <dgm:cxn modelId="{DE47C025-8ED5-4CA5-BB64-521401F9CBE0}" type="presParOf" srcId="{9D659946-1DCC-44BF-A0F7-E79BC77468EB}" destId="{4BBBFECF-E249-46A4-9AC8-B51A0CA1AE0D}" srcOrd="5" destOrd="0" presId="urn:microsoft.com/office/officeart/2005/8/layout/hierarchy2"/>
    <dgm:cxn modelId="{B29D4BA3-586E-4679-9306-80C79980942B}" type="presParOf" srcId="{4BBBFECF-E249-46A4-9AC8-B51A0CA1AE0D}" destId="{053C61FE-09E9-4011-B155-F0E796926CA0}" srcOrd="0" destOrd="0" presId="urn:microsoft.com/office/officeart/2005/8/layout/hierarchy2"/>
    <dgm:cxn modelId="{1271397C-5C93-4FF5-9D8E-6AB109971ECD}" type="presParOf" srcId="{4BBBFECF-E249-46A4-9AC8-B51A0CA1AE0D}" destId="{ACD327D9-F470-4DD7-8FDB-A08BC4B1F5B2}" srcOrd="1" destOrd="0" presId="urn:microsoft.com/office/officeart/2005/8/layout/hierarchy2"/>
    <dgm:cxn modelId="{0DED7575-A6E3-4472-9725-3F93ED10B196}" type="presParOf" srcId="{9D659946-1DCC-44BF-A0F7-E79BC77468EB}" destId="{D57993B7-DC10-4423-B7C5-B49CC04DAF7C}" srcOrd="6" destOrd="0" presId="urn:microsoft.com/office/officeart/2005/8/layout/hierarchy2"/>
    <dgm:cxn modelId="{5F3654D2-51CB-41E8-A0A6-6A8065433A7E}" type="presParOf" srcId="{D57993B7-DC10-4423-B7C5-B49CC04DAF7C}" destId="{923D1394-89A5-4E69-BF1C-551D7DA024E3}" srcOrd="0" destOrd="0" presId="urn:microsoft.com/office/officeart/2005/8/layout/hierarchy2"/>
    <dgm:cxn modelId="{3F3503FD-36E7-4EDD-8F60-1EF93EC75236}" type="presParOf" srcId="{9D659946-1DCC-44BF-A0F7-E79BC77468EB}" destId="{E241D4FE-6ECF-441A-BEAE-0F1F6087A0BB}" srcOrd="7" destOrd="0" presId="urn:microsoft.com/office/officeart/2005/8/layout/hierarchy2"/>
    <dgm:cxn modelId="{D8090C8B-A03A-459E-B73D-E04B9A77D5C6}" type="presParOf" srcId="{E241D4FE-6ECF-441A-BEAE-0F1F6087A0BB}" destId="{F70E3E29-0073-4EDC-A056-672CD55D99DC}" srcOrd="0" destOrd="0" presId="urn:microsoft.com/office/officeart/2005/8/layout/hierarchy2"/>
    <dgm:cxn modelId="{A237B91D-0E29-4B87-ABAB-47C2CBF5ADC0}" type="presParOf" srcId="{E241D4FE-6ECF-441A-BEAE-0F1F6087A0BB}" destId="{5EEF3FB7-A2BE-4BC4-A261-823ECF18211C}" srcOrd="1" destOrd="0" presId="urn:microsoft.com/office/officeart/2005/8/layout/hierarchy2"/>
    <dgm:cxn modelId="{72813C09-6B83-4072-9817-5E64C64FB24A}" type="presParOf" srcId="{9D659946-1DCC-44BF-A0F7-E79BC77468EB}" destId="{2C61F556-79AC-4C37-B698-BE29228C2E23}" srcOrd="8" destOrd="0" presId="urn:microsoft.com/office/officeart/2005/8/layout/hierarchy2"/>
    <dgm:cxn modelId="{C03EE79B-FDAD-44D8-8034-1FFA173DE2EF}" type="presParOf" srcId="{2C61F556-79AC-4C37-B698-BE29228C2E23}" destId="{C012DB2B-76D2-442A-8F37-9BC99F4AEE82}" srcOrd="0" destOrd="0" presId="urn:microsoft.com/office/officeart/2005/8/layout/hierarchy2"/>
    <dgm:cxn modelId="{503694B8-02B0-42EE-A342-F696773A1D34}" type="presParOf" srcId="{9D659946-1DCC-44BF-A0F7-E79BC77468EB}" destId="{A6BB42F6-7B10-49DE-B886-B4816F7E633C}" srcOrd="9" destOrd="0" presId="urn:microsoft.com/office/officeart/2005/8/layout/hierarchy2"/>
    <dgm:cxn modelId="{C215CF9D-E89F-4AEF-B56E-CDA41FAA5275}" type="presParOf" srcId="{A6BB42F6-7B10-49DE-B886-B4816F7E633C}" destId="{30946233-1FB9-4BB2-AA7F-50C4918AD161}" srcOrd="0" destOrd="0" presId="urn:microsoft.com/office/officeart/2005/8/layout/hierarchy2"/>
    <dgm:cxn modelId="{D802D611-A577-45D4-8B8F-C4761B7DDCCA}" type="presParOf" srcId="{A6BB42F6-7B10-49DE-B886-B4816F7E633C}" destId="{6BDEF9A8-0E8C-44F9-9066-67585C4D4B9A}" srcOrd="1" destOrd="0" presId="urn:microsoft.com/office/officeart/2005/8/layout/hierarchy2"/>
    <dgm:cxn modelId="{55DF2B45-90A1-46AF-891B-1356C50833B9}" type="presParOf" srcId="{9D659946-1DCC-44BF-A0F7-E79BC77468EB}" destId="{9695026B-B272-4BBE-A8E2-8DA03D6865D0}" srcOrd="10" destOrd="0" presId="urn:microsoft.com/office/officeart/2005/8/layout/hierarchy2"/>
    <dgm:cxn modelId="{53A0F5DB-597C-4E8D-A93E-72820E494E01}" type="presParOf" srcId="{9695026B-B272-4BBE-A8E2-8DA03D6865D0}" destId="{5340881F-19D3-460B-A2F0-721E95BA64E2}" srcOrd="0" destOrd="0" presId="urn:microsoft.com/office/officeart/2005/8/layout/hierarchy2"/>
    <dgm:cxn modelId="{A96C91AD-D7FE-4912-A760-CDAC46AC3AB9}" type="presParOf" srcId="{9D659946-1DCC-44BF-A0F7-E79BC77468EB}" destId="{E530054F-6A49-4F10-84E4-20905A95BB20}" srcOrd="11" destOrd="0" presId="urn:microsoft.com/office/officeart/2005/8/layout/hierarchy2"/>
    <dgm:cxn modelId="{13DDA83B-95B3-495E-A5B5-3152EC5E2D81}" type="presParOf" srcId="{E530054F-6A49-4F10-84E4-20905A95BB20}" destId="{456ECDDA-EFD3-40F6-8BA6-15E5F1264403}" srcOrd="0" destOrd="0" presId="urn:microsoft.com/office/officeart/2005/8/layout/hierarchy2"/>
    <dgm:cxn modelId="{994A712D-EEDE-4570-972E-6B671A8BE779}" type="presParOf" srcId="{E530054F-6A49-4F10-84E4-20905A95BB20}" destId="{F59349EB-94A6-4EF6-9C6D-0365206EBA06}" srcOrd="1" destOrd="0" presId="urn:microsoft.com/office/officeart/2005/8/layout/hierarchy2"/>
    <dgm:cxn modelId="{8FC65E90-40D9-4AF0-8F25-74EFF7C5104A}" type="presParOf" srcId="{741682A1-FD21-44BB-B1CC-0B2099236724}" destId="{F39F9A05-48ED-4D10-B1AD-1CA1BDCE3D40}" srcOrd="1" destOrd="0" presId="urn:microsoft.com/office/officeart/2005/8/layout/hierarchy2"/>
    <dgm:cxn modelId="{2B2D255A-B285-42AF-A7C2-4BD8CBC67781}" type="presParOf" srcId="{F39F9A05-48ED-4D10-B1AD-1CA1BDCE3D40}" destId="{7CF45ECB-8A08-40EE-9309-3EF23C8F1F2A}" srcOrd="0" destOrd="0" presId="urn:microsoft.com/office/officeart/2005/8/layout/hierarchy2"/>
    <dgm:cxn modelId="{60ABC840-7FED-42A5-B0B9-361411224DBE}" type="presParOf" srcId="{F39F9A05-48ED-4D10-B1AD-1CA1BDCE3D40}" destId="{6644FF09-C199-41C6-8847-971A5F9059F7}" srcOrd="1" destOrd="0" presId="urn:microsoft.com/office/officeart/2005/8/layout/hierarchy2"/>
    <dgm:cxn modelId="{564FC98C-19B5-4A29-AD53-F8F4530FD282}" type="presParOf" srcId="{6644FF09-C199-41C6-8847-971A5F9059F7}" destId="{71430435-1DB7-434D-8C49-3EED42CA73B8}" srcOrd="0" destOrd="0" presId="urn:microsoft.com/office/officeart/2005/8/layout/hierarchy2"/>
    <dgm:cxn modelId="{49E36848-4462-42E0-BA92-26035CB1713C}" type="presParOf" srcId="{71430435-1DB7-434D-8C49-3EED42CA73B8}" destId="{0F187F09-6AF5-4020-9E34-ECACCEDA7947}" srcOrd="0" destOrd="0" presId="urn:microsoft.com/office/officeart/2005/8/layout/hierarchy2"/>
    <dgm:cxn modelId="{AE8B9799-5FBC-4341-B9E5-4F027D34F8DC}" type="presParOf" srcId="{6644FF09-C199-41C6-8847-971A5F9059F7}" destId="{C382FBEE-FFF9-42AE-B7D3-77524FCA15AE}" srcOrd="1" destOrd="0" presId="urn:microsoft.com/office/officeart/2005/8/layout/hierarchy2"/>
    <dgm:cxn modelId="{2B8C8E2F-7C96-42F0-B6F6-5A7F31D9D821}" type="presParOf" srcId="{C382FBEE-FFF9-42AE-B7D3-77524FCA15AE}" destId="{79273475-30A7-4426-8BFD-13B20F82667F}" srcOrd="0" destOrd="0" presId="urn:microsoft.com/office/officeart/2005/8/layout/hierarchy2"/>
    <dgm:cxn modelId="{208C3EB4-B413-4AAD-8047-8F689CE37FF7}" type="presParOf" srcId="{C382FBEE-FFF9-42AE-B7D3-77524FCA15AE}" destId="{7C5237F4-D2DB-4CB3-8A36-E576C4CC0F51}" srcOrd="1" destOrd="0" presId="urn:microsoft.com/office/officeart/2005/8/layout/hierarchy2"/>
    <dgm:cxn modelId="{E8C4DADA-3C8C-45BE-B8F0-8F26BAB9001B}" type="presParOf" srcId="{7C5237F4-D2DB-4CB3-8A36-E576C4CC0F51}" destId="{CC318B44-0EE7-497C-889C-1F3CA5426819}" srcOrd="0" destOrd="0" presId="urn:microsoft.com/office/officeart/2005/8/layout/hierarchy2"/>
    <dgm:cxn modelId="{5CC739C7-724C-4BA6-B2A5-C011F22154D4}" type="presParOf" srcId="{CC318B44-0EE7-497C-889C-1F3CA5426819}" destId="{F1F10CCE-DC74-49E3-AE68-53CA9BD3677C}" srcOrd="0" destOrd="0" presId="urn:microsoft.com/office/officeart/2005/8/layout/hierarchy2"/>
    <dgm:cxn modelId="{BFD451F5-4BCA-4F87-B173-DC49B1C0C1DB}" type="presParOf" srcId="{7C5237F4-D2DB-4CB3-8A36-E576C4CC0F51}" destId="{803649F8-329D-4B24-BCFC-3E6C78D00D0E}" srcOrd="1" destOrd="0" presId="urn:microsoft.com/office/officeart/2005/8/layout/hierarchy2"/>
    <dgm:cxn modelId="{E23EA725-D62F-4188-925A-070974531F4B}" type="presParOf" srcId="{803649F8-329D-4B24-BCFC-3E6C78D00D0E}" destId="{B7789738-D695-4ED0-8BA8-95EF4CB5CE8E}" srcOrd="0" destOrd="0" presId="urn:microsoft.com/office/officeart/2005/8/layout/hierarchy2"/>
    <dgm:cxn modelId="{F83A6964-5552-4D00-B2E4-28AB38004E0E}" type="presParOf" srcId="{803649F8-329D-4B24-BCFC-3E6C78D00D0E}" destId="{818F61BF-E668-4327-AF83-5739427006A6}" srcOrd="1" destOrd="0" presId="urn:microsoft.com/office/officeart/2005/8/layout/hierarchy2"/>
    <dgm:cxn modelId="{DE107B95-BF80-466A-99B6-CAC71F629A7D}" type="presParOf" srcId="{7C5237F4-D2DB-4CB3-8A36-E576C4CC0F51}" destId="{A5321DEB-1AEE-4040-9E83-1A1C9CB18A89}" srcOrd="2" destOrd="0" presId="urn:microsoft.com/office/officeart/2005/8/layout/hierarchy2"/>
    <dgm:cxn modelId="{2DCC320D-A0CD-4DC8-8935-DC1AA7DD0751}" type="presParOf" srcId="{A5321DEB-1AEE-4040-9E83-1A1C9CB18A89}" destId="{5AAF22AA-F278-473F-8C27-E3EFEC86E203}" srcOrd="0" destOrd="0" presId="urn:microsoft.com/office/officeart/2005/8/layout/hierarchy2"/>
    <dgm:cxn modelId="{FE09928C-1246-4261-AE23-55BE9630855F}" type="presParOf" srcId="{7C5237F4-D2DB-4CB3-8A36-E576C4CC0F51}" destId="{F84C12A0-A71C-4C3B-AE5A-382152486432}" srcOrd="3" destOrd="0" presId="urn:microsoft.com/office/officeart/2005/8/layout/hierarchy2"/>
    <dgm:cxn modelId="{5D1665B1-06DB-40DD-9645-BB6CED8FB2DE}" type="presParOf" srcId="{F84C12A0-A71C-4C3B-AE5A-382152486432}" destId="{8CD7B690-6EA4-4013-BAC4-05F00E2C13BC}" srcOrd="0" destOrd="0" presId="urn:microsoft.com/office/officeart/2005/8/layout/hierarchy2"/>
    <dgm:cxn modelId="{ECEF7906-E7B1-4453-A10A-8B8191E1FDF4}" type="presParOf" srcId="{F84C12A0-A71C-4C3B-AE5A-382152486432}" destId="{20BEB9AE-D883-45C4-AEDB-23159BAC422E}" srcOrd="1" destOrd="0" presId="urn:microsoft.com/office/officeart/2005/8/layout/hierarchy2"/>
    <dgm:cxn modelId="{DF834BEF-C437-4FAB-9E83-F32D708FBEB5}" type="presParOf" srcId="{741682A1-FD21-44BB-B1CC-0B2099236724}" destId="{758B1B4B-AA18-4591-9FF6-44013C66C6C1}" srcOrd="2" destOrd="0" presId="urn:microsoft.com/office/officeart/2005/8/layout/hierarchy2"/>
    <dgm:cxn modelId="{98E3098D-6C94-4BA9-BD63-0232F575E738}" type="presParOf" srcId="{758B1B4B-AA18-4591-9FF6-44013C66C6C1}" destId="{BDF92487-78CC-48F6-8871-D3BF76BB22AD}" srcOrd="0" destOrd="0" presId="urn:microsoft.com/office/officeart/2005/8/layout/hierarchy2"/>
    <dgm:cxn modelId="{36F01AFB-5D4B-422B-B0B7-507DE9205FA4}" type="presParOf" srcId="{758B1B4B-AA18-4591-9FF6-44013C66C6C1}" destId="{F6A3B813-9A31-4FDA-98CC-1008D9E8CC25}" srcOrd="1" destOrd="0" presId="urn:microsoft.com/office/officeart/2005/8/layout/hierarchy2"/>
    <dgm:cxn modelId="{545DB514-FA6E-48DB-AADE-DFD2F4ADABAA}" type="presParOf" srcId="{F6A3B813-9A31-4FDA-98CC-1008D9E8CC25}" destId="{E8C5C41F-6AF8-45AA-8A5D-BCB60052E9DA}" srcOrd="0" destOrd="0" presId="urn:microsoft.com/office/officeart/2005/8/layout/hierarchy2"/>
    <dgm:cxn modelId="{500B277C-EF56-4A75-9667-E438CF00E7A5}" type="presParOf" srcId="{E8C5C41F-6AF8-45AA-8A5D-BCB60052E9DA}" destId="{E78EAF51-D534-4BD5-817A-4C59BFA100BE}" srcOrd="0" destOrd="0" presId="urn:microsoft.com/office/officeart/2005/8/layout/hierarchy2"/>
    <dgm:cxn modelId="{04AF89CB-0AFC-4B6C-AB6C-22862741007D}" type="presParOf" srcId="{F6A3B813-9A31-4FDA-98CC-1008D9E8CC25}" destId="{9239AF66-5852-427D-BDEA-4E0B6E942739}" srcOrd="1" destOrd="0" presId="urn:microsoft.com/office/officeart/2005/8/layout/hierarchy2"/>
    <dgm:cxn modelId="{FB2296CA-ADE7-4E16-B3C6-473393E98D46}" type="presParOf" srcId="{9239AF66-5852-427D-BDEA-4E0B6E942739}" destId="{6DFA4119-073D-4B1C-8504-CC54DD5FF93D}" srcOrd="0" destOrd="0" presId="urn:microsoft.com/office/officeart/2005/8/layout/hierarchy2"/>
    <dgm:cxn modelId="{D32C69C9-F38C-485B-BD6D-25147F51301C}" type="presParOf" srcId="{9239AF66-5852-427D-BDEA-4E0B6E942739}" destId="{CC139F27-941F-43CB-8649-A357FED0F9C5}" srcOrd="1" destOrd="0" presId="urn:microsoft.com/office/officeart/2005/8/layout/hierarchy2"/>
    <dgm:cxn modelId="{6DAFC988-752B-41FB-BAD2-FEE55D8E1AC3}" type="presParOf" srcId="{CC139F27-941F-43CB-8649-A357FED0F9C5}" destId="{4B60A326-60E8-4FB8-8755-D3F10689155D}" srcOrd="0" destOrd="0" presId="urn:microsoft.com/office/officeart/2005/8/layout/hierarchy2"/>
    <dgm:cxn modelId="{989E89BD-106C-4C83-974D-42D62DCFFA1A}" type="presParOf" srcId="{4B60A326-60E8-4FB8-8755-D3F10689155D}" destId="{B9FF07A9-E175-4A93-AA0B-EAA4E97631A8}" srcOrd="0" destOrd="0" presId="urn:microsoft.com/office/officeart/2005/8/layout/hierarchy2"/>
    <dgm:cxn modelId="{E02D535E-D1C1-40D4-80B3-F2B35E8814C4}" type="presParOf" srcId="{CC139F27-941F-43CB-8649-A357FED0F9C5}" destId="{82611B01-FB9F-4813-8F20-2948D06804CC}" srcOrd="1" destOrd="0" presId="urn:microsoft.com/office/officeart/2005/8/layout/hierarchy2"/>
    <dgm:cxn modelId="{2DB94D98-2CB1-4498-B942-21D0C078FC71}" type="presParOf" srcId="{82611B01-FB9F-4813-8F20-2948D06804CC}" destId="{B806FF40-5AD3-4278-9E28-E42AED602D53}" srcOrd="0" destOrd="0" presId="urn:microsoft.com/office/officeart/2005/8/layout/hierarchy2"/>
    <dgm:cxn modelId="{F6B80F68-0382-48B1-895C-651BE424E810}" type="presParOf" srcId="{82611B01-FB9F-4813-8F20-2948D06804CC}" destId="{B871231B-E77F-4B6A-AD3D-B7004C6652D1}" srcOrd="1" destOrd="0" presId="urn:microsoft.com/office/officeart/2005/8/layout/hierarchy2"/>
    <dgm:cxn modelId="{D999AC0F-583A-468F-B773-1A23C3617187}" type="presParOf" srcId="{CC139F27-941F-43CB-8649-A357FED0F9C5}" destId="{346D2A5A-41EF-4F99-98F6-9C6C2E4905AC}" srcOrd="2" destOrd="0" presId="urn:microsoft.com/office/officeart/2005/8/layout/hierarchy2"/>
    <dgm:cxn modelId="{1F81B1EB-AD5B-4488-A76E-304B53638763}" type="presParOf" srcId="{346D2A5A-41EF-4F99-98F6-9C6C2E4905AC}" destId="{CD6F4CCA-8BB3-445E-B15B-A1E8D47934BE}" srcOrd="0" destOrd="0" presId="urn:microsoft.com/office/officeart/2005/8/layout/hierarchy2"/>
    <dgm:cxn modelId="{870DEE80-54EE-446D-A068-B69FFF22085B}" type="presParOf" srcId="{CC139F27-941F-43CB-8649-A357FED0F9C5}" destId="{A95CA007-5A61-4A25-9869-3465D747D0C6}" srcOrd="3" destOrd="0" presId="urn:microsoft.com/office/officeart/2005/8/layout/hierarchy2"/>
    <dgm:cxn modelId="{2F445BF6-D594-4564-8A1A-BB6E14FE246E}" type="presParOf" srcId="{A95CA007-5A61-4A25-9869-3465D747D0C6}" destId="{AE471EF2-0E98-41AD-8905-CBE4606EEA68}" srcOrd="0" destOrd="0" presId="urn:microsoft.com/office/officeart/2005/8/layout/hierarchy2"/>
    <dgm:cxn modelId="{DD81966F-8090-48F9-9298-CC7247A88D4C}" type="presParOf" srcId="{A95CA007-5A61-4A25-9869-3465D747D0C6}" destId="{66A0C206-D1E8-4FBE-AA97-14B8A4D5D3DA}" srcOrd="1" destOrd="0" presId="urn:microsoft.com/office/officeart/2005/8/layout/hierarchy2"/>
    <dgm:cxn modelId="{573A2FC6-776B-4C8A-B4E0-9E5DDD22E85F}" type="presParOf" srcId="{F6A3B813-9A31-4FDA-98CC-1008D9E8CC25}" destId="{FFFEFA21-595F-44A2-BAC4-F1115EB19C18}" srcOrd="2" destOrd="0" presId="urn:microsoft.com/office/officeart/2005/8/layout/hierarchy2"/>
    <dgm:cxn modelId="{4AD8DBC5-A9D1-4F90-B7FD-806E7955C9F5}" type="presParOf" srcId="{FFFEFA21-595F-44A2-BAC4-F1115EB19C18}" destId="{8ACF03BD-2CCB-48CD-8438-590B50248A3F}" srcOrd="0" destOrd="0" presId="urn:microsoft.com/office/officeart/2005/8/layout/hierarchy2"/>
    <dgm:cxn modelId="{3CCC3A02-5768-4B4E-A31A-ADBDAF1D9610}" type="presParOf" srcId="{F6A3B813-9A31-4FDA-98CC-1008D9E8CC25}" destId="{9F4C2AE5-6156-401D-9950-DDEA69A04D7F}" srcOrd="3" destOrd="0" presId="urn:microsoft.com/office/officeart/2005/8/layout/hierarchy2"/>
    <dgm:cxn modelId="{FB5B12B9-83B7-49CF-BDD6-0284C035BBE9}" type="presParOf" srcId="{9F4C2AE5-6156-401D-9950-DDEA69A04D7F}" destId="{D9B56EC2-134D-45E5-90D4-6606936E714B}" srcOrd="0" destOrd="0" presId="urn:microsoft.com/office/officeart/2005/8/layout/hierarchy2"/>
    <dgm:cxn modelId="{515D903F-CB84-4D4D-BC27-73C59C74BF3A}" type="presParOf" srcId="{9F4C2AE5-6156-401D-9950-DDEA69A04D7F}" destId="{5712E11C-8989-4466-AC70-26D9B4EDBA0B}" srcOrd="1" destOrd="0" presId="urn:microsoft.com/office/officeart/2005/8/layout/hierarchy2"/>
    <dgm:cxn modelId="{7E9A65DE-4A57-4C7D-922E-1E06A8BA77E7}" type="presParOf" srcId="{5712E11C-8989-4466-AC70-26D9B4EDBA0B}" destId="{EFD47A81-2F14-4CB0-BA00-D772974D220C}" srcOrd="0" destOrd="0" presId="urn:microsoft.com/office/officeart/2005/8/layout/hierarchy2"/>
    <dgm:cxn modelId="{EBFDE53A-F6F1-48BB-ADEB-7FB7B4C4A3C7}" type="presParOf" srcId="{EFD47A81-2F14-4CB0-BA00-D772974D220C}" destId="{53636F8C-35B9-433D-9ABE-991B09A40210}" srcOrd="0" destOrd="0" presId="urn:microsoft.com/office/officeart/2005/8/layout/hierarchy2"/>
    <dgm:cxn modelId="{73256F0F-D8F3-4898-8CCD-E5B95A7FC2BA}" type="presParOf" srcId="{5712E11C-8989-4466-AC70-26D9B4EDBA0B}" destId="{C65E976D-8864-4DEC-91B8-83E2DBD7EA1D}" srcOrd="1" destOrd="0" presId="urn:microsoft.com/office/officeart/2005/8/layout/hierarchy2"/>
    <dgm:cxn modelId="{F4AB331F-76C3-43C7-9D25-B861B57E46A7}" type="presParOf" srcId="{C65E976D-8864-4DEC-91B8-83E2DBD7EA1D}" destId="{6C5B0D9D-42F7-4E62-9276-E602B723CD04}" srcOrd="0" destOrd="0" presId="urn:microsoft.com/office/officeart/2005/8/layout/hierarchy2"/>
    <dgm:cxn modelId="{D3277ABA-2B2C-4F69-8F88-03A4CB00F051}" type="presParOf" srcId="{C65E976D-8864-4DEC-91B8-83E2DBD7EA1D}" destId="{396E5016-B9D7-4EEF-9216-947889036787}" srcOrd="1" destOrd="0" presId="urn:microsoft.com/office/officeart/2005/8/layout/hierarchy2"/>
    <dgm:cxn modelId="{331BD3D8-C443-471E-803B-C2A1D56F9A4A}" type="presParOf" srcId="{F6A3B813-9A31-4FDA-98CC-1008D9E8CC25}" destId="{0DCA1FC1-0899-4A7A-910B-F1F545FF7A8C}" srcOrd="4" destOrd="0" presId="urn:microsoft.com/office/officeart/2005/8/layout/hierarchy2"/>
    <dgm:cxn modelId="{DC7F71B7-5057-4A07-96E0-0DE6F41591EA}" type="presParOf" srcId="{0DCA1FC1-0899-4A7A-910B-F1F545FF7A8C}" destId="{BF0BC0D3-A1DB-4C37-BD85-889E9E12947F}" srcOrd="0" destOrd="0" presId="urn:microsoft.com/office/officeart/2005/8/layout/hierarchy2"/>
    <dgm:cxn modelId="{65F07D3D-E69F-499C-8DDD-7C4C84E223FE}" type="presParOf" srcId="{F6A3B813-9A31-4FDA-98CC-1008D9E8CC25}" destId="{F05BD81F-A57D-440E-BA9B-5611931AB18E}" srcOrd="5" destOrd="0" presId="urn:microsoft.com/office/officeart/2005/8/layout/hierarchy2"/>
    <dgm:cxn modelId="{C0A4F458-3262-4AFF-8B3B-92D1AAEB3655}" type="presParOf" srcId="{F05BD81F-A57D-440E-BA9B-5611931AB18E}" destId="{5232CABB-1156-4F81-BB12-F91EC25EEBD2}" srcOrd="0" destOrd="0" presId="urn:microsoft.com/office/officeart/2005/8/layout/hierarchy2"/>
    <dgm:cxn modelId="{0F6CC29E-AFAE-4991-8CE7-B5AE4E7B961C}" type="presParOf" srcId="{F05BD81F-A57D-440E-BA9B-5611931AB18E}" destId="{62FDF9DD-2992-4D59-9D73-DBC97550E8DD}" srcOrd="1" destOrd="0" presId="urn:microsoft.com/office/officeart/2005/8/layout/hierarchy2"/>
    <dgm:cxn modelId="{1456A005-152E-43AF-A768-8B2F7775150D}" type="presParOf" srcId="{62FDF9DD-2992-4D59-9D73-DBC97550E8DD}" destId="{2DA4BA74-FC42-43EE-9DB7-F53C278A8F36}" srcOrd="0" destOrd="0" presId="urn:microsoft.com/office/officeart/2005/8/layout/hierarchy2"/>
    <dgm:cxn modelId="{B69C06BA-E76D-46AB-95AE-F81E7AD3CEAF}" type="presParOf" srcId="{2DA4BA74-FC42-43EE-9DB7-F53C278A8F36}" destId="{7BDD0824-2259-487D-92FB-A3B844438208}" srcOrd="0" destOrd="0" presId="urn:microsoft.com/office/officeart/2005/8/layout/hierarchy2"/>
    <dgm:cxn modelId="{84BC3EB0-15C6-4A6D-A69D-31F3F249E959}" type="presParOf" srcId="{62FDF9DD-2992-4D59-9D73-DBC97550E8DD}" destId="{E2DEDAC0-5AF2-4226-A2F7-5634488F9C22}" srcOrd="1" destOrd="0" presId="urn:microsoft.com/office/officeart/2005/8/layout/hierarchy2"/>
    <dgm:cxn modelId="{A299C964-9190-4771-82B0-6EC9AF140CB7}" type="presParOf" srcId="{E2DEDAC0-5AF2-4226-A2F7-5634488F9C22}" destId="{7D701F67-4387-463D-B554-4D62A39DA794}" srcOrd="0" destOrd="0" presId="urn:microsoft.com/office/officeart/2005/8/layout/hierarchy2"/>
    <dgm:cxn modelId="{F9D6435D-D21B-4482-84BF-1D29CE6C7DC2}" type="presParOf" srcId="{E2DEDAC0-5AF2-4226-A2F7-5634488F9C22}" destId="{D84C2CC1-B5FE-45A5-9171-42F48D9867EA}" srcOrd="1" destOrd="0" presId="urn:microsoft.com/office/officeart/2005/8/layout/hierarchy2"/>
    <dgm:cxn modelId="{319D0DB1-5603-431F-84A0-4D81D6DA1342}" type="presParOf" srcId="{62FDF9DD-2992-4D59-9D73-DBC97550E8DD}" destId="{EECAB5ED-5AAA-4FB9-91BD-07A048CBAFA1}" srcOrd="2" destOrd="0" presId="urn:microsoft.com/office/officeart/2005/8/layout/hierarchy2"/>
    <dgm:cxn modelId="{5FEF921A-4C4F-4278-81CD-154A146BD239}" type="presParOf" srcId="{EECAB5ED-5AAA-4FB9-91BD-07A048CBAFA1}" destId="{6F1AAE9C-1BE5-47EF-AC13-12B5E22A23F6}" srcOrd="0" destOrd="0" presId="urn:microsoft.com/office/officeart/2005/8/layout/hierarchy2"/>
    <dgm:cxn modelId="{D8EB6E83-5730-4242-9A4F-D6EAAD985874}" type="presParOf" srcId="{62FDF9DD-2992-4D59-9D73-DBC97550E8DD}" destId="{13718B6F-5EA9-43CB-81B6-34C9D9C8CC0B}" srcOrd="3" destOrd="0" presId="urn:microsoft.com/office/officeart/2005/8/layout/hierarchy2"/>
    <dgm:cxn modelId="{8A050EF2-ECBE-4ABF-986D-14D41C5018D1}" type="presParOf" srcId="{13718B6F-5EA9-43CB-81B6-34C9D9C8CC0B}" destId="{C8E36855-CA82-441C-85ED-481C37D19AE2}" srcOrd="0" destOrd="0" presId="urn:microsoft.com/office/officeart/2005/8/layout/hierarchy2"/>
    <dgm:cxn modelId="{3E75E75A-1CA1-45D7-A92A-EEB152383E7D}" type="presParOf" srcId="{13718B6F-5EA9-43CB-81B6-34C9D9C8CC0B}" destId="{3C80023E-BD31-45E3-A780-6C402969497D}" srcOrd="1" destOrd="0" presId="urn:microsoft.com/office/officeart/2005/8/layout/hierarchy2"/>
    <dgm:cxn modelId="{1D122EC6-EB21-4697-9B48-B85157DECE9B}" type="presParOf" srcId="{62FDF9DD-2992-4D59-9D73-DBC97550E8DD}" destId="{9ABA36CF-43C1-436B-9191-D484618F44C2}" srcOrd="4" destOrd="0" presId="urn:microsoft.com/office/officeart/2005/8/layout/hierarchy2"/>
    <dgm:cxn modelId="{74A729D8-58B7-4CD3-AE2D-0347F8999E4F}" type="presParOf" srcId="{9ABA36CF-43C1-436B-9191-D484618F44C2}" destId="{9C93512C-AD0F-4A73-B452-4519DE6F3DB3}" srcOrd="0" destOrd="0" presId="urn:microsoft.com/office/officeart/2005/8/layout/hierarchy2"/>
    <dgm:cxn modelId="{00A131EA-C7F6-4FAE-9CC2-60B38B769764}" type="presParOf" srcId="{62FDF9DD-2992-4D59-9D73-DBC97550E8DD}" destId="{D9B1B562-F340-481D-98B9-9F8BD019D9FD}" srcOrd="5" destOrd="0" presId="urn:microsoft.com/office/officeart/2005/8/layout/hierarchy2"/>
    <dgm:cxn modelId="{640769A9-BEC6-42C8-AF77-48DA9449C69B}" type="presParOf" srcId="{D9B1B562-F340-481D-98B9-9F8BD019D9FD}" destId="{908221B9-1D98-43A8-9089-C96627AADFF7}" srcOrd="0" destOrd="0" presId="urn:microsoft.com/office/officeart/2005/8/layout/hierarchy2"/>
    <dgm:cxn modelId="{2DCCBD68-3EDB-4C08-97F7-2C0D6EC9F9F8}" type="presParOf" srcId="{D9B1B562-F340-481D-98B9-9F8BD019D9FD}" destId="{CA42696D-799A-4A81-B4C4-013DF7BD4C60}" srcOrd="1" destOrd="0" presId="urn:microsoft.com/office/officeart/2005/8/layout/hierarchy2"/>
    <dgm:cxn modelId="{3A0F9722-B52A-4EFA-80EC-52BCB25515EE}" type="presParOf" srcId="{F6A3B813-9A31-4FDA-98CC-1008D9E8CC25}" destId="{57C181B1-E5D1-4CC9-B25F-08C4CAEF6450}" srcOrd="6" destOrd="0" presId="urn:microsoft.com/office/officeart/2005/8/layout/hierarchy2"/>
    <dgm:cxn modelId="{537FAA36-79DB-480A-9FA8-DC5611FDEAFA}" type="presParOf" srcId="{57C181B1-E5D1-4CC9-B25F-08C4CAEF6450}" destId="{6B3CB320-9C78-4074-836F-7EB4CB88F04C}" srcOrd="0" destOrd="0" presId="urn:microsoft.com/office/officeart/2005/8/layout/hierarchy2"/>
    <dgm:cxn modelId="{70F87D22-DFB6-4252-8F6C-D3A9AA77FB4E}" type="presParOf" srcId="{F6A3B813-9A31-4FDA-98CC-1008D9E8CC25}" destId="{DF67517F-7BD2-424A-94EF-051C2852D1E6}" srcOrd="7" destOrd="0" presId="urn:microsoft.com/office/officeart/2005/8/layout/hierarchy2"/>
    <dgm:cxn modelId="{9FCFF966-061E-4308-B276-3FE2510ABAFC}" type="presParOf" srcId="{DF67517F-7BD2-424A-94EF-051C2852D1E6}" destId="{5750905E-BDD3-4D06-9CAC-543189CBF31B}" srcOrd="0" destOrd="0" presId="urn:microsoft.com/office/officeart/2005/8/layout/hierarchy2"/>
    <dgm:cxn modelId="{68F8AD61-A275-44AD-B677-122458379CD1}" type="presParOf" srcId="{DF67517F-7BD2-424A-94EF-051C2852D1E6}" destId="{E4B8EE96-F139-4546-9423-3FBE90E89593}" srcOrd="1" destOrd="0" presId="urn:microsoft.com/office/officeart/2005/8/layout/hierarchy2"/>
    <dgm:cxn modelId="{69F51403-5916-4592-92E9-6DAA413F7E9E}" type="presParOf" srcId="{E4B8EE96-F139-4546-9423-3FBE90E89593}" destId="{98E56215-61EF-4B2B-A34C-7D29AA8A4276}" srcOrd="0" destOrd="0" presId="urn:microsoft.com/office/officeart/2005/8/layout/hierarchy2"/>
    <dgm:cxn modelId="{AE3AD16F-F1E2-4E37-BD92-B01F5A96A821}" type="presParOf" srcId="{98E56215-61EF-4B2B-A34C-7D29AA8A4276}" destId="{C1B0B380-81F2-46DD-AA57-CE3DE83A19F7}" srcOrd="0" destOrd="0" presId="urn:microsoft.com/office/officeart/2005/8/layout/hierarchy2"/>
    <dgm:cxn modelId="{4EF370B9-F4C9-4857-9BD7-ACE077E64C3D}" type="presParOf" srcId="{E4B8EE96-F139-4546-9423-3FBE90E89593}" destId="{BEB5C9EE-2DAE-4615-82FA-D488FB934B4E}" srcOrd="1" destOrd="0" presId="urn:microsoft.com/office/officeart/2005/8/layout/hierarchy2"/>
    <dgm:cxn modelId="{0B3B7170-DFDA-4DBC-867D-93CB00821629}" type="presParOf" srcId="{BEB5C9EE-2DAE-4615-82FA-D488FB934B4E}" destId="{C5C39730-6A0B-4EDA-BC76-14CD15A7B2DE}" srcOrd="0" destOrd="0" presId="urn:microsoft.com/office/officeart/2005/8/layout/hierarchy2"/>
    <dgm:cxn modelId="{5CDD67C8-4F12-4F42-9446-D53C7BAF311C}" type="presParOf" srcId="{BEB5C9EE-2DAE-4615-82FA-D488FB934B4E}" destId="{7DE6754D-EEC1-48B4-9ED6-AA47530FEE4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D25C80-9085-41C6-B265-59E02BC5F3E7}"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fr-FR"/>
        </a:p>
      </dgm:t>
    </dgm:pt>
    <dgm:pt modelId="{37FFC0B4-39D9-4B5C-87C6-3179927DF253}">
      <dgm:prSet phldrT="[Texte]" custT="1"/>
      <dgm:spPr>
        <a:solidFill>
          <a:srgbClr val="0070C0"/>
        </a:solidFill>
      </dgm:spPr>
      <dgm:t>
        <a:bodyPr/>
        <a:lstStyle/>
        <a:p>
          <a:r>
            <a:rPr lang="fr-FR" sz="800" dirty="0"/>
            <a:t>Solutions centralisées</a:t>
          </a:r>
        </a:p>
      </dgm:t>
    </dgm:pt>
    <dgm:pt modelId="{3071DC2D-B5B5-44D7-815C-CE2E2BB5FDC7}" type="parTrans" cxnId="{CE159F23-2703-49F7-B3BB-C3AE60BA40A6}">
      <dgm:prSet/>
      <dgm:spPr/>
      <dgm:t>
        <a:bodyPr/>
        <a:lstStyle/>
        <a:p>
          <a:endParaRPr lang="fr-FR" sz="2400"/>
        </a:p>
      </dgm:t>
    </dgm:pt>
    <dgm:pt modelId="{0F2CD4AF-DFB9-4F1B-B390-C06428D03A04}" type="sibTrans" cxnId="{CE159F23-2703-49F7-B3BB-C3AE60BA40A6}">
      <dgm:prSet/>
      <dgm:spPr/>
      <dgm:t>
        <a:bodyPr/>
        <a:lstStyle/>
        <a:p>
          <a:endParaRPr lang="fr-FR" sz="2400"/>
        </a:p>
      </dgm:t>
    </dgm:pt>
    <dgm:pt modelId="{A9E9955D-90B9-428A-87C6-AE8BB8461060}">
      <dgm:prSet phldrT="[Texte]" custT="1"/>
      <dgm:spPr>
        <a:solidFill>
          <a:srgbClr val="0070C0"/>
        </a:solidFill>
      </dgm:spPr>
      <dgm:t>
        <a:bodyPr/>
        <a:lstStyle/>
        <a:p>
          <a:pPr marL="72000" algn="l"/>
          <a:r>
            <a:rPr lang="fr-FR" sz="700" dirty="0"/>
            <a:t>PAC air/eau</a:t>
          </a:r>
        </a:p>
      </dgm:t>
    </dgm:pt>
    <dgm:pt modelId="{0D921190-2300-44E4-8815-8C2B05FED858}" type="parTrans" cxnId="{77E73A98-8D4E-4DAD-BA1F-9E5CA9476053}">
      <dgm:prSet custT="1"/>
      <dgm:spPr/>
      <dgm:t>
        <a:bodyPr/>
        <a:lstStyle/>
        <a:p>
          <a:endParaRPr lang="fr-FR" sz="600"/>
        </a:p>
      </dgm:t>
    </dgm:pt>
    <dgm:pt modelId="{DFA7D2AD-B0E7-40B7-B2D6-2A675AACA691}" type="sibTrans" cxnId="{77E73A98-8D4E-4DAD-BA1F-9E5CA9476053}">
      <dgm:prSet/>
      <dgm:spPr/>
      <dgm:t>
        <a:bodyPr/>
        <a:lstStyle/>
        <a:p>
          <a:endParaRPr lang="fr-FR" sz="2400"/>
        </a:p>
      </dgm:t>
    </dgm:pt>
    <dgm:pt modelId="{FFF2F57A-4C4A-4CDE-969E-09D7A25584DA}">
      <dgm:prSet phldrT="[Texte]" custT="1"/>
      <dgm:spPr>
        <a:solidFill>
          <a:srgbClr val="0070C0"/>
        </a:solidFill>
      </dgm:spPr>
      <dgm:t>
        <a:bodyPr/>
        <a:lstStyle/>
        <a:p>
          <a:pPr marL="72000" algn="l"/>
          <a:r>
            <a:rPr lang="fr-FR" sz="700" dirty="0"/>
            <a:t>PAC eau /eau : sur sonde géothermique </a:t>
          </a:r>
        </a:p>
      </dgm:t>
    </dgm:pt>
    <dgm:pt modelId="{F7D3113D-5168-4057-A910-21CD92A41101}" type="parTrans" cxnId="{3DB12B3F-2297-4228-9704-4EE5A3F107A0}">
      <dgm:prSet custT="1"/>
      <dgm:spPr/>
      <dgm:t>
        <a:bodyPr/>
        <a:lstStyle/>
        <a:p>
          <a:endParaRPr lang="fr-FR" sz="600"/>
        </a:p>
      </dgm:t>
    </dgm:pt>
    <dgm:pt modelId="{3745C928-9DDE-4B9A-897A-7BDEFE16E495}" type="sibTrans" cxnId="{3DB12B3F-2297-4228-9704-4EE5A3F107A0}">
      <dgm:prSet/>
      <dgm:spPr/>
      <dgm:t>
        <a:bodyPr/>
        <a:lstStyle/>
        <a:p>
          <a:endParaRPr lang="fr-FR" sz="2400"/>
        </a:p>
      </dgm:t>
    </dgm:pt>
    <dgm:pt modelId="{3944E4FE-65D3-45F9-A59A-D7AA0EFF2316}">
      <dgm:prSet phldrT="[Texte]" custT="1"/>
      <dgm:spPr>
        <a:solidFill>
          <a:srgbClr val="009A46"/>
        </a:solidFill>
      </dgm:spPr>
      <dgm:t>
        <a:bodyPr/>
        <a:lstStyle/>
        <a:p>
          <a:r>
            <a:rPr lang="fr-FR" sz="800" dirty="0"/>
            <a:t>Solutions individuelles</a:t>
          </a:r>
        </a:p>
      </dgm:t>
    </dgm:pt>
    <dgm:pt modelId="{6396DCE9-6668-4B8A-9916-57A54B083B0A}" type="parTrans" cxnId="{BD2E66CE-5B66-4048-914A-828C1FD36794}">
      <dgm:prSet/>
      <dgm:spPr/>
      <dgm:t>
        <a:bodyPr/>
        <a:lstStyle/>
        <a:p>
          <a:endParaRPr lang="fr-FR" sz="2400"/>
        </a:p>
      </dgm:t>
    </dgm:pt>
    <dgm:pt modelId="{47A1695A-DBAE-410E-97FF-42B3681B6099}" type="sibTrans" cxnId="{BD2E66CE-5B66-4048-914A-828C1FD36794}">
      <dgm:prSet/>
      <dgm:spPr/>
      <dgm:t>
        <a:bodyPr/>
        <a:lstStyle/>
        <a:p>
          <a:endParaRPr lang="fr-FR" sz="2400"/>
        </a:p>
      </dgm:t>
    </dgm:pt>
    <dgm:pt modelId="{E0D24DE2-38FB-4D14-A097-4EAAF3239F39}">
      <dgm:prSet phldrT="[Texte]" custT="1"/>
      <dgm:spPr>
        <a:solidFill>
          <a:srgbClr val="009A46"/>
        </a:solidFill>
      </dgm:spPr>
      <dgm:t>
        <a:bodyPr/>
        <a:lstStyle/>
        <a:p>
          <a:r>
            <a:rPr lang="fr-FR" sz="800"/>
            <a:t>ECS</a:t>
          </a:r>
        </a:p>
      </dgm:t>
    </dgm:pt>
    <dgm:pt modelId="{6E863676-A3EC-4B2D-857D-44175F826D60}" type="parTrans" cxnId="{23E877A8-EAE2-470A-B036-A5B43FB2DDAB}">
      <dgm:prSet custT="1"/>
      <dgm:spPr/>
      <dgm:t>
        <a:bodyPr/>
        <a:lstStyle/>
        <a:p>
          <a:endParaRPr lang="fr-FR" sz="600"/>
        </a:p>
      </dgm:t>
    </dgm:pt>
    <dgm:pt modelId="{29B9F783-4897-47B9-9E4B-AC20460489E7}" type="sibTrans" cxnId="{23E877A8-EAE2-470A-B036-A5B43FB2DDAB}">
      <dgm:prSet/>
      <dgm:spPr/>
      <dgm:t>
        <a:bodyPr/>
        <a:lstStyle/>
        <a:p>
          <a:endParaRPr lang="fr-FR" sz="2400"/>
        </a:p>
      </dgm:t>
    </dgm:pt>
    <dgm:pt modelId="{859D490A-8328-4C8D-BB65-FA2B92E3922E}">
      <dgm:prSet phldrT="[Texte]" custT="1"/>
      <dgm:spPr>
        <a:solidFill>
          <a:srgbClr val="00D05E"/>
        </a:solidFill>
      </dgm:spPr>
      <dgm:t>
        <a:bodyPr/>
        <a:lstStyle/>
        <a:p>
          <a:r>
            <a:rPr lang="fr-FR" sz="800" dirty="0"/>
            <a:t>Chauffage et froid</a:t>
          </a:r>
        </a:p>
      </dgm:t>
    </dgm:pt>
    <dgm:pt modelId="{F07AF0F8-1C56-4EFF-9785-2D92263C34E6}" type="parTrans" cxnId="{6FD45437-1EC5-4DB3-8411-57F557BF387F}">
      <dgm:prSet custT="1"/>
      <dgm:spPr/>
      <dgm:t>
        <a:bodyPr/>
        <a:lstStyle/>
        <a:p>
          <a:endParaRPr lang="fr-FR" sz="600"/>
        </a:p>
      </dgm:t>
    </dgm:pt>
    <dgm:pt modelId="{68645705-F73B-4900-8B88-345119DFB36B}" type="sibTrans" cxnId="{6FD45437-1EC5-4DB3-8411-57F557BF387F}">
      <dgm:prSet/>
      <dgm:spPr/>
      <dgm:t>
        <a:bodyPr/>
        <a:lstStyle/>
        <a:p>
          <a:endParaRPr lang="fr-FR" sz="2400"/>
        </a:p>
      </dgm:t>
    </dgm:pt>
    <dgm:pt modelId="{C84D1E84-E819-425C-B88C-6E079BB4A93E}">
      <dgm:prSet phldrT="[Texte]" custT="1"/>
      <dgm:spPr>
        <a:solidFill>
          <a:srgbClr val="E45D1A"/>
        </a:solidFill>
      </dgm:spPr>
      <dgm:t>
        <a:bodyPr/>
        <a:lstStyle/>
        <a:p>
          <a:r>
            <a:rPr lang="fr-FR" sz="800" dirty="0"/>
            <a:t>Systèmes mixtes</a:t>
          </a:r>
        </a:p>
        <a:p>
          <a:r>
            <a:rPr lang="fr-FR" sz="800" dirty="0"/>
            <a:t>(centralisée/individuelle)</a:t>
          </a:r>
        </a:p>
      </dgm:t>
    </dgm:pt>
    <dgm:pt modelId="{7C663AF6-FB68-4334-96CD-F735510400CD}" type="parTrans" cxnId="{0F09DA93-912A-41B2-ABEE-ED7ACAFFC3B5}">
      <dgm:prSet/>
      <dgm:spPr/>
      <dgm:t>
        <a:bodyPr/>
        <a:lstStyle/>
        <a:p>
          <a:endParaRPr lang="fr-FR" sz="2400"/>
        </a:p>
      </dgm:t>
    </dgm:pt>
    <dgm:pt modelId="{B27C9403-E4B0-4841-80C9-6ABADAED4245}" type="sibTrans" cxnId="{0F09DA93-912A-41B2-ABEE-ED7ACAFFC3B5}">
      <dgm:prSet/>
      <dgm:spPr/>
      <dgm:t>
        <a:bodyPr/>
        <a:lstStyle/>
        <a:p>
          <a:endParaRPr lang="fr-FR" sz="2400"/>
        </a:p>
      </dgm:t>
    </dgm:pt>
    <dgm:pt modelId="{5F6E2E8D-497D-4948-9114-8ACD90FE8BC4}">
      <dgm:prSet phldrT="[Texte]" custT="1"/>
      <dgm:spPr>
        <a:solidFill>
          <a:srgbClr val="E45D1A"/>
        </a:solidFill>
      </dgm:spPr>
      <dgm:t>
        <a:bodyPr/>
        <a:lstStyle/>
        <a:p>
          <a:pPr marL="72000" algn="l"/>
          <a:r>
            <a:rPr lang="fr-FR" sz="700" dirty="0"/>
            <a:t>PAC individuelle sur boucle d'eau tempérée collective</a:t>
          </a:r>
        </a:p>
      </dgm:t>
    </dgm:pt>
    <dgm:pt modelId="{D2358089-DF5B-4DF8-8502-2837ACF5C2F5}" type="parTrans" cxnId="{53FF9AB8-481C-4092-9BDA-8E8870AEA20B}">
      <dgm:prSet custT="1"/>
      <dgm:spPr/>
      <dgm:t>
        <a:bodyPr/>
        <a:lstStyle/>
        <a:p>
          <a:endParaRPr lang="fr-FR" sz="600"/>
        </a:p>
      </dgm:t>
    </dgm:pt>
    <dgm:pt modelId="{B8378197-2534-48D5-BDF6-438CD1C617A6}" type="sibTrans" cxnId="{53FF9AB8-481C-4092-9BDA-8E8870AEA20B}">
      <dgm:prSet/>
      <dgm:spPr/>
      <dgm:t>
        <a:bodyPr/>
        <a:lstStyle/>
        <a:p>
          <a:endParaRPr lang="fr-FR" sz="2400"/>
        </a:p>
      </dgm:t>
    </dgm:pt>
    <dgm:pt modelId="{EB0BCF97-5790-4E6A-A933-6D396B40A92C}">
      <dgm:prSet phldrT="[Texte]" custT="1"/>
      <dgm:spPr>
        <a:solidFill>
          <a:srgbClr val="0070C0"/>
        </a:solidFill>
      </dgm:spPr>
      <dgm:t>
        <a:bodyPr/>
        <a:lstStyle/>
        <a:p>
          <a:r>
            <a:rPr lang="fr-FR" sz="800" dirty="0"/>
            <a:t>Chauffage, double ou triple service</a:t>
          </a:r>
        </a:p>
      </dgm:t>
    </dgm:pt>
    <dgm:pt modelId="{222658C2-44A4-4AEE-AFEF-DFDEE086DA70}" type="parTrans" cxnId="{F784191D-877E-4A76-BC33-7A01CB5F9185}">
      <dgm:prSet custT="1"/>
      <dgm:spPr/>
      <dgm:t>
        <a:bodyPr/>
        <a:lstStyle/>
        <a:p>
          <a:endParaRPr lang="fr-FR" sz="600"/>
        </a:p>
      </dgm:t>
    </dgm:pt>
    <dgm:pt modelId="{420C9461-39F2-4F83-9A12-DEEE0100D840}" type="sibTrans" cxnId="{F784191D-877E-4A76-BC33-7A01CB5F9185}">
      <dgm:prSet/>
      <dgm:spPr/>
      <dgm:t>
        <a:bodyPr/>
        <a:lstStyle/>
        <a:p>
          <a:endParaRPr lang="fr-FR" sz="2400"/>
        </a:p>
      </dgm:t>
    </dgm:pt>
    <dgm:pt modelId="{0C6EFB0C-28FB-42DD-AB7C-63D80354F8D7}">
      <dgm:prSet phldrT="[Texte]" custT="1"/>
      <dgm:spPr>
        <a:solidFill>
          <a:srgbClr val="009A46"/>
        </a:solidFill>
      </dgm:spPr>
      <dgm:t>
        <a:bodyPr/>
        <a:lstStyle/>
        <a:p>
          <a:pPr marL="72000" algn="l"/>
          <a:r>
            <a:rPr lang="fr-FR" sz="700" dirty="0"/>
            <a:t>CET air/eau</a:t>
          </a:r>
        </a:p>
      </dgm:t>
    </dgm:pt>
    <dgm:pt modelId="{8BB5C4B9-3FE2-474B-8BB1-70F311832F1C}" type="parTrans" cxnId="{B054A1DA-014B-4315-96CD-62D5E142C9F5}">
      <dgm:prSet custT="1"/>
      <dgm:spPr/>
      <dgm:t>
        <a:bodyPr/>
        <a:lstStyle/>
        <a:p>
          <a:endParaRPr lang="fr-FR" sz="600"/>
        </a:p>
      </dgm:t>
    </dgm:pt>
    <dgm:pt modelId="{49BFF80D-39B7-4204-8716-8AAF71C111EF}" type="sibTrans" cxnId="{B054A1DA-014B-4315-96CD-62D5E142C9F5}">
      <dgm:prSet/>
      <dgm:spPr/>
      <dgm:t>
        <a:bodyPr/>
        <a:lstStyle/>
        <a:p>
          <a:endParaRPr lang="fr-FR" sz="2400"/>
        </a:p>
      </dgm:t>
    </dgm:pt>
    <dgm:pt modelId="{0F8908B9-225F-4374-9C7B-24A0AF641688}">
      <dgm:prSet phldrT="[Texte]" custT="1"/>
      <dgm:spPr>
        <a:solidFill>
          <a:srgbClr val="009A46"/>
        </a:solidFill>
      </dgm:spPr>
      <dgm:t>
        <a:bodyPr/>
        <a:lstStyle/>
        <a:p>
          <a:pPr marL="72000" algn="l"/>
          <a:r>
            <a:rPr lang="fr-FR" sz="700" dirty="0"/>
            <a:t>CET air extrait/eau</a:t>
          </a:r>
        </a:p>
      </dgm:t>
    </dgm:pt>
    <dgm:pt modelId="{54B464E7-12A6-4895-AF45-A9FF1E47963B}" type="parTrans" cxnId="{5E65A17F-29B5-43AB-9D0B-23EE061E6361}">
      <dgm:prSet custT="1"/>
      <dgm:spPr/>
      <dgm:t>
        <a:bodyPr/>
        <a:lstStyle/>
        <a:p>
          <a:endParaRPr lang="fr-FR" sz="600"/>
        </a:p>
      </dgm:t>
    </dgm:pt>
    <dgm:pt modelId="{448AC12D-15AB-43DA-9B2A-F4764AE9CE6A}" type="sibTrans" cxnId="{5E65A17F-29B5-43AB-9D0B-23EE061E6361}">
      <dgm:prSet/>
      <dgm:spPr/>
      <dgm:t>
        <a:bodyPr/>
        <a:lstStyle/>
        <a:p>
          <a:endParaRPr lang="fr-FR" sz="2400"/>
        </a:p>
      </dgm:t>
    </dgm:pt>
    <dgm:pt modelId="{C63A9CEA-0249-4917-8350-ED3630FAFF4E}">
      <dgm:prSet phldrT="[Texte]" custT="1"/>
      <dgm:spPr>
        <a:solidFill>
          <a:srgbClr val="00D05E"/>
        </a:solidFill>
      </dgm:spPr>
      <dgm:t>
        <a:bodyPr/>
        <a:lstStyle/>
        <a:p>
          <a:pPr marL="72000" algn="l"/>
          <a:r>
            <a:rPr lang="fr-FR" sz="700" dirty="0"/>
            <a:t>PAC air/air mono-split et multi-split</a:t>
          </a:r>
        </a:p>
      </dgm:t>
    </dgm:pt>
    <dgm:pt modelId="{F74EC77D-07C0-4E1F-9CC0-E3A9DCAA8BA4}" type="parTrans" cxnId="{75A745D0-0C3C-40DE-8B0B-E1FFB32BAB67}">
      <dgm:prSet custT="1"/>
      <dgm:spPr/>
      <dgm:t>
        <a:bodyPr/>
        <a:lstStyle/>
        <a:p>
          <a:endParaRPr lang="fr-FR" sz="600"/>
        </a:p>
      </dgm:t>
    </dgm:pt>
    <dgm:pt modelId="{7E1D7C44-50E8-4256-8220-8785F415EF27}" type="sibTrans" cxnId="{75A745D0-0C3C-40DE-8B0B-E1FFB32BAB67}">
      <dgm:prSet/>
      <dgm:spPr/>
      <dgm:t>
        <a:bodyPr/>
        <a:lstStyle/>
        <a:p>
          <a:endParaRPr lang="fr-FR" sz="2400"/>
        </a:p>
      </dgm:t>
    </dgm:pt>
    <dgm:pt modelId="{0132F373-65CE-4279-ADFB-B95F69BF48AA}">
      <dgm:prSet phldrT="[Texte]" custT="1"/>
      <dgm:spPr>
        <a:solidFill>
          <a:srgbClr val="0070C0"/>
        </a:solidFill>
      </dgm:spPr>
      <dgm:t>
        <a:bodyPr/>
        <a:lstStyle/>
        <a:p>
          <a:pPr marL="72000" algn="l"/>
          <a:r>
            <a:rPr lang="fr-FR" sz="700" dirty="0"/>
            <a:t>PAC air/air (DRV)</a:t>
          </a:r>
        </a:p>
      </dgm:t>
    </dgm:pt>
    <dgm:pt modelId="{620C523A-4E70-40A5-8E29-5CC72CF07C49}" type="parTrans" cxnId="{48201629-A805-4C95-9576-D27A334124BB}">
      <dgm:prSet custT="1"/>
      <dgm:spPr/>
      <dgm:t>
        <a:bodyPr/>
        <a:lstStyle/>
        <a:p>
          <a:endParaRPr lang="fr-FR" sz="600"/>
        </a:p>
      </dgm:t>
    </dgm:pt>
    <dgm:pt modelId="{79760A34-6728-431D-B3EB-31A07C56DCBA}" type="sibTrans" cxnId="{48201629-A805-4C95-9576-D27A334124BB}">
      <dgm:prSet/>
      <dgm:spPr/>
      <dgm:t>
        <a:bodyPr/>
        <a:lstStyle/>
        <a:p>
          <a:endParaRPr lang="fr-FR" sz="2400"/>
        </a:p>
      </dgm:t>
    </dgm:pt>
    <dgm:pt modelId="{3472067B-7997-484E-B74D-158833844BBD}">
      <dgm:prSet phldrT="[Texte]" custT="1"/>
      <dgm:spPr>
        <a:solidFill>
          <a:srgbClr val="008FFA"/>
        </a:solidFill>
      </dgm:spPr>
      <dgm:t>
        <a:bodyPr/>
        <a:lstStyle/>
        <a:p>
          <a:r>
            <a:rPr lang="fr-FR" sz="800" dirty="0"/>
            <a:t>ECS</a:t>
          </a:r>
        </a:p>
      </dgm:t>
    </dgm:pt>
    <dgm:pt modelId="{8F7A0B4A-63E9-4B04-9D45-5EE0BD49F34A}" type="parTrans" cxnId="{FEF7319A-95F0-46A3-905F-9F7096BFBF7A}">
      <dgm:prSet custT="1"/>
      <dgm:spPr/>
      <dgm:t>
        <a:bodyPr/>
        <a:lstStyle/>
        <a:p>
          <a:endParaRPr lang="fr-FR" sz="600"/>
        </a:p>
      </dgm:t>
    </dgm:pt>
    <dgm:pt modelId="{EB002E86-EB8B-4DB3-8DA4-4B8AB5BFFBBE}" type="sibTrans" cxnId="{FEF7319A-95F0-46A3-905F-9F7096BFBF7A}">
      <dgm:prSet/>
      <dgm:spPr/>
      <dgm:t>
        <a:bodyPr/>
        <a:lstStyle/>
        <a:p>
          <a:endParaRPr lang="fr-FR" sz="2400"/>
        </a:p>
      </dgm:t>
    </dgm:pt>
    <dgm:pt modelId="{ACDFA2E8-551B-4468-9ABE-CA5D70F0BC0A}">
      <dgm:prSet phldrT="[Texte]" custT="1"/>
      <dgm:spPr>
        <a:solidFill>
          <a:srgbClr val="008FFA"/>
        </a:solidFill>
      </dgm:spPr>
      <dgm:t>
        <a:bodyPr/>
        <a:lstStyle/>
        <a:p>
          <a:pPr marL="72000" algn="l"/>
          <a:r>
            <a:rPr lang="fr-FR" sz="700" dirty="0"/>
            <a:t>PAC Air/eau</a:t>
          </a:r>
        </a:p>
      </dgm:t>
    </dgm:pt>
    <dgm:pt modelId="{CEA74443-3167-4DEB-A548-D37FEA91641A}" type="parTrans" cxnId="{123D8561-F7BE-4A22-8B25-EFAD7FD6756D}">
      <dgm:prSet custT="1"/>
      <dgm:spPr/>
      <dgm:t>
        <a:bodyPr/>
        <a:lstStyle/>
        <a:p>
          <a:endParaRPr lang="fr-FR" sz="600"/>
        </a:p>
      </dgm:t>
    </dgm:pt>
    <dgm:pt modelId="{3FD426E7-7989-457A-8EF6-BC98D04D870F}" type="sibTrans" cxnId="{123D8561-F7BE-4A22-8B25-EFAD7FD6756D}">
      <dgm:prSet/>
      <dgm:spPr/>
      <dgm:t>
        <a:bodyPr/>
        <a:lstStyle/>
        <a:p>
          <a:endParaRPr lang="fr-FR" sz="2400"/>
        </a:p>
      </dgm:t>
    </dgm:pt>
    <dgm:pt modelId="{8552430A-692E-404F-88D5-108CB09E2377}">
      <dgm:prSet phldrT="[Texte]" custT="1"/>
      <dgm:spPr>
        <a:solidFill>
          <a:srgbClr val="008FFA"/>
        </a:solidFill>
      </dgm:spPr>
      <dgm:t>
        <a:bodyPr/>
        <a:lstStyle/>
        <a:p>
          <a:pPr marL="72000" algn="l"/>
          <a:r>
            <a:rPr lang="fr-FR" sz="700" dirty="0"/>
            <a:t>PAC Eaux grises/eau</a:t>
          </a:r>
        </a:p>
      </dgm:t>
    </dgm:pt>
    <dgm:pt modelId="{CF5A8060-65B4-4580-BFDC-98FE59C06BEF}" type="parTrans" cxnId="{1F01E381-5120-4B86-A2AF-0CBF24240BFE}">
      <dgm:prSet custT="1"/>
      <dgm:spPr/>
      <dgm:t>
        <a:bodyPr/>
        <a:lstStyle/>
        <a:p>
          <a:endParaRPr lang="fr-FR" sz="600"/>
        </a:p>
      </dgm:t>
    </dgm:pt>
    <dgm:pt modelId="{66577572-C1C6-480F-83C7-669EA32AA5E7}" type="sibTrans" cxnId="{1F01E381-5120-4B86-A2AF-0CBF24240BFE}">
      <dgm:prSet/>
      <dgm:spPr/>
      <dgm:t>
        <a:bodyPr/>
        <a:lstStyle/>
        <a:p>
          <a:endParaRPr lang="fr-FR" sz="2400"/>
        </a:p>
      </dgm:t>
    </dgm:pt>
    <dgm:pt modelId="{5582DF0D-4811-4099-9CE7-AC6A0721DE51}">
      <dgm:prSet phldrT="[Texte]" custT="1"/>
      <dgm:spPr>
        <a:solidFill>
          <a:srgbClr val="00D05E"/>
        </a:solidFill>
      </dgm:spPr>
      <dgm:t>
        <a:bodyPr/>
        <a:lstStyle/>
        <a:p>
          <a:r>
            <a:rPr lang="fr-FR" sz="800" dirty="0"/>
            <a:t>ECS et chauffage/refroidissement partiel</a:t>
          </a:r>
        </a:p>
      </dgm:t>
    </dgm:pt>
    <dgm:pt modelId="{9E2F82AA-34FE-48DB-9892-9B52685F2D1D}" type="parTrans" cxnId="{BB4D0B1D-F8DF-4CB9-8C5F-7864D52EA3A5}">
      <dgm:prSet custT="1"/>
      <dgm:spPr/>
      <dgm:t>
        <a:bodyPr/>
        <a:lstStyle/>
        <a:p>
          <a:endParaRPr lang="fr-FR" sz="600"/>
        </a:p>
      </dgm:t>
    </dgm:pt>
    <dgm:pt modelId="{FF701E2F-6E65-469B-884B-E0C2A4333A4F}" type="sibTrans" cxnId="{BB4D0B1D-F8DF-4CB9-8C5F-7864D52EA3A5}">
      <dgm:prSet/>
      <dgm:spPr/>
      <dgm:t>
        <a:bodyPr/>
        <a:lstStyle/>
        <a:p>
          <a:endParaRPr lang="fr-FR" sz="2400"/>
        </a:p>
      </dgm:t>
    </dgm:pt>
    <dgm:pt modelId="{18BDDE89-9842-4497-91C9-6815F1F79414}">
      <dgm:prSet custT="1"/>
      <dgm:spPr>
        <a:solidFill>
          <a:srgbClr val="E45D1A"/>
        </a:solidFill>
      </dgm:spPr>
      <dgm:t>
        <a:bodyPr/>
        <a:lstStyle/>
        <a:p>
          <a:r>
            <a:rPr lang="fr-FR" sz="800" dirty="0"/>
            <a:t>Chauffage, double ou triple service</a:t>
          </a:r>
        </a:p>
      </dgm:t>
    </dgm:pt>
    <dgm:pt modelId="{8C440740-BE94-4FC8-B662-CAC7221454EF}" type="parTrans" cxnId="{031AA858-AD5B-4CB2-96EF-81D3D8F663E5}">
      <dgm:prSet custT="1"/>
      <dgm:spPr/>
      <dgm:t>
        <a:bodyPr/>
        <a:lstStyle/>
        <a:p>
          <a:endParaRPr lang="fr-FR" sz="600"/>
        </a:p>
      </dgm:t>
    </dgm:pt>
    <dgm:pt modelId="{2365C73B-C257-4BE0-B2A9-9C9C125A4B79}" type="sibTrans" cxnId="{031AA858-AD5B-4CB2-96EF-81D3D8F663E5}">
      <dgm:prSet/>
      <dgm:spPr/>
      <dgm:t>
        <a:bodyPr/>
        <a:lstStyle/>
        <a:p>
          <a:endParaRPr lang="fr-FR" sz="2400"/>
        </a:p>
      </dgm:t>
    </dgm:pt>
    <dgm:pt modelId="{8876B368-0BFA-43D1-836A-B2C08B8DC4C1}">
      <dgm:prSet custT="1"/>
      <dgm:spPr>
        <a:solidFill>
          <a:srgbClr val="008FFA"/>
        </a:solidFill>
      </dgm:spPr>
      <dgm:t>
        <a:bodyPr/>
        <a:lstStyle/>
        <a:p>
          <a:pPr marL="72000" algn="l"/>
          <a:r>
            <a:rPr lang="fr-FR" sz="700" dirty="0"/>
            <a:t>PAC hybride</a:t>
          </a:r>
        </a:p>
      </dgm:t>
    </dgm:pt>
    <dgm:pt modelId="{BE73A80C-488D-45F5-A184-C3D53FCC8981}" type="parTrans" cxnId="{E05DA1D2-6654-46A2-9D85-189B446DFE23}">
      <dgm:prSet custT="1"/>
      <dgm:spPr/>
      <dgm:t>
        <a:bodyPr/>
        <a:lstStyle/>
        <a:p>
          <a:endParaRPr lang="fr-FR" sz="600"/>
        </a:p>
      </dgm:t>
    </dgm:pt>
    <dgm:pt modelId="{0B94533F-067A-4828-9950-214AA3B62391}" type="sibTrans" cxnId="{E05DA1D2-6654-46A2-9D85-189B446DFE23}">
      <dgm:prSet/>
      <dgm:spPr/>
      <dgm:t>
        <a:bodyPr/>
        <a:lstStyle/>
        <a:p>
          <a:endParaRPr lang="fr-FR" sz="2400"/>
        </a:p>
      </dgm:t>
    </dgm:pt>
    <dgm:pt modelId="{A7BC4CFF-842D-4306-BCF3-D1E0DDB6E8E6}">
      <dgm:prSet custT="1"/>
      <dgm:spPr>
        <a:solidFill>
          <a:srgbClr val="008FFA"/>
        </a:solidFill>
      </dgm:spPr>
      <dgm:t>
        <a:bodyPr/>
        <a:lstStyle/>
        <a:p>
          <a:pPr marL="72000" algn="l"/>
          <a:r>
            <a:rPr lang="fr-FR" sz="700" dirty="0"/>
            <a:t>PAC sur capteur solaire atmosphérique</a:t>
          </a:r>
        </a:p>
      </dgm:t>
    </dgm:pt>
    <dgm:pt modelId="{0AB41869-716F-40C6-94CF-4AE3FE1F9DA4}" type="sibTrans" cxnId="{37F51583-BD7F-445B-B9A8-DF5ED24A51D3}">
      <dgm:prSet/>
      <dgm:spPr/>
      <dgm:t>
        <a:bodyPr/>
        <a:lstStyle/>
        <a:p>
          <a:endParaRPr lang="fr-FR" sz="2400"/>
        </a:p>
      </dgm:t>
    </dgm:pt>
    <dgm:pt modelId="{A12BC054-21EB-40E1-A00D-240327598F52}" type="parTrans" cxnId="{37F51583-BD7F-445B-B9A8-DF5ED24A51D3}">
      <dgm:prSet custT="1"/>
      <dgm:spPr/>
      <dgm:t>
        <a:bodyPr/>
        <a:lstStyle/>
        <a:p>
          <a:endParaRPr lang="fr-FR" sz="600"/>
        </a:p>
      </dgm:t>
    </dgm:pt>
    <dgm:pt modelId="{80346BCF-7FEF-4BC6-B1AB-4696E5FC69F3}">
      <dgm:prSet custT="1"/>
      <dgm:spPr/>
      <dgm:t>
        <a:bodyPr/>
        <a:lstStyle/>
        <a:p>
          <a:pPr marL="72000" algn="l"/>
          <a:r>
            <a:rPr lang="fr-FR" sz="700" dirty="0"/>
            <a:t>PAC eau /eau :  sur nappe aquifère </a:t>
          </a:r>
        </a:p>
      </dgm:t>
    </dgm:pt>
    <dgm:pt modelId="{910033D3-14AE-47B6-A82D-3A5F3F12CA13}" type="parTrans" cxnId="{BCE8B333-C432-4C5D-8F28-361595FB537A}">
      <dgm:prSet custT="1"/>
      <dgm:spPr/>
      <dgm:t>
        <a:bodyPr/>
        <a:lstStyle/>
        <a:p>
          <a:endParaRPr lang="fr-FR" sz="600"/>
        </a:p>
      </dgm:t>
    </dgm:pt>
    <dgm:pt modelId="{CECF9664-EE03-4029-910E-3A9438CE0F31}" type="sibTrans" cxnId="{BCE8B333-C432-4C5D-8F28-361595FB537A}">
      <dgm:prSet/>
      <dgm:spPr/>
      <dgm:t>
        <a:bodyPr/>
        <a:lstStyle/>
        <a:p>
          <a:endParaRPr lang="fr-FR" sz="2400"/>
        </a:p>
      </dgm:t>
    </dgm:pt>
    <dgm:pt modelId="{4300F58F-5B98-4B16-8D58-A1FFBB81A487}">
      <dgm:prSet custT="1"/>
      <dgm:spPr/>
      <dgm:t>
        <a:bodyPr/>
        <a:lstStyle/>
        <a:p>
          <a:pPr marL="72000" algn="l"/>
          <a:r>
            <a:rPr lang="fr-FR" sz="700" dirty="0"/>
            <a:t>PAC absorption gaz</a:t>
          </a:r>
        </a:p>
      </dgm:t>
    </dgm:pt>
    <dgm:pt modelId="{9AB1F979-1957-41A3-BBA7-A033CBCA36FF}" type="parTrans" cxnId="{47A0B29B-7935-4275-A400-40C5AE9671F5}">
      <dgm:prSet custT="1"/>
      <dgm:spPr/>
      <dgm:t>
        <a:bodyPr/>
        <a:lstStyle/>
        <a:p>
          <a:endParaRPr lang="fr-FR" sz="600"/>
        </a:p>
      </dgm:t>
    </dgm:pt>
    <dgm:pt modelId="{2DF2FF18-955C-4886-AE2E-392FD4BBC0F7}" type="sibTrans" cxnId="{47A0B29B-7935-4275-A400-40C5AE9671F5}">
      <dgm:prSet/>
      <dgm:spPr/>
      <dgm:t>
        <a:bodyPr/>
        <a:lstStyle/>
        <a:p>
          <a:endParaRPr lang="fr-FR" sz="2400"/>
        </a:p>
      </dgm:t>
    </dgm:pt>
    <dgm:pt modelId="{B4904640-2CF2-44FC-A094-83DE2F66311E}">
      <dgm:prSet custT="1"/>
      <dgm:spPr/>
      <dgm:t>
        <a:bodyPr/>
        <a:lstStyle/>
        <a:p>
          <a:pPr marL="72000" algn="l"/>
          <a:r>
            <a:rPr lang="fr-FR" sz="700" dirty="0"/>
            <a:t>PAC hybride gaz</a:t>
          </a:r>
        </a:p>
      </dgm:t>
    </dgm:pt>
    <dgm:pt modelId="{9DA10883-F5B7-4705-B6A9-1818E238457F}" type="parTrans" cxnId="{87909237-1E66-43E5-BF39-AFAA4A240201}">
      <dgm:prSet custT="1"/>
      <dgm:spPr/>
      <dgm:t>
        <a:bodyPr/>
        <a:lstStyle/>
        <a:p>
          <a:endParaRPr lang="fr-FR" sz="600"/>
        </a:p>
      </dgm:t>
    </dgm:pt>
    <dgm:pt modelId="{F7199F28-8343-4C3A-9C66-634A8F9A3018}" type="sibTrans" cxnId="{87909237-1E66-43E5-BF39-AFAA4A240201}">
      <dgm:prSet/>
      <dgm:spPr/>
      <dgm:t>
        <a:bodyPr/>
        <a:lstStyle/>
        <a:p>
          <a:endParaRPr lang="fr-FR" sz="2400"/>
        </a:p>
      </dgm:t>
    </dgm:pt>
    <dgm:pt modelId="{C021AD34-9764-476F-9562-C07CBBE0483D}">
      <dgm:prSet phldrT="[Texte]"/>
      <dgm:spPr>
        <a:solidFill>
          <a:srgbClr val="E45D1A"/>
        </a:solidFill>
      </dgm:spPr>
      <dgm:t>
        <a:bodyPr/>
        <a:lstStyle/>
        <a:p>
          <a:pPr marL="72000" algn="l"/>
          <a:r>
            <a:rPr lang="fr-FR" dirty="0"/>
            <a:t>CET individuelle sur retour de boucle d'eau chauffage + PAC collective chauffage </a:t>
          </a:r>
        </a:p>
      </dgm:t>
    </dgm:pt>
    <dgm:pt modelId="{AE0FEF33-A20D-4E85-9C9C-5CF60709CB1B}" type="parTrans" cxnId="{1AA18DA9-E47D-46F9-A301-196238B27552}">
      <dgm:prSet/>
      <dgm:spPr/>
      <dgm:t>
        <a:bodyPr/>
        <a:lstStyle/>
        <a:p>
          <a:endParaRPr lang="fr-FR"/>
        </a:p>
      </dgm:t>
    </dgm:pt>
    <dgm:pt modelId="{0055D607-D4A6-4F11-B085-C348C5C6B695}" type="sibTrans" cxnId="{1AA18DA9-E47D-46F9-A301-196238B27552}">
      <dgm:prSet/>
      <dgm:spPr/>
      <dgm:t>
        <a:bodyPr/>
        <a:lstStyle/>
        <a:p>
          <a:endParaRPr lang="fr-FR"/>
        </a:p>
      </dgm:t>
    </dgm:pt>
    <dgm:pt modelId="{3AF7EDEB-C315-4011-A1B1-FF2FB455C90B}">
      <dgm:prSet phldrT="[Texte]" custT="1"/>
      <dgm:spPr>
        <a:solidFill>
          <a:srgbClr val="009A46"/>
        </a:solidFill>
      </dgm:spPr>
      <dgm:t>
        <a:bodyPr/>
        <a:lstStyle/>
        <a:p>
          <a:pPr marL="72000" algn="l"/>
          <a:r>
            <a:rPr lang="fr-FR" sz="700" dirty="0"/>
            <a:t>PAC Air/Eau </a:t>
          </a:r>
        </a:p>
      </dgm:t>
    </dgm:pt>
    <dgm:pt modelId="{53E94B1B-1586-41CA-A345-3110A8A8A594}" type="parTrans" cxnId="{6177CD7B-EEB9-455C-9FCD-57E917B345C1}">
      <dgm:prSet/>
      <dgm:spPr/>
      <dgm:t>
        <a:bodyPr/>
        <a:lstStyle/>
        <a:p>
          <a:endParaRPr lang="fr-FR"/>
        </a:p>
      </dgm:t>
    </dgm:pt>
    <dgm:pt modelId="{ACFB3964-56BA-4808-A2CE-5AC3D4CD5A09}" type="sibTrans" cxnId="{6177CD7B-EEB9-455C-9FCD-57E917B345C1}">
      <dgm:prSet/>
      <dgm:spPr/>
      <dgm:t>
        <a:bodyPr/>
        <a:lstStyle/>
        <a:p>
          <a:endParaRPr lang="fr-FR"/>
        </a:p>
      </dgm:t>
    </dgm:pt>
    <dgm:pt modelId="{1E18384B-1971-4AA6-82D6-2CA3AF34F06D}">
      <dgm:prSet custT="1"/>
      <dgm:spPr>
        <a:solidFill>
          <a:srgbClr val="009A46"/>
        </a:solidFill>
      </dgm:spPr>
      <dgm:t>
        <a:bodyPr/>
        <a:lstStyle/>
        <a:p>
          <a:r>
            <a:rPr lang="fr-FR" sz="800" dirty="0"/>
            <a:t>Chauffage, double ou triple service</a:t>
          </a:r>
        </a:p>
      </dgm:t>
    </dgm:pt>
    <dgm:pt modelId="{98311402-016B-42AC-97B0-7119C651D4C0}" type="parTrans" cxnId="{0C5AD373-4D0A-43A7-9081-7B233CF74B25}">
      <dgm:prSet/>
      <dgm:spPr/>
      <dgm:t>
        <a:bodyPr/>
        <a:lstStyle/>
        <a:p>
          <a:endParaRPr lang="fr-FR"/>
        </a:p>
      </dgm:t>
    </dgm:pt>
    <dgm:pt modelId="{EAEC27E2-2EEA-4D97-AFBB-AC9F0BB49255}" type="sibTrans" cxnId="{0C5AD373-4D0A-43A7-9081-7B233CF74B25}">
      <dgm:prSet/>
      <dgm:spPr/>
      <dgm:t>
        <a:bodyPr/>
        <a:lstStyle/>
        <a:p>
          <a:endParaRPr lang="fr-FR"/>
        </a:p>
      </dgm:t>
    </dgm:pt>
    <dgm:pt modelId="{D7F4DD72-DD0E-4818-8574-B5D98BD4A289}">
      <dgm:prSet phldrT="[Texte]" custT="1"/>
      <dgm:spPr>
        <a:solidFill>
          <a:srgbClr val="009A46"/>
        </a:solidFill>
      </dgm:spPr>
      <dgm:t>
        <a:bodyPr/>
        <a:lstStyle/>
        <a:p>
          <a:pPr marL="72000" algn="l"/>
          <a:r>
            <a:rPr lang="fr-FR" sz="700" dirty="0"/>
            <a:t>PAC air extrait/eau</a:t>
          </a:r>
        </a:p>
      </dgm:t>
    </dgm:pt>
    <dgm:pt modelId="{A9A3B599-482F-42A8-BD62-7B9480B58EC5}" type="parTrans" cxnId="{48800128-A8AD-4D26-9BCB-7A67BE1B441E}">
      <dgm:prSet/>
      <dgm:spPr/>
      <dgm:t>
        <a:bodyPr/>
        <a:lstStyle/>
        <a:p>
          <a:endParaRPr lang="fr-FR"/>
        </a:p>
      </dgm:t>
    </dgm:pt>
    <dgm:pt modelId="{8468B1A7-E0E3-4F0F-A0B0-38636BF34981}" type="sibTrans" cxnId="{48800128-A8AD-4D26-9BCB-7A67BE1B441E}">
      <dgm:prSet/>
      <dgm:spPr/>
      <dgm:t>
        <a:bodyPr/>
        <a:lstStyle/>
        <a:p>
          <a:endParaRPr lang="fr-FR"/>
        </a:p>
      </dgm:t>
    </dgm:pt>
    <dgm:pt modelId="{DBFD400E-FADC-455C-B73E-16E5F65B1F02}">
      <dgm:prSet custT="1"/>
      <dgm:spPr>
        <a:solidFill>
          <a:srgbClr val="009A46"/>
        </a:solidFill>
      </dgm:spPr>
      <dgm:t>
        <a:bodyPr/>
        <a:lstStyle/>
        <a:p>
          <a:pPr marL="72000" algn="l"/>
          <a:r>
            <a:rPr lang="fr-FR" sz="700" dirty="0"/>
            <a:t>PAC air/air gainable</a:t>
          </a:r>
        </a:p>
      </dgm:t>
    </dgm:pt>
    <dgm:pt modelId="{17DFFE2C-FE84-476E-BDD0-A937A4AE040C}" type="parTrans" cxnId="{EAB8BC15-160F-4921-A9FF-F99D9BBD5546}">
      <dgm:prSet/>
      <dgm:spPr/>
      <dgm:t>
        <a:bodyPr/>
        <a:lstStyle/>
        <a:p>
          <a:endParaRPr lang="fr-FR"/>
        </a:p>
      </dgm:t>
    </dgm:pt>
    <dgm:pt modelId="{5FE1CFCC-4825-4340-88C8-3E1594F12D74}" type="sibTrans" cxnId="{EAB8BC15-160F-4921-A9FF-F99D9BBD5546}">
      <dgm:prSet/>
      <dgm:spPr/>
      <dgm:t>
        <a:bodyPr/>
        <a:lstStyle/>
        <a:p>
          <a:endParaRPr lang="fr-FR"/>
        </a:p>
      </dgm:t>
    </dgm:pt>
    <dgm:pt modelId="{A00EA5B2-AFDA-4BF4-BDFA-DBA40EC6E391}">
      <dgm:prSet custT="1"/>
      <dgm:spPr>
        <a:solidFill>
          <a:srgbClr val="00D05E"/>
        </a:solidFill>
      </dgm:spPr>
      <dgm:t>
        <a:bodyPr/>
        <a:lstStyle/>
        <a:p>
          <a:pPr marL="72000" algn="l"/>
          <a:r>
            <a:rPr lang="fr-FR" sz="700" dirty="0"/>
            <a:t>CET ECS air/eau avec capacité chauffage partiel</a:t>
          </a:r>
        </a:p>
      </dgm:t>
    </dgm:pt>
    <dgm:pt modelId="{A16820A1-6F47-4F87-BFD6-AB38C524E645}" type="sibTrans" cxnId="{F143A09F-DEFB-4D5C-8496-28A9F0EC38F9}">
      <dgm:prSet/>
      <dgm:spPr/>
      <dgm:t>
        <a:bodyPr/>
        <a:lstStyle/>
        <a:p>
          <a:endParaRPr lang="fr-FR" sz="2400"/>
        </a:p>
      </dgm:t>
    </dgm:pt>
    <dgm:pt modelId="{6BB92758-E725-41D2-BE53-13E2D22A8F88}" type="parTrans" cxnId="{F143A09F-DEFB-4D5C-8496-28A9F0EC38F9}">
      <dgm:prSet custT="1"/>
      <dgm:spPr/>
      <dgm:t>
        <a:bodyPr/>
        <a:lstStyle/>
        <a:p>
          <a:endParaRPr lang="fr-FR" sz="600"/>
        </a:p>
      </dgm:t>
    </dgm:pt>
    <dgm:pt modelId="{741682A1-FD21-44BB-B1CC-0B2099236724}" type="pres">
      <dgm:prSet presAssocID="{5BD25C80-9085-41C6-B265-59E02BC5F3E7}" presName="diagram" presStyleCnt="0">
        <dgm:presLayoutVars>
          <dgm:chPref val="1"/>
          <dgm:dir/>
          <dgm:animOne val="branch"/>
          <dgm:animLvl val="lvl"/>
          <dgm:resizeHandles val="exact"/>
        </dgm:presLayoutVars>
      </dgm:prSet>
      <dgm:spPr/>
    </dgm:pt>
    <dgm:pt modelId="{F868137B-1DD1-4F24-8514-06A36DBA4CE1}" type="pres">
      <dgm:prSet presAssocID="{37FFC0B4-39D9-4B5C-87C6-3179927DF253}" presName="root1" presStyleCnt="0"/>
      <dgm:spPr/>
    </dgm:pt>
    <dgm:pt modelId="{6C145D74-DEE3-45B9-A910-93F2DEEE12C0}" type="pres">
      <dgm:prSet presAssocID="{37FFC0B4-39D9-4B5C-87C6-3179927DF253}" presName="LevelOneTextNode" presStyleLbl="node0" presStyleIdx="0" presStyleCnt="3" custScaleX="142750" custLinFactNeighborX="-1472" custLinFactNeighborY="-1741">
        <dgm:presLayoutVars>
          <dgm:chPref val="3"/>
        </dgm:presLayoutVars>
      </dgm:prSet>
      <dgm:spPr/>
    </dgm:pt>
    <dgm:pt modelId="{B39F7E2F-AEDF-4D6F-B903-5DDADE4C4EED}" type="pres">
      <dgm:prSet presAssocID="{37FFC0B4-39D9-4B5C-87C6-3179927DF253}" presName="level2hierChild" presStyleCnt="0"/>
      <dgm:spPr/>
    </dgm:pt>
    <dgm:pt modelId="{87774FDB-F5AE-49A5-9B85-5CE298E08A18}" type="pres">
      <dgm:prSet presAssocID="{8F7A0B4A-63E9-4B04-9D45-5EE0BD49F34A}" presName="conn2-1" presStyleLbl="parChTrans1D2" presStyleIdx="0" presStyleCnt="7"/>
      <dgm:spPr/>
    </dgm:pt>
    <dgm:pt modelId="{F4B84E25-2937-4CDA-BC16-0F663BBD93D8}" type="pres">
      <dgm:prSet presAssocID="{8F7A0B4A-63E9-4B04-9D45-5EE0BD49F34A}" presName="connTx" presStyleLbl="parChTrans1D2" presStyleIdx="0" presStyleCnt="7"/>
      <dgm:spPr/>
    </dgm:pt>
    <dgm:pt modelId="{D7D5D764-7259-41AE-B923-6634BE9820CB}" type="pres">
      <dgm:prSet presAssocID="{3472067B-7997-484E-B74D-158833844BBD}" presName="root2" presStyleCnt="0"/>
      <dgm:spPr/>
    </dgm:pt>
    <dgm:pt modelId="{C451E3BB-2F0F-4FD4-903E-4FB7A2DEC82A}" type="pres">
      <dgm:prSet presAssocID="{3472067B-7997-484E-B74D-158833844BBD}" presName="LevelTwoTextNode" presStyleLbl="node2" presStyleIdx="0" presStyleCnt="7" custScaleX="245063" custScaleY="62318" custLinFactNeighborY="32876">
        <dgm:presLayoutVars>
          <dgm:chPref val="3"/>
        </dgm:presLayoutVars>
      </dgm:prSet>
      <dgm:spPr/>
    </dgm:pt>
    <dgm:pt modelId="{24709497-D718-4CFC-B053-E81B2B78C30E}" type="pres">
      <dgm:prSet presAssocID="{3472067B-7997-484E-B74D-158833844BBD}" presName="level3hierChild" presStyleCnt="0"/>
      <dgm:spPr/>
    </dgm:pt>
    <dgm:pt modelId="{03B984AA-ED50-41C9-A1F5-F1EE878A19A2}" type="pres">
      <dgm:prSet presAssocID="{CEA74443-3167-4DEB-A548-D37FEA91641A}" presName="conn2-1" presStyleLbl="parChTrans1D3" presStyleIdx="0" presStyleCnt="19"/>
      <dgm:spPr/>
    </dgm:pt>
    <dgm:pt modelId="{E15F16F1-8E31-45C2-8968-70418A20BA44}" type="pres">
      <dgm:prSet presAssocID="{CEA74443-3167-4DEB-A548-D37FEA91641A}" presName="connTx" presStyleLbl="parChTrans1D3" presStyleIdx="0" presStyleCnt="19"/>
      <dgm:spPr/>
    </dgm:pt>
    <dgm:pt modelId="{5A0FD50A-41CF-4336-AF96-FA28503E2B3B}" type="pres">
      <dgm:prSet presAssocID="{ACDFA2E8-551B-4468-9ABE-CA5D70F0BC0A}" presName="root2" presStyleCnt="0"/>
      <dgm:spPr/>
    </dgm:pt>
    <dgm:pt modelId="{B371547A-8543-4CBE-880B-1E3208B21317}" type="pres">
      <dgm:prSet presAssocID="{ACDFA2E8-551B-4468-9ABE-CA5D70F0BC0A}" presName="LevelTwoTextNode" presStyleLbl="node3" presStyleIdx="0" presStyleCnt="19" custScaleX="260845" custScaleY="40804" custLinFactNeighborX="-871">
        <dgm:presLayoutVars>
          <dgm:chPref val="3"/>
        </dgm:presLayoutVars>
      </dgm:prSet>
      <dgm:spPr/>
    </dgm:pt>
    <dgm:pt modelId="{8A14C2C0-A205-4EF4-AD73-90D300DE5DEE}" type="pres">
      <dgm:prSet presAssocID="{ACDFA2E8-551B-4468-9ABE-CA5D70F0BC0A}" presName="level3hierChild" presStyleCnt="0"/>
      <dgm:spPr/>
    </dgm:pt>
    <dgm:pt modelId="{FF104730-0100-4C6A-B4BD-E163414C3EE6}" type="pres">
      <dgm:prSet presAssocID="{CF5A8060-65B4-4580-BFDC-98FE59C06BEF}" presName="conn2-1" presStyleLbl="parChTrans1D3" presStyleIdx="1" presStyleCnt="19"/>
      <dgm:spPr/>
    </dgm:pt>
    <dgm:pt modelId="{EA3E4465-2452-4197-BD38-D34E7B6F7985}" type="pres">
      <dgm:prSet presAssocID="{CF5A8060-65B4-4580-BFDC-98FE59C06BEF}" presName="connTx" presStyleLbl="parChTrans1D3" presStyleIdx="1" presStyleCnt="19"/>
      <dgm:spPr/>
    </dgm:pt>
    <dgm:pt modelId="{C96006BA-3DFA-4414-8451-5C8331103297}" type="pres">
      <dgm:prSet presAssocID="{8552430A-692E-404F-88D5-108CB09E2377}" presName="root2" presStyleCnt="0"/>
      <dgm:spPr/>
    </dgm:pt>
    <dgm:pt modelId="{9147F9DF-9D02-4F0E-B914-47CDD7439253}" type="pres">
      <dgm:prSet presAssocID="{8552430A-692E-404F-88D5-108CB09E2377}" presName="LevelTwoTextNode" presStyleLbl="node3" presStyleIdx="1" presStyleCnt="19" custFlipHor="1" custScaleX="260845" custScaleY="40804">
        <dgm:presLayoutVars>
          <dgm:chPref val="3"/>
        </dgm:presLayoutVars>
      </dgm:prSet>
      <dgm:spPr/>
    </dgm:pt>
    <dgm:pt modelId="{9185FB06-AFEF-4A5F-B625-52E59D289F11}" type="pres">
      <dgm:prSet presAssocID="{8552430A-692E-404F-88D5-108CB09E2377}" presName="level3hierChild" presStyleCnt="0"/>
      <dgm:spPr/>
    </dgm:pt>
    <dgm:pt modelId="{7B1BC9DC-413A-48E8-B56B-4EDB47F677F1}" type="pres">
      <dgm:prSet presAssocID="{A12BC054-21EB-40E1-A00D-240327598F52}" presName="conn2-1" presStyleLbl="parChTrans1D3" presStyleIdx="2" presStyleCnt="19"/>
      <dgm:spPr/>
    </dgm:pt>
    <dgm:pt modelId="{E04C5504-27E2-4671-B141-175E38B2FCB5}" type="pres">
      <dgm:prSet presAssocID="{A12BC054-21EB-40E1-A00D-240327598F52}" presName="connTx" presStyleLbl="parChTrans1D3" presStyleIdx="2" presStyleCnt="19"/>
      <dgm:spPr/>
    </dgm:pt>
    <dgm:pt modelId="{5516C88A-9DA3-4F2A-AEAA-7D1C38AED19B}" type="pres">
      <dgm:prSet presAssocID="{A7BC4CFF-842D-4306-BCF3-D1E0DDB6E8E6}" presName="root2" presStyleCnt="0"/>
      <dgm:spPr/>
    </dgm:pt>
    <dgm:pt modelId="{68EF2F9F-333B-4F0F-90DD-8F6B3D39C77A}" type="pres">
      <dgm:prSet presAssocID="{A7BC4CFF-842D-4306-BCF3-D1E0DDB6E8E6}" presName="LevelTwoTextNode" presStyleLbl="node3" presStyleIdx="2" presStyleCnt="19" custScaleX="260845" custScaleY="40804">
        <dgm:presLayoutVars>
          <dgm:chPref val="3"/>
        </dgm:presLayoutVars>
      </dgm:prSet>
      <dgm:spPr/>
    </dgm:pt>
    <dgm:pt modelId="{A833B325-D9B9-48E8-A179-CCA140E727B5}" type="pres">
      <dgm:prSet presAssocID="{A7BC4CFF-842D-4306-BCF3-D1E0DDB6E8E6}" presName="level3hierChild" presStyleCnt="0"/>
      <dgm:spPr/>
    </dgm:pt>
    <dgm:pt modelId="{BD04EF60-F201-4302-993C-32AD5E95B271}" type="pres">
      <dgm:prSet presAssocID="{BE73A80C-488D-45F5-A184-C3D53FCC8981}" presName="conn2-1" presStyleLbl="parChTrans1D3" presStyleIdx="3" presStyleCnt="19"/>
      <dgm:spPr/>
    </dgm:pt>
    <dgm:pt modelId="{DDDDD32A-7D89-4352-989A-1D7E2FFBB549}" type="pres">
      <dgm:prSet presAssocID="{BE73A80C-488D-45F5-A184-C3D53FCC8981}" presName="connTx" presStyleLbl="parChTrans1D3" presStyleIdx="3" presStyleCnt="19"/>
      <dgm:spPr/>
    </dgm:pt>
    <dgm:pt modelId="{8CCC868C-5FF9-4124-ADC8-EACFE596655D}" type="pres">
      <dgm:prSet presAssocID="{8876B368-0BFA-43D1-836A-B2C08B8DC4C1}" presName="root2" presStyleCnt="0"/>
      <dgm:spPr/>
    </dgm:pt>
    <dgm:pt modelId="{A7DBD9E1-5C31-4803-9E8B-09EDC528D709}" type="pres">
      <dgm:prSet presAssocID="{8876B368-0BFA-43D1-836A-B2C08B8DC4C1}" presName="LevelTwoTextNode" presStyleLbl="node3" presStyleIdx="3" presStyleCnt="19" custScaleX="260845" custScaleY="40804">
        <dgm:presLayoutVars>
          <dgm:chPref val="3"/>
        </dgm:presLayoutVars>
      </dgm:prSet>
      <dgm:spPr/>
    </dgm:pt>
    <dgm:pt modelId="{66096B7F-57DB-454F-BFDD-4991BB4E4E91}" type="pres">
      <dgm:prSet presAssocID="{8876B368-0BFA-43D1-836A-B2C08B8DC4C1}" presName="level3hierChild" presStyleCnt="0"/>
      <dgm:spPr/>
    </dgm:pt>
    <dgm:pt modelId="{D83ABA6C-34FB-4DBB-AD03-3EA0C0F882E5}" type="pres">
      <dgm:prSet presAssocID="{222658C2-44A4-4AEE-AFEF-DFDEE086DA70}" presName="conn2-1" presStyleLbl="parChTrans1D2" presStyleIdx="1" presStyleCnt="7"/>
      <dgm:spPr/>
    </dgm:pt>
    <dgm:pt modelId="{F91F4C14-22B3-4A1D-A27E-7C751E2C24E9}" type="pres">
      <dgm:prSet presAssocID="{222658C2-44A4-4AEE-AFEF-DFDEE086DA70}" presName="connTx" presStyleLbl="parChTrans1D2" presStyleIdx="1" presStyleCnt="7"/>
      <dgm:spPr/>
    </dgm:pt>
    <dgm:pt modelId="{4663F24E-207C-4C13-AF11-45CB0BCA2EF0}" type="pres">
      <dgm:prSet presAssocID="{EB0BCF97-5790-4E6A-A933-6D396B40A92C}" presName="root2" presStyleCnt="0"/>
      <dgm:spPr/>
    </dgm:pt>
    <dgm:pt modelId="{2F1FEEBA-1094-4C78-88D7-4E585450942C}" type="pres">
      <dgm:prSet presAssocID="{EB0BCF97-5790-4E6A-A933-6D396B40A92C}" presName="LevelTwoTextNode" presStyleLbl="node2" presStyleIdx="1" presStyleCnt="7" custScaleX="245063" custScaleY="66937" custLinFactNeighborY="-26117">
        <dgm:presLayoutVars>
          <dgm:chPref val="3"/>
        </dgm:presLayoutVars>
      </dgm:prSet>
      <dgm:spPr/>
    </dgm:pt>
    <dgm:pt modelId="{9D659946-1DCC-44BF-A0F7-E79BC77468EB}" type="pres">
      <dgm:prSet presAssocID="{EB0BCF97-5790-4E6A-A933-6D396B40A92C}" presName="level3hierChild" presStyleCnt="0"/>
      <dgm:spPr/>
    </dgm:pt>
    <dgm:pt modelId="{4EF4E803-FA29-48E6-8CB5-FDD1E9A42F62}" type="pres">
      <dgm:prSet presAssocID="{620C523A-4E70-40A5-8E29-5CC72CF07C49}" presName="conn2-1" presStyleLbl="parChTrans1D3" presStyleIdx="4" presStyleCnt="19"/>
      <dgm:spPr/>
    </dgm:pt>
    <dgm:pt modelId="{F5A1A304-AA37-4AE7-972F-093A0CB97DE6}" type="pres">
      <dgm:prSet presAssocID="{620C523A-4E70-40A5-8E29-5CC72CF07C49}" presName="connTx" presStyleLbl="parChTrans1D3" presStyleIdx="4" presStyleCnt="19"/>
      <dgm:spPr/>
    </dgm:pt>
    <dgm:pt modelId="{D7053E3E-89A0-484A-91F6-1494995A7057}" type="pres">
      <dgm:prSet presAssocID="{0132F373-65CE-4279-ADFB-B95F69BF48AA}" presName="root2" presStyleCnt="0"/>
      <dgm:spPr/>
    </dgm:pt>
    <dgm:pt modelId="{6BADBD42-44F8-449F-B6A7-068C29EDCE55}" type="pres">
      <dgm:prSet presAssocID="{0132F373-65CE-4279-ADFB-B95F69BF48AA}" presName="LevelTwoTextNode" presStyleLbl="node3" presStyleIdx="4" presStyleCnt="19" custScaleX="260845" custScaleY="40804" custLinFactNeighborX="-758" custLinFactNeighborY="59813">
        <dgm:presLayoutVars>
          <dgm:chPref val="3"/>
        </dgm:presLayoutVars>
      </dgm:prSet>
      <dgm:spPr/>
    </dgm:pt>
    <dgm:pt modelId="{96D89E50-33DC-40B7-AC4C-D05F8F8EA443}" type="pres">
      <dgm:prSet presAssocID="{0132F373-65CE-4279-ADFB-B95F69BF48AA}" presName="level3hierChild" presStyleCnt="0"/>
      <dgm:spPr/>
    </dgm:pt>
    <dgm:pt modelId="{C56B4B3A-9D92-45C8-903C-A1B057757B2B}" type="pres">
      <dgm:prSet presAssocID="{0D921190-2300-44E4-8815-8C2B05FED858}" presName="conn2-1" presStyleLbl="parChTrans1D3" presStyleIdx="5" presStyleCnt="19"/>
      <dgm:spPr/>
    </dgm:pt>
    <dgm:pt modelId="{1A5A24B9-99BC-49C4-A0A5-A9CFA772E491}" type="pres">
      <dgm:prSet presAssocID="{0D921190-2300-44E4-8815-8C2B05FED858}" presName="connTx" presStyleLbl="parChTrans1D3" presStyleIdx="5" presStyleCnt="19"/>
      <dgm:spPr/>
    </dgm:pt>
    <dgm:pt modelId="{3B23E7A8-3413-4DBD-9E4F-108608315B7E}" type="pres">
      <dgm:prSet presAssocID="{A9E9955D-90B9-428A-87C6-AE8BB8461060}" presName="root2" presStyleCnt="0"/>
      <dgm:spPr/>
    </dgm:pt>
    <dgm:pt modelId="{4778EAC3-3114-42D8-84BC-F15DAA0AFB0A}" type="pres">
      <dgm:prSet presAssocID="{A9E9955D-90B9-428A-87C6-AE8BB8461060}" presName="LevelTwoTextNode" presStyleLbl="node3" presStyleIdx="5" presStyleCnt="19" custScaleX="260845" custScaleY="40804" custLinFactNeighborX="-580" custLinFactNeighborY="-45028">
        <dgm:presLayoutVars>
          <dgm:chPref val="3"/>
        </dgm:presLayoutVars>
      </dgm:prSet>
      <dgm:spPr/>
    </dgm:pt>
    <dgm:pt modelId="{D1D8B42B-EFC0-4564-98ED-6B9D167CA89F}" type="pres">
      <dgm:prSet presAssocID="{A9E9955D-90B9-428A-87C6-AE8BB8461060}" presName="level3hierChild" presStyleCnt="0"/>
      <dgm:spPr/>
    </dgm:pt>
    <dgm:pt modelId="{CCD5D12A-ED5C-4D0A-924F-EE1168BCEDBE}" type="pres">
      <dgm:prSet presAssocID="{F7D3113D-5168-4057-A910-21CD92A41101}" presName="conn2-1" presStyleLbl="parChTrans1D3" presStyleIdx="6" presStyleCnt="19"/>
      <dgm:spPr/>
    </dgm:pt>
    <dgm:pt modelId="{1045FA61-0A15-4613-B5A5-A8E2FBB534A9}" type="pres">
      <dgm:prSet presAssocID="{F7D3113D-5168-4057-A910-21CD92A41101}" presName="connTx" presStyleLbl="parChTrans1D3" presStyleIdx="6" presStyleCnt="19"/>
      <dgm:spPr/>
    </dgm:pt>
    <dgm:pt modelId="{4BBBFECF-E249-46A4-9AC8-B51A0CA1AE0D}" type="pres">
      <dgm:prSet presAssocID="{FFF2F57A-4C4A-4CDE-969E-09D7A25584DA}" presName="root2" presStyleCnt="0"/>
      <dgm:spPr/>
    </dgm:pt>
    <dgm:pt modelId="{053C61FE-09E9-4011-B155-F0E796926CA0}" type="pres">
      <dgm:prSet presAssocID="{FFF2F57A-4C4A-4CDE-969E-09D7A25584DA}" presName="LevelTwoTextNode" presStyleLbl="node3" presStyleIdx="6" presStyleCnt="19" custScaleX="260845" custScaleY="40804" custLinFactNeighborX="-849" custLinFactNeighborY="-2520">
        <dgm:presLayoutVars>
          <dgm:chPref val="3"/>
        </dgm:presLayoutVars>
      </dgm:prSet>
      <dgm:spPr/>
    </dgm:pt>
    <dgm:pt modelId="{ACD327D9-F470-4DD7-8FDB-A08BC4B1F5B2}" type="pres">
      <dgm:prSet presAssocID="{FFF2F57A-4C4A-4CDE-969E-09D7A25584DA}" presName="level3hierChild" presStyleCnt="0"/>
      <dgm:spPr/>
    </dgm:pt>
    <dgm:pt modelId="{D57993B7-DC10-4423-B7C5-B49CC04DAF7C}" type="pres">
      <dgm:prSet presAssocID="{910033D3-14AE-47B6-A82D-3A5F3F12CA13}" presName="conn2-1" presStyleLbl="parChTrans1D3" presStyleIdx="7" presStyleCnt="19"/>
      <dgm:spPr/>
    </dgm:pt>
    <dgm:pt modelId="{923D1394-89A5-4E69-BF1C-551D7DA024E3}" type="pres">
      <dgm:prSet presAssocID="{910033D3-14AE-47B6-A82D-3A5F3F12CA13}" presName="connTx" presStyleLbl="parChTrans1D3" presStyleIdx="7" presStyleCnt="19"/>
      <dgm:spPr/>
    </dgm:pt>
    <dgm:pt modelId="{E241D4FE-6ECF-441A-BEAE-0F1F6087A0BB}" type="pres">
      <dgm:prSet presAssocID="{80346BCF-7FEF-4BC6-B1AB-4696E5FC69F3}" presName="root2" presStyleCnt="0"/>
      <dgm:spPr/>
    </dgm:pt>
    <dgm:pt modelId="{F70E3E29-0073-4EDC-A056-672CD55D99DC}" type="pres">
      <dgm:prSet presAssocID="{80346BCF-7FEF-4BC6-B1AB-4696E5FC69F3}" presName="LevelTwoTextNode" presStyleLbl="node3" presStyleIdx="7" presStyleCnt="19" custScaleX="260845" custScaleY="40804" custLinFactNeighborY="-5916">
        <dgm:presLayoutVars>
          <dgm:chPref val="3"/>
        </dgm:presLayoutVars>
      </dgm:prSet>
      <dgm:spPr/>
    </dgm:pt>
    <dgm:pt modelId="{5EEF3FB7-A2BE-4BC4-A261-823ECF18211C}" type="pres">
      <dgm:prSet presAssocID="{80346BCF-7FEF-4BC6-B1AB-4696E5FC69F3}" presName="level3hierChild" presStyleCnt="0"/>
      <dgm:spPr/>
    </dgm:pt>
    <dgm:pt modelId="{2C61F556-79AC-4C37-B698-BE29228C2E23}" type="pres">
      <dgm:prSet presAssocID="{9AB1F979-1957-41A3-BBA7-A033CBCA36FF}" presName="conn2-1" presStyleLbl="parChTrans1D3" presStyleIdx="8" presStyleCnt="19"/>
      <dgm:spPr/>
    </dgm:pt>
    <dgm:pt modelId="{C012DB2B-76D2-442A-8F37-9BC99F4AEE82}" type="pres">
      <dgm:prSet presAssocID="{9AB1F979-1957-41A3-BBA7-A033CBCA36FF}" presName="connTx" presStyleLbl="parChTrans1D3" presStyleIdx="8" presStyleCnt="19"/>
      <dgm:spPr/>
    </dgm:pt>
    <dgm:pt modelId="{A6BB42F6-7B10-49DE-B886-B4816F7E633C}" type="pres">
      <dgm:prSet presAssocID="{4300F58F-5B98-4B16-8D58-A1FFBB81A487}" presName="root2" presStyleCnt="0"/>
      <dgm:spPr/>
    </dgm:pt>
    <dgm:pt modelId="{30946233-1FB9-4BB2-AA7F-50C4918AD161}" type="pres">
      <dgm:prSet presAssocID="{4300F58F-5B98-4B16-8D58-A1FFBB81A487}" presName="LevelTwoTextNode" presStyleLbl="node3" presStyleIdx="8" presStyleCnt="19" custScaleX="260845" custScaleY="40804" custLinFactNeighborY="-9398">
        <dgm:presLayoutVars>
          <dgm:chPref val="3"/>
        </dgm:presLayoutVars>
      </dgm:prSet>
      <dgm:spPr/>
    </dgm:pt>
    <dgm:pt modelId="{6BDEF9A8-0E8C-44F9-9066-67585C4D4B9A}" type="pres">
      <dgm:prSet presAssocID="{4300F58F-5B98-4B16-8D58-A1FFBB81A487}" presName="level3hierChild" presStyleCnt="0"/>
      <dgm:spPr/>
    </dgm:pt>
    <dgm:pt modelId="{9695026B-B272-4BBE-A8E2-8DA03D6865D0}" type="pres">
      <dgm:prSet presAssocID="{9DA10883-F5B7-4705-B6A9-1818E238457F}" presName="conn2-1" presStyleLbl="parChTrans1D3" presStyleIdx="9" presStyleCnt="19"/>
      <dgm:spPr/>
    </dgm:pt>
    <dgm:pt modelId="{5340881F-19D3-460B-A2F0-721E95BA64E2}" type="pres">
      <dgm:prSet presAssocID="{9DA10883-F5B7-4705-B6A9-1818E238457F}" presName="connTx" presStyleLbl="parChTrans1D3" presStyleIdx="9" presStyleCnt="19"/>
      <dgm:spPr/>
    </dgm:pt>
    <dgm:pt modelId="{E530054F-6A49-4F10-84E4-20905A95BB20}" type="pres">
      <dgm:prSet presAssocID="{B4904640-2CF2-44FC-A094-83DE2F66311E}" presName="root2" presStyleCnt="0"/>
      <dgm:spPr/>
    </dgm:pt>
    <dgm:pt modelId="{456ECDDA-EFD3-40F6-8BA6-15E5F1264403}" type="pres">
      <dgm:prSet presAssocID="{B4904640-2CF2-44FC-A094-83DE2F66311E}" presName="LevelTwoTextNode" presStyleLbl="node3" presStyleIdx="9" presStyleCnt="19" custScaleX="260845" custScaleY="40804" custLinFactNeighborX="871" custLinFactNeighborY="-14621">
        <dgm:presLayoutVars>
          <dgm:chPref val="3"/>
        </dgm:presLayoutVars>
      </dgm:prSet>
      <dgm:spPr/>
    </dgm:pt>
    <dgm:pt modelId="{F59349EB-94A6-4EF6-9C6D-0365206EBA06}" type="pres">
      <dgm:prSet presAssocID="{B4904640-2CF2-44FC-A094-83DE2F66311E}" presName="level3hierChild" presStyleCnt="0"/>
      <dgm:spPr/>
    </dgm:pt>
    <dgm:pt modelId="{F39F9A05-48ED-4D10-B1AD-1CA1BDCE3D40}" type="pres">
      <dgm:prSet presAssocID="{C84D1E84-E819-425C-B88C-6E079BB4A93E}" presName="root1" presStyleCnt="0"/>
      <dgm:spPr/>
    </dgm:pt>
    <dgm:pt modelId="{7CF45ECB-8A08-40EE-9309-3EF23C8F1F2A}" type="pres">
      <dgm:prSet presAssocID="{C84D1E84-E819-425C-B88C-6E079BB4A93E}" presName="LevelOneTextNode" presStyleLbl="node0" presStyleIdx="1" presStyleCnt="3" custScaleX="148629" custLinFactNeighborX="-2952" custLinFactNeighborY="-12094">
        <dgm:presLayoutVars>
          <dgm:chPref val="3"/>
        </dgm:presLayoutVars>
      </dgm:prSet>
      <dgm:spPr/>
    </dgm:pt>
    <dgm:pt modelId="{6644FF09-C199-41C6-8847-971A5F9059F7}" type="pres">
      <dgm:prSet presAssocID="{C84D1E84-E819-425C-B88C-6E079BB4A93E}" presName="level2hierChild" presStyleCnt="0"/>
      <dgm:spPr/>
    </dgm:pt>
    <dgm:pt modelId="{71430435-1DB7-434D-8C49-3EED42CA73B8}" type="pres">
      <dgm:prSet presAssocID="{8C440740-BE94-4FC8-B662-CAC7221454EF}" presName="conn2-1" presStyleLbl="parChTrans1D2" presStyleIdx="2" presStyleCnt="7"/>
      <dgm:spPr/>
    </dgm:pt>
    <dgm:pt modelId="{0F187F09-6AF5-4020-9E34-ECACCEDA7947}" type="pres">
      <dgm:prSet presAssocID="{8C440740-BE94-4FC8-B662-CAC7221454EF}" presName="connTx" presStyleLbl="parChTrans1D2" presStyleIdx="2" presStyleCnt="7"/>
      <dgm:spPr/>
    </dgm:pt>
    <dgm:pt modelId="{C382FBEE-FFF9-42AE-B7D3-77524FCA15AE}" type="pres">
      <dgm:prSet presAssocID="{18BDDE89-9842-4497-91C9-6815F1F79414}" presName="root2" presStyleCnt="0"/>
      <dgm:spPr/>
    </dgm:pt>
    <dgm:pt modelId="{79273475-30A7-4426-8BFD-13B20F82667F}" type="pres">
      <dgm:prSet presAssocID="{18BDDE89-9842-4497-91C9-6815F1F79414}" presName="LevelTwoTextNode" presStyleLbl="node2" presStyleIdx="2" presStyleCnt="7" custScaleX="245063" custScaleY="60164" custLinFactNeighborX="-5490" custLinFactNeighborY="-11324">
        <dgm:presLayoutVars>
          <dgm:chPref val="3"/>
        </dgm:presLayoutVars>
      </dgm:prSet>
      <dgm:spPr/>
    </dgm:pt>
    <dgm:pt modelId="{7C5237F4-D2DB-4CB3-8A36-E576C4CC0F51}" type="pres">
      <dgm:prSet presAssocID="{18BDDE89-9842-4497-91C9-6815F1F79414}" presName="level3hierChild" presStyleCnt="0"/>
      <dgm:spPr/>
    </dgm:pt>
    <dgm:pt modelId="{CC318B44-0EE7-497C-889C-1F3CA5426819}" type="pres">
      <dgm:prSet presAssocID="{D2358089-DF5B-4DF8-8502-2837ACF5C2F5}" presName="conn2-1" presStyleLbl="parChTrans1D3" presStyleIdx="10" presStyleCnt="19"/>
      <dgm:spPr/>
    </dgm:pt>
    <dgm:pt modelId="{F1F10CCE-DC74-49E3-AE68-53CA9BD3677C}" type="pres">
      <dgm:prSet presAssocID="{D2358089-DF5B-4DF8-8502-2837ACF5C2F5}" presName="connTx" presStyleLbl="parChTrans1D3" presStyleIdx="10" presStyleCnt="19"/>
      <dgm:spPr/>
    </dgm:pt>
    <dgm:pt modelId="{803649F8-329D-4B24-BCFC-3E6C78D00D0E}" type="pres">
      <dgm:prSet presAssocID="{5F6E2E8D-497D-4948-9114-8ACD90FE8BC4}" presName="root2" presStyleCnt="0"/>
      <dgm:spPr/>
    </dgm:pt>
    <dgm:pt modelId="{B7789738-D695-4ED0-8BA8-95EF4CB5CE8E}" type="pres">
      <dgm:prSet presAssocID="{5F6E2E8D-497D-4948-9114-8ACD90FE8BC4}" presName="LevelTwoTextNode" presStyleLbl="node3" presStyleIdx="10" presStyleCnt="19" custScaleX="260845" custScaleY="40804" custLinFactNeighborX="-5987" custLinFactNeighborY="-5972">
        <dgm:presLayoutVars>
          <dgm:chPref val="3"/>
        </dgm:presLayoutVars>
      </dgm:prSet>
      <dgm:spPr/>
    </dgm:pt>
    <dgm:pt modelId="{818F61BF-E668-4327-AF83-5739427006A6}" type="pres">
      <dgm:prSet presAssocID="{5F6E2E8D-497D-4948-9114-8ACD90FE8BC4}" presName="level3hierChild" presStyleCnt="0"/>
      <dgm:spPr/>
    </dgm:pt>
    <dgm:pt modelId="{A5321DEB-1AEE-4040-9E83-1A1C9CB18A89}" type="pres">
      <dgm:prSet presAssocID="{AE0FEF33-A20D-4E85-9C9C-5CF60709CB1B}" presName="conn2-1" presStyleLbl="parChTrans1D3" presStyleIdx="11" presStyleCnt="19"/>
      <dgm:spPr/>
    </dgm:pt>
    <dgm:pt modelId="{5AAF22AA-F278-473F-8C27-E3EFEC86E203}" type="pres">
      <dgm:prSet presAssocID="{AE0FEF33-A20D-4E85-9C9C-5CF60709CB1B}" presName="connTx" presStyleLbl="parChTrans1D3" presStyleIdx="11" presStyleCnt="19"/>
      <dgm:spPr/>
    </dgm:pt>
    <dgm:pt modelId="{F84C12A0-A71C-4C3B-AE5A-382152486432}" type="pres">
      <dgm:prSet presAssocID="{C021AD34-9764-476F-9562-C07CBBE0483D}" presName="root2" presStyleCnt="0"/>
      <dgm:spPr/>
    </dgm:pt>
    <dgm:pt modelId="{8CD7B690-6EA4-4013-BAC4-05F00E2C13BC}" type="pres">
      <dgm:prSet presAssocID="{C021AD34-9764-476F-9562-C07CBBE0483D}" presName="LevelTwoTextNode" presStyleLbl="node3" presStyleIdx="11" presStyleCnt="19" custScaleX="260845" custScaleY="67652" custLinFactNeighborX="-6089" custLinFactNeighborY="-11678">
        <dgm:presLayoutVars>
          <dgm:chPref val="3"/>
        </dgm:presLayoutVars>
      </dgm:prSet>
      <dgm:spPr/>
    </dgm:pt>
    <dgm:pt modelId="{20BEB9AE-D883-45C4-AEDB-23159BAC422E}" type="pres">
      <dgm:prSet presAssocID="{C021AD34-9764-476F-9562-C07CBBE0483D}" presName="level3hierChild" presStyleCnt="0"/>
      <dgm:spPr/>
    </dgm:pt>
    <dgm:pt modelId="{758B1B4B-AA18-4591-9FF6-44013C66C6C1}" type="pres">
      <dgm:prSet presAssocID="{3944E4FE-65D3-45F9-A59A-D7AA0EFF2316}" presName="root1" presStyleCnt="0"/>
      <dgm:spPr/>
    </dgm:pt>
    <dgm:pt modelId="{BDF92487-78CC-48F6-8871-D3BF76BB22AD}" type="pres">
      <dgm:prSet presAssocID="{3944E4FE-65D3-45F9-A59A-D7AA0EFF2316}" presName="LevelOneTextNode" presStyleLbl="node0" presStyleIdx="2" presStyleCnt="3" custScaleX="146999" custLinFactNeighborX="-4432" custLinFactNeighborY="-16531">
        <dgm:presLayoutVars>
          <dgm:chPref val="3"/>
        </dgm:presLayoutVars>
      </dgm:prSet>
      <dgm:spPr/>
    </dgm:pt>
    <dgm:pt modelId="{F6A3B813-9A31-4FDA-98CC-1008D9E8CC25}" type="pres">
      <dgm:prSet presAssocID="{3944E4FE-65D3-45F9-A59A-D7AA0EFF2316}" presName="level2hierChild" presStyleCnt="0"/>
      <dgm:spPr/>
    </dgm:pt>
    <dgm:pt modelId="{E8C5C41F-6AF8-45AA-8A5D-BCB60052E9DA}" type="pres">
      <dgm:prSet presAssocID="{6E863676-A3EC-4B2D-857D-44175F826D60}" presName="conn2-1" presStyleLbl="parChTrans1D2" presStyleIdx="3" presStyleCnt="7"/>
      <dgm:spPr/>
    </dgm:pt>
    <dgm:pt modelId="{E78EAF51-D534-4BD5-817A-4C59BFA100BE}" type="pres">
      <dgm:prSet presAssocID="{6E863676-A3EC-4B2D-857D-44175F826D60}" presName="connTx" presStyleLbl="parChTrans1D2" presStyleIdx="3" presStyleCnt="7"/>
      <dgm:spPr/>
    </dgm:pt>
    <dgm:pt modelId="{9239AF66-5852-427D-BDEA-4E0B6E942739}" type="pres">
      <dgm:prSet presAssocID="{E0D24DE2-38FB-4D14-A097-4EAAF3239F39}" presName="root2" presStyleCnt="0"/>
      <dgm:spPr/>
    </dgm:pt>
    <dgm:pt modelId="{6DFA4119-073D-4B1C-8504-CC54DD5FF93D}" type="pres">
      <dgm:prSet presAssocID="{E0D24DE2-38FB-4D14-A097-4EAAF3239F39}" presName="LevelTwoTextNode" presStyleLbl="node2" presStyleIdx="3" presStyleCnt="7" custScaleX="245063" custScaleY="58583" custLinFactNeighborX="-963" custLinFactNeighborY="-4475">
        <dgm:presLayoutVars>
          <dgm:chPref val="3"/>
        </dgm:presLayoutVars>
      </dgm:prSet>
      <dgm:spPr/>
    </dgm:pt>
    <dgm:pt modelId="{CC139F27-941F-43CB-8649-A357FED0F9C5}" type="pres">
      <dgm:prSet presAssocID="{E0D24DE2-38FB-4D14-A097-4EAAF3239F39}" presName="level3hierChild" presStyleCnt="0"/>
      <dgm:spPr/>
    </dgm:pt>
    <dgm:pt modelId="{4B60A326-60E8-4FB8-8755-D3F10689155D}" type="pres">
      <dgm:prSet presAssocID="{8BB5C4B9-3FE2-474B-8BB1-70F311832F1C}" presName="conn2-1" presStyleLbl="parChTrans1D3" presStyleIdx="12" presStyleCnt="19"/>
      <dgm:spPr/>
    </dgm:pt>
    <dgm:pt modelId="{B9FF07A9-E175-4A93-AA0B-EAA4E97631A8}" type="pres">
      <dgm:prSet presAssocID="{8BB5C4B9-3FE2-474B-8BB1-70F311832F1C}" presName="connTx" presStyleLbl="parChTrans1D3" presStyleIdx="12" presStyleCnt="19"/>
      <dgm:spPr/>
    </dgm:pt>
    <dgm:pt modelId="{82611B01-FB9F-4813-8F20-2948D06804CC}" type="pres">
      <dgm:prSet presAssocID="{0C6EFB0C-28FB-42DD-AB7C-63D80354F8D7}" presName="root2" presStyleCnt="0"/>
      <dgm:spPr/>
    </dgm:pt>
    <dgm:pt modelId="{B806FF40-5AD3-4278-9E28-E42AED602D53}" type="pres">
      <dgm:prSet presAssocID="{0C6EFB0C-28FB-42DD-AB7C-63D80354F8D7}" presName="LevelTwoTextNode" presStyleLbl="node3" presStyleIdx="12" presStyleCnt="19" custScaleX="260845" custScaleY="40804" custLinFactNeighborX="-3965" custLinFactNeighborY="48733">
        <dgm:presLayoutVars>
          <dgm:chPref val="3"/>
        </dgm:presLayoutVars>
      </dgm:prSet>
      <dgm:spPr/>
    </dgm:pt>
    <dgm:pt modelId="{B871231B-E77F-4B6A-AD3D-B7004C6652D1}" type="pres">
      <dgm:prSet presAssocID="{0C6EFB0C-28FB-42DD-AB7C-63D80354F8D7}" presName="level3hierChild" presStyleCnt="0"/>
      <dgm:spPr/>
    </dgm:pt>
    <dgm:pt modelId="{346D2A5A-41EF-4F99-98F6-9C6C2E4905AC}" type="pres">
      <dgm:prSet presAssocID="{54B464E7-12A6-4895-AF45-A9FF1E47963B}" presName="conn2-1" presStyleLbl="parChTrans1D3" presStyleIdx="13" presStyleCnt="19"/>
      <dgm:spPr/>
    </dgm:pt>
    <dgm:pt modelId="{CD6F4CCA-8BB3-445E-B15B-A1E8D47934BE}" type="pres">
      <dgm:prSet presAssocID="{54B464E7-12A6-4895-AF45-A9FF1E47963B}" presName="connTx" presStyleLbl="parChTrans1D3" presStyleIdx="13" presStyleCnt="19"/>
      <dgm:spPr/>
    </dgm:pt>
    <dgm:pt modelId="{A95CA007-5A61-4A25-9869-3465D747D0C6}" type="pres">
      <dgm:prSet presAssocID="{0F8908B9-225F-4374-9C7B-24A0AF641688}" presName="root2" presStyleCnt="0"/>
      <dgm:spPr/>
    </dgm:pt>
    <dgm:pt modelId="{AE471EF2-0E98-41AD-8905-CBE4606EEA68}" type="pres">
      <dgm:prSet presAssocID="{0F8908B9-225F-4374-9C7B-24A0AF641688}" presName="LevelTwoTextNode" presStyleLbl="node3" presStyleIdx="13" presStyleCnt="19" custScaleX="260845" custScaleY="40804" custLinFactNeighborX="-3910" custLinFactNeighborY="-55818">
        <dgm:presLayoutVars>
          <dgm:chPref val="3"/>
        </dgm:presLayoutVars>
      </dgm:prSet>
      <dgm:spPr/>
    </dgm:pt>
    <dgm:pt modelId="{66A0C206-D1E8-4FBE-AA97-14B8A4D5D3DA}" type="pres">
      <dgm:prSet presAssocID="{0F8908B9-225F-4374-9C7B-24A0AF641688}" presName="level3hierChild" presStyleCnt="0"/>
      <dgm:spPr/>
    </dgm:pt>
    <dgm:pt modelId="{FFFEFA21-595F-44A2-BAC4-F1115EB19C18}" type="pres">
      <dgm:prSet presAssocID="{F07AF0F8-1C56-4EFF-9785-2D92263C34E6}" presName="conn2-1" presStyleLbl="parChTrans1D2" presStyleIdx="4" presStyleCnt="7"/>
      <dgm:spPr/>
    </dgm:pt>
    <dgm:pt modelId="{8ACF03BD-2CCB-48CD-8438-590B50248A3F}" type="pres">
      <dgm:prSet presAssocID="{F07AF0F8-1C56-4EFF-9785-2D92263C34E6}" presName="connTx" presStyleLbl="parChTrans1D2" presStyleIdx="4" presStyleCnt="7"/>
      <dgm:spPr/>
    </dgm:pt>
    <dgm:pt modelId="{9F4C2AE5-6156-401D-9950-DDEA69A04D7F}" type="pres">
      <dgm:prSet presAssocID="{859D490A-8328-4C8D-BB65-FA2B92E3922E}" presName="root2" presStyleCnt="0"/>
      <dgm:spPr/>
    </dgm:pt>
    <dgm:pt modelId="{D9B56EC2-134D-45E5-90D4-6606936E714B}" type="pres">
      <dgm:prSet presAssocID="{859D490A-8328-4C8D-BB65-FA2B92E3922E}" presName="LevelTwoTextNode" presStyleLbl="node2" presStyleIdx="4" presStyleCnt="7" custScaleX="245063" custScaleY="59583" custLinFactNeighborX="-863" custLinFactNeighborY="-1532">
        <dgm:presLayoutVars>
          <dgm:chPref val="3"/>
        </dgm:presLayoutVars>
      </dgm:prSet>
      <dgm:spPr/>
    </dgm:pt>
    <dgm:pt modelId="{5712E11C-8989-4466-AC70-26D9B4EDBA0B}" type="pres">
      <dgm:prSet presAssocID="{859D490A-8328-4C8D-BB65-FA2B92E3922E}" presName="level3hierChild" presStyleCnt="0"/>
      <dgm:spPr/>
    </dgm:pt>
    <dgm:pt modelId="{EFD47A81-2F14-4CB0-BA00-D772974D220C}" type="pres">
      <dgm:prSet presAssocID="{F74EC77D-07C0-4E1F-9CC0-E3A9DCAA8BA4}" presName="conn2-1" presStyleLbl="parChTrans1D3" presStyleIdx="14" presStyleCnt="19"/>
      <dgm:spPr/>
    </dgm:pt>
    <dgm:pt modelId="{53636F8C-35B9-433D-9ABE-991B09A40210}" type="pres">
      <dgm:prSet presAssocID="{F74EC77D-07C0-4E1F-9CC0-E3A9DCAA8BA4}" presName="connTx" presStyleLbl="parChTrans1D3" presStyleIdx="14" presStyleCnt="19"/>
      <dgm:spPr/>
    </dgm:pt>
    <dgm:pt modelId="{C65E976D-8864-4DEC-91B8-83E2DBD7EA1D}" type="pres">
      <dgm:prSet presAssocID="{C63A9CEA-0249-4917-8350-ED3630FAFF4E}" presName="root2" presStyleCnt="0"/>
      <dgm:spPr/>
    </dgm:pt>
    <dgm:pt modelId="{6C5B0D9D-42F7-4E62-9276-E602B723CD04}" type="pres">
      <dgm:prSet presAssocID="{C63A9CEA-0249-4917-8350-ED3630FAFF4E}" presName="LevelTwoTextNode" presStyleLbl="node3" presStyleIdx="14" presStyleCnt="19" custScaleX="260845" custScaleY="40804" custLinFactNeighborX="-3344" custLinFactNeighborY="-642">
        <dgm:presLayoutVars>
          <dgm:chPref val="3"/>
        </dgm:presLayoutVars>
      </dgm:prSet>
      <dgm:spPr/>
    </dgm:pt>
    <dgm:pt modelId="{396E5016-B9D7-4EEF-9216-947889036787}" type="pres">
      <dgm:prSet presAssocID="{C63A9CEA-0249-4917-8350-ED3630FAFF4E}" presName="level3hierChild" presStyleCnt="0"/>
      <dgm:spPr/>
    </dgm:pt>
    <dgm:pt modelId="{0DCA1FC1-0899-4A7A-910B-F1F545FF7A8C}" type="pres">
      <dgm:prSet presAssocID="{98311402-016B-42AC-97B0-7119C651D4C0}" presName="conn2-1" presStyleLbl="parChTrans1D2" presStyleIdx="5" presStyleCnt="7"/>
      <dgm:spPr/>
    </dgm:pt>
    <dgm:pt modelId="{BF0BC0D3-A1DB-4C37-BD85-889E9E12947F}" type="pres">
      <dgm:prSet presAssocID="{98311402-016B-42AC-97B0-7119C651D4C0}" presName="connTx" presStyleLbl="parChTrans1D2" presStyleIdx="5" presStyleCnt="7"/>
      <dgm:spPr/>
    </dgm:pt>
    <dgm:pt modelId="{F05BD81F-A57D-440E-BA9B-5611931AB18E}" type="pres">
      <dgm:prSet presAssocID="{1E18384B-1971-4AA6-82D6-2CA3AF34F06D}" presName="root2" presStyleCnt="0"/>
      <dgm:spPr/>
    </dgm:pt>
    <dgm:pt modelId="{5232CABB-1156-4F81-BB12-F91EC25EEBD2}" type="pres">
      <dgm:prSet presAssocID="{1E18384B-1971-4AA6-82D6-2CA3AF34F06D}" presName="LevelTwoTextNode" presStyleLbl="node2" presStyleIdx="5" presStyleCnt="7" custScaleX="245063" custScaleY="64088" custLinFactNeighborX="-774">
        <dgm:presLayoutVars>
          <dgm:chPref val="3"/>
        </dgm:presLayoutVars>
      </dgm:prSet>
      <dgm:spPr/>
    </dgm:pt>
    <dgm:pt modelId="{62FDF9DD-2992-4D59-9D73-DBC97550E8DD}" type="pres">
      <dgm:prSet presAssocID="{1E18384B-1971-4AA6-82D6-2CA3AF34F06D}" presName="level3hierChild" presStyleCnt="0"/>
      <dgm:spPr/>
    </dgm:pt>
    <dgm:pt modelId="{2DA4BA74-FC42-43EE-9DB7-F53C278A8F36}" type="pres">
      <dgm:prSet presAssocID="{53E94B1B-1586-41CA-A345-3110A8A8A594}" presName="conn2-1" presStyleLbl="parChTrans1D3" presStyleIdx="15" presStyleCnt="19"/>
      <dgm:spPr/>
    </dgm:pt>
    <dgm:pt modelId="{7BDD0824-2259-487D-92FB-A3B844438208}" type="pres">
      <dgm:prSet presAssocID="{53E94B1B-1586-41CA-A345-3110A8A8A594}" presName="connTx" presStyleLbl="parChTrans1D3" presStyleIdx="15" presStyleCnt="19"/>
      <dgm:spPr/>
    </dgm:pt>
    <dgm:pt modelId="{E2DEDAC0-5AF2-4226-A2F7-5634488F9C22}" type="pres">
      <dgm:prSet presAssocID="{3AF7EDEB-C315-4011-A1B1-FF2FB455C90B}" presName="root2" presStyleCnt="0"/>
      <dgm:spPr/>
    </dgm:pt>
    <dgm:pt modelId="{7D701F67-4387-463D-B554-4D62A39DA794}" type="pres">
      <dgm:prSet presAssocID="{3AF7EDEB-C315-4011-A1B1-FF2FB455C90B}" presName="LevelTwoTextNode" presStyleLbl="node3" presStyleIdx="15" presStyleCnt="19" custScaleX="260845" custScaleY="40804" custLinFactNeighborX="-2568" custLinFactNeighborY="4255">
        <dgm:presLayoutVars>
          <dgm:chPref val="3"/>
        </dgm:presLayoutVars>
      </dgm:prSet>
      <dgm:spPr/>
    </dgm:pt>
    <dgm:pt modelId="{D84C2CC1-B5FE-45A5-9171-42F48D9867EA}" type="pres">
      <dgm:prSet presAssocID="{3AF7EDEB-C315-4011-A1B1-FF2FB455C90B}" presName="level3hierChild" presStyleCnt="0"/>
      <dgm:spPr/>
    </dgm:pt>
    <dgm:pt modelId="{EECAB5ED-5AAA-4FB9-91BD-07A048CBAFA1}" type="pres">
      <dgm:prSet presAssocID="{17DFFE2C-FE84-476E-BDD0-A937A4AE040C}" presName="conn2-1" presStyleLbl="parChTrans1D3" presStyleIdx="16" presStyleCnt="19"/>
      <dgm:spPr/>
    </dgm:pt>
    <dgm:pt modelId="{6F1AAE9C-1BE5-47EF-AC13-12B5E22A23F6}" type="pres">
      <dgm:prSet presAssocID="{17DFFE2C-FE84-476E-BDD0-A937A4AE040C}" presName="connTx" presStyleLbl="parChTrans1D3" presStyleIdx="16" presStyleCnt="19"/>
      <dgm:spPr/>
    </dgm:pt>
    <dgm:pt modelId="{13718B6F-5EA9-43CB-81B6-34C9D9C8CC0B}" type="pres">
      <dgm:prSet presAssocID="{DBFD400E-FADC-455C-B73E-16E5F65B1F02}" presName="root2" presStyleCnt="0"/>
      <dgm:spPr/>
    </dgm:pt>
    <dgm:pt modelId="{C8E36855-CA82-441C-85ED-481C37D19AE2}" type="pres">
      <dgm:prSet presAssocID="{DBFD400E-FADC-455C-B73E-16E5F65B1F02}" presName="LevelTwoTextNode" presStyleLbl="node3" presStyleIdx="16" presStyleCnt="19" custScaleX="260845" custScaleY="40804" custLinFactNeighborX="-2831" custLinFactNeighborY="1509">
        <dgm:presLayoutVars>
          <dgm:chPref val="3"/>
        </dgm:presLayoutVars>
      </dgm:prSet>
      <dgm:spPr/>
    </dgm:pt>
    <dgm:pt modelId="{3C80023E-BD31-45E3-A780-6C402969497D}" type="pres">
      <dgm:prSet presAssocID="{DBFD400E-FADC-455C-B73E-16E5F65B1F02}" presName="level3hierChild" presStyleCnt="0"/>
      <dgm:spPr/>
    </dgm:pt>
    <dgm:pt modelId="{9ABA36CF-43C1-436B-9191-D484618F44C2}" type="pres">
      <dgm:prSet presAssocID="{A9A3B599-482F-42A8-BD62-7B9480B58EC5}" presName="conn2-1" presStyleLbl="parChTrans1D3" presStyleIdx="17" presStyleCnt="19"/>
      <dgm:spPr/>
    </dgm:pt>
    <dgm:pt modelId="{9C93512C-AD0F-4A73-B452-4519DE6F3DB3}" type="pres">
      <dgm:prSet presAssocID="{A9A3B599-482F-42A8-BD62-7B9480B58EC5}" presName="connTx" presStyleLbl="parChTrans1D3" presStyleIdx="17" presStyleCnt="19"/>
      <dgm:spPr/>
    </dgm:pt>
    <dgm:pt modelId="{D9B1B562-F340-481D-98B9-9F8BD019D9FD}" type="pres">
      <dgm:prSet presAssocID="{D7F4DD72-DD0E-4818-8574-B5D98BD4A289}" presName="root2" presStyleCnt="0"/>
      <dgm:spPr/>
    </dgm:pt>
    <dgm:pt modelId="{908221B9-1D98-43A8-9089-C96627AADFF7}" type="pres">
      <dgm:prSet presAssocID="{D7F4DD72-DD0E-4818-8574-B5D98BD4A289}" presName="LevelTwoTextNode" presStyleLbl="node3" presStyleIdx="17" presStyleCnt="19" custScaleX="260845" custScaleY="40804" custLinFactNeighborX="-2398" custLinFactNeighborY="-5720">
        <dgm:presLayoutVars>
          <dgm:chPref val="3"/>
        </dgm:presLayoutVars>
      </dgm:prSet>
      <dgm:spPr/>
    </dgm:pt>
    <dgm:pt modelId="{CA42696D-799A-4A81-B4C4-013DF7BD4C60}" type="pres">
      <dgm:prSet presAssocID="{D7F4DD72-DD0E-4818-8574-B5D98BD4A289}" presName="level3hierChild" presStyleCnt="0"/>
      <dgm:spPr/>
    </dgm:pt>
    <dgm:pt modelId="{57C181B1-E5D1-4CC9-B25F-08C4CAEF6450}" type="pres">
      <dgm:prSet presAssocID="{9E2F82AA-34FE-48DB-9892-9B52685F2D1D}" presName="conn2-1" presStyleLbl="parChTrans1D2" presStyleIdx="6" presStyleCnt="7"/>
      <dgm:spPr/>
    </dgm:pt>
    <dgm:pt modelId="{6B3CB320-9C78-4074-836F-7EB4CB88F04C}" type="pres">
      <dgm:prSet presAssocID="{9E2F82AA-34FE-48DB-9892-9B52685F2D1D}" presName="connTx" presStyleLbl="parChTrans1D2" presStyleIdx="6" presStyleCnt="7"/>
      <dgm:spPr/>
    </dgm:pt>
    <dgm:pt modelId="{DF67517F-7BD2-424A-94EF-051C2852D1E6}" type="pres">
      <dgm:prSet presAssocID="{5582DF0D-4811-4099-9CE7-AC6A0721DE51}" presName="root2" presStyleCnt="0"/>
      <dgm:spPr/>
    </dgm:pt>
    <dgm:pt modelId="{5750905E-BDD3-4D06-9CAC-543189CBF31B}" type="pres">
      <dgm:prSet presAssocID="{5582DF0D-4811-4099-9CE7-AC6A0721DE51}" presName="LevelTwoTextNode" presStyleLbl="node2" presStyleIdx="6" presStyleCnt="7" custScaleX="245063" custScaleY="63035" custLinFactNeighborX="-1603" custLinFactNeighborY="547">
        <dgm:presLayoutVars>
          <dgm:chPref val="3"/>
        </dgm:presLayoutVars>
      </dgm:prSet>
      <dgm:spPr/>
    </dgm:pt>
    <dgm:pt modelId="{E4B8EE96-F139-4546-9423-3FBE90E89593}" type="pres">
      <dgm:prSet presAssocID="{5582DF0D-4811-4099-9CE7-AC6A0721DE51}" presName="level3hierChild" presStyleCnt="0"/>
      <dgm:spPr/>
    </dgm:pt>
    <dgm:pt modelId="{98E56215-61EF-4B2B-A34C-7D29AA8A4276}" type="pres">
      <dgm:prSet presAssocID="{6BB92758-E725-41D2-BE53-13E2D22A8F88}" presName="conn2-1" presStyleLbl="parChTrans1D3" presStyleIdx="18" presStyleCnt="19"/>
      <dgm:spPr/>
    </dgm:pt>
    <dgm:pt modelId="{C1B0B380-81F2-46DD-AA57-CE3DE83A19F7}" type="pres">
      <dgm:prSet presAssocID="{6BB92758-E725-41D2-BE53-13E2D22A8F88}" presName="connTx" presStyleLbl="parChTrans1D3" presStyleIdx="18" presStyleCnt="19"/>
      <dgm:spPr/>
    </dgm:pt>
    <dgm:pt modelId="{BEB5C9EE-2DAE-4615-82FA-D488FB934B4E}" type="pres">
      <dgm:prSet presAssocID="{A00EA5B2-AFDA-4BF4-BDFA-DBA40EC6E391}" presName="root2" presStyleCnt="0"/>
      <dgm:spPr/>
    </dgm:pt>
    <dgm:pt modelId="{C5C39730-6A0B-4EDA-BC76-14CD15A7B2DE}" type="pres">
      <dgm:prSet presAssocID="{A00EA5B2-AFDA-4BF4-BDFA-DBA40EC6E391}" presName="LevelTwoTextNode" presStyleLbl="node3" presStyleIdx="18" presStyleCnt="19" custScaleX="260845" custScaleY="40804" custLinFactNeighborX="-1696" custLinFactNeighborY="901">
        <dgm:presLayoutVars>
          <dgm:chPref val="3"/>
        </dgm:presLayoutVars>
      </dgm:prSet>
      <dgm:spPr/>
    </dgm:pt>
    <dgm:pt modelId="{7DE6754D-EEC1-48B4-9ED6-AA47530FEE48}" type="pres">
      <dgm:prSet presAssocID="{A00EA5B2-AFDA-4BF4-BDFA-DBA40EC6E391}" presName="level3hierChild" presStyleCnt="0"/>
      <dgm:spPr/>
    </dgm:pt>
  </dgm:ptLst>
  <dgm:cxnLst>
    <dgm:cxn modelId="{D8F5E000-92C7-4E37-A037-BC2F367C8E83}" type="presOf" srcId="{8F7A0B4A-63E9-4B04-9D45-5EE0BD49F34A}" destId="{F4B84E25-2937-4CDA-BC16-0F663BBD93D8}" srcOrd="1" destOrd="0" presId="urn:microsoft.com/office/officeart/2005/8/layout/hierarchy2"/>
    <dgm:cxn modelId="{0233BB03-6E7A-443A-9BBA-2CBFF4BFD27A}" type="presOf" srcId="{AE0FEF33-A20D-4E85-9C9C-5CF60709CB1B}" destId="{5AAF22AA-F278-473F-8C27-E3EFEC86E203}" srcOrd="1" destOrd="0" presId="urn:microsoft.com/office/officeart/2005/8/layout/hierarchy2"/>
    <dgm:cxn modelId="{DD875A08-D570-4087-A344-43B4C2FC5A5E}" type="presOf" srcId="{8BB5C4B9-3FE2-474B-8BB1-70F311832F1C}" destId="{B9FF07A9-E175-4A93-AA0B-EAA4E97631A8}" srcOrd="1" destOrd="0" presId="urn:microsoft.com/office/officeart/2005/8/layout/hierarchy2"/>
    <dgm:cxn modelId="{3964DD14-A816-401A-8127-3EC640CFD7BC}" type="presOf" srcId="{3944E4FE-65D3-45F9-A59A-D7AA0EFF2316}" destId="{BDF92487-78CC-48F6-8871-D3BF76BB22AD}" srcOrd="0" destOrd="0" presId="urn:microsoft.com/office/officeart/2005/8/layout/hierarchy2"/>
    <dgm:cxn modelId="{EAB8BC15-160F-4921-A9FF-F99D9BBD5546}" srcId="{1E18384B-1971-4AA6-82D6-2CA3AF34F06D}" destId="{DBFD400E-FADC-455C-B73E-16E5F65B1F02}" srcOrd="1" destOrd="0" parTransId="{17DFFE2C-FE84-476E-BDD0-A937A4AE040C}" sibTransId="{5FE1CFCC-4825-4340-88C8-3E1594F12D74}"/>
    <dgm:cxn modelId="{479F2116-ABBF-471D-8AF5-C152802A75C7}" type="presOf" srcId="{1E18384B-1971-4AA6-82D6-2CA3AF34F06D}" destId="{5232CABB-1156-4F81-BB12-F91EC25EEBD2}" srcOrd="0" destOrd="0" presId="urn:microsoft.com/office/officeart/2005/8/layout/hierarchy2"/>
    <dgm:cxn modelId="{2A325319-2EA7-4671-83EB-02EC2A3E0E11}" type="presOf" srcId="{A12BC054-21EB-40E1-A00D-240327598F52}" destId="{7B1BC9DC-413A-48E8-B56B-4EDB47F677F1}" srcOrd="0" destOrd="0" presId="urn:microsoft.com/office/officeart/2005/8/layout/hierarchy2"/>
    <dgm:cxn modelId="{DB54B51C-D736-4141-9336-0BF5469EFBF0}" type="presOf" srcId="{8C440740-BE94-4FC8-B662-CAC7221454EF}" destId="{71430435-1DB7-434D-8C49-3EED42CA73B8}" srcOrd="0" destOrd="0" presId="urn:microsoft.com/office/officeart/2005/8/layout/hierarchy2"/>
    <dgm:cxn modelId="{0979E11C-D8CC-429A-B22B-2D6E9E31D6FA}" type="presOf" srcId="{F7D3113D-5168-4057-A910-21CD92A41101}" destId="{1045FA61-0A15-4613-B5A5-A8E2FBB534A9}" srcOrd="1" destOrd="0" presId="urn:microsoft.com/office/officeart/2005/8/layout/hierarchy2"/>
    <dgm:cxn modelId="{BB4D0B1D-F8DF-4CB9-8C5F-7864D52EA3A5}" srcId="{3944E4FE-65D3-45F9-A59A-D7AA0EFF2316}" destId="{5582DF0D-4811-4099-9CE7-AC6A0721DE51}" srcOrd="3" destOrd="0" parTransId="{9E2F82AA-34FE-48DB-9892-9B52685F2D1D}" sibTransId="{FF701E2F-6E65-469B-884B-E0C2A4333A4F}"/>
    <dgm:cxn modelId="{F784191D-877E-4A76-BC33-7A01CB5F9185}" srcId="{37FFC0B4-39D9-4B5C-87C6-3179927DF253}" destId="{EB0BCF97-5790-4E6A-A933-6D396B40A92C}" srcOrd="1" destOrd="0" parTransId="{222658C2-44A4-4AEE-AFEF-DFDEE086DA70}" sibTransId="{420C9461-39F2-4F83-9A12-DEEE0100D840}"/>
    <dgm:cxn modelId="{C0AF2C22-DA2A-4536-A9D6-A31C8117A904}" type="presOf" srcId="{9E2F82AA-34FE-48DB-9892-9B52685F2D1D}" destId="{57C181B1-E5D1-4CC9-B25F-08C4CAEF6450}" srcOrd="0" destOrd="0" presId="urn:microsoft.com/office/officeart/2005/8/layout/hierarchy2"/>
    <dgm:cxn modelId="{CE159F23-2703-49F7-B3BB-C3AE60BA40A6}" srcId="{5BD25C80-9085-41C6-B265-59E02BC5F3E7}" destId="{37FFC0B4-39D9-4B5C-87C6-3179927DF253}" srcOrd="0" destOrd="0" parTransId="{3071DC2D-B5B5-44D7-815C-CE2E2BB5FDC7}" sibTransId="{0F2CD4AF-DFB9-4F1B-B390-C06428D03A04}"/>
    <dgm:cxn modelId="{6BC75A26-0BBD-40C8-BCE2-2DDBEA7BABC6}" type="presOf" srcId="{CEA74443-3167-4DEB-A548-D37FEA91641A}" destId="{03B984AA-ED50-41C9-A1F5-F1EE878A19A2}" srcOrd="0" destOrd="0" presId="urn:microsoft.com/office/officeart/2005/8/layout/hierarchy2"/>
    <dgm:cxn modelId="{9A88B327-79F7-476C-AC6B-87A90B518B55}" type="presOf" srcId="{6E863676-A3EC-4B2D-857D-44175F826D60}" destId="{E8C5C41F-6AF8-45AA-8A5D-BCB60052E9DA}" srcOrd="0" destOrd="0" presId="urn:microsoft.com/office/officeart/2005/8/layout/hierarchy2"/>
    <dgm:cxn modelId="{48800128-A8AD-4D26-9BCB-7A67BE1B441E}" srcId="{1E18384B-1971-4AA6-82D6-2CA3AF34F06D}" destId="{D7F4DD72-DD0E-4818-8574-B5D98BD4A289}" srcOrd="2" destOrd="0" parTransId="{A9A3B599-482F-42A8-BD62-7B9480B58EC5}" sibTransId="{8468B1A7-E0E3-4F0F-A0B0-38636BF34981}"/>
    <dgm:cxn modelId="{87AE4228-2FE7-4DB7-BF8C-F3D8E0DE967E}" type="presOf" srcId="{8876B368-0BFA-43D1-836A-B2C08B8DC4C1}" destId="{A7DBD9E1-5C31-4803-9E8B-09EDC528D709}" srcOrd="0" destOrd="0" presId="urn:microsoft.com/office/officeart/2005/8/layout/hierarchy2"/>
    <dgm:cxn modelId="{F2921029-4736-41A7-94FB-A98E1218C85E}" type="presOf" srcId="{D2358089-DF5B-4DF8-8502-2837ACF5C2F5}" destId="{F1F10CCE-DC74-49E3-AE68-53CA9BD3677C}" srcOrd="1" destOrd="0" presId="urn:microsoft.com/office/officeart/2005/8/layout/hierarchy2"/>
    <dgm:cxn modelId="{48201629-A805-4C95-9576-D27A334124BB}" srcId="{EB0BCF97-5790-4E6A-A933-6D396B40A92C}" destId="{0132F373-65CE-4279-ADFB-B95F69BF48AA}" srcOrd="0" destOrd="0" parTransId="{620C523A-4E70-40A5-8E29-5CC72CF07C49}" sibTransId="{79760A34-6728-431D-B3EB-31A07C56DCBA}"/>
    <dgm:cxn modelId="{C5CD042D-21F3-48CA-AECE-A064D688B39E}" type="presOf" srcId="{0132F373-65CE-4279-ADFB-B95F69BF48AA}" destId="{6BADBD42-44F8-449F-B6A7-068C29EDCE55}" srcOrd="0" destOrd="0" presId="urn:microsoft.com/office/officeart/2005/8/layout/hierarchy2"/>
    <dgm:cxn modelId="{491A9430-FB52-4B0A-A73D-0CA88AAB01EC}" type="presOf" srcId="{910033D3-14AE-47B6-A82D-3A5F3F12CA13}" destId="{923D1394-89A5-4E69-BF1C-551D7DA024E3}" srcOrd="1" destOrd="0" presId="urn:microsoft.com/office/officeart/2005/8/layout/hierarchy2"/>
    <dgm:cxn modelId="{ADC49430-BB73-4FCE-8ABB-4E3937AE2DAD}" type="presOf" srcId="{8F7A0B4A-63E9-4B04-9D45-5EE0BD49F34A}" destId="{87774FDB-F5AE-49A5-9B85-5CE298E08A18}" srcOrd="0" destOrd="0" presId="urn:microsoft.com/office/officeart/2005/8/layout/hierarchy2"/>
    <dgm:cxn modelId="{4C3C2831-B92A-4D04-8F6D-A4ADDCE12734}" type="presOf" srcId="{9DA10883-F5B7-4705-B6A9-1818E238457F}" destId="{5340881F-19D3-460B-A2F0-721E95BA64E2}" srcOrd="1" destOrd="0" presId="urn:microsoft.com/office/officeart/2005/8/layout/hierarchy2"/>
    <dgm:cxn modelId="{BCE8B333-C432-4C5D-8F28-361595FB537A}" srcId="{EB0BCF97-5790-4E6A-A933-6D396B40A92C}" destId="{80346BCF-7FEF-4BC6-B1AB-4696E5FC69F3}" srcOrd="3" destOrd="0" parTransId="{910033D3-14AE-47B6-A82D-3A5F3F12CA13}" sibTransId="{CECF9664-EE03-4029-910E-3A9438CE0F31}"/>
    <dgm:cxn modelId="{8D277735-7804-4933-BFF7-2304F22156BD}" type="presOf" srcId="{C63A9CEA-0249-4917-8350-ED3630FAFF4E}" destId="{6C5B0D9D-42F7-4E62-9276-E602B723CD04}" srcOrd="0" destOrd="0" presId="urn:microsoft.com/office/officeart/2005/8/layout/hierarchy2"/>
    <dgm:cxn modelId="{6FD45437-1EC5-4DB3-8411-57F557BF387F}" srcId="{3944E4FE-65D3-45F9-A59A-D7AA0EFF2316}" destId="{859D490A-8328-4C8D-BB65-FA2B92E3922E}" srcOrd="1" destOrd="0" parTransId="{F07AF0F8-1C56-4EFF-9785-2D92263C34E6}" sibTransId="{68645705-F73B-4900-8B88-345119DFB36B}"/>
    <dgm:cxn modelId="{87909237-1E66-43E5-BF39-AFAA4A240201}" srcId="{EB0BCF97-5790-4E6A-A933-6D396B40A92C}" destId="{B4904640-2CF2-44FC-A094-83DE2F66311E}" srcOrd="5" destOrd="0" parTransId="{9DA10883-F5B7-4705-B6A9-1818E238457F}" sibTransId="{F7199F28-8343-4C3A-9C66-634A8F9A3018}"/>
    <dgm:cxn modelId="{1B5A7338-C6D5-43E7-9D94-4CB4B8BBB151}" type="presOf" srcId="{DBFD400E-FADC-455C-B73E-16E5F65B1F02}" destId="{C8E36855-CA82-441C-85ED-481C37D19AE2}" srcOrd="0" destOrd="0" presId="urn:microsoft.com/office/officeart/2005/8/layout/hierarchy2"/>
    <dgm:cxn modelId="{64A17E38-BABB-43A3-823D-9CE72D9D0CBC}" type="presOf" srcId="{620C523A-4E70-40A5-8E29-5CC72CF07C49}" destId="{F5A1A304-AA37-4AE7-972F-093A0CB97DE6}" srcOrd="1" destOrd="0" presId="urn:microsoft.com/office/officeart/2005/8/layout/hierarchy2"/>
    <dgm:cxn modelId="{2E546139-789F-4077-BFCB-40984C31A6C9}" type="presOf" srcId="{F74EC77D-07C0-4E1F-9CC0-E3A9DCAA8BA4}" destId="{53636F8C-35B9-433D-9ABE-991B09A40210}" srcOrd="1" destOrd="0" presId="urn:microsoft.com/office/officeart/2005/8/layout/hierarchy2"/>
    <dgm:cxn modelId="{3FBF2D3E-36FF-47D7-BB58-E1240B6D11FD}" type="presOf" srcId="{A9E9955D-90B9-428A-87C6-AE8BB8461060}" destId="{4778EAC3-3114-42D8-84BC-F15DAA0AFB0A}" srcOrd="0" destOrd="0" presId="urn:microsoft.com/office/officeart/2005/8/layout/hierarchy2"/>
    <dgm:cxn modelId="{3DB12B3F-2297-4228-9704-4EE5A3F107A0}" srcId="{EB0BCF97-5790-4E6A-A933-6D396B40A92C}" destId="{FFF2F57A-4C4A-4CDE-969E-09D7A25584DA}" srcOrd="2" destOrd="0" parTransId="{F7D3113D-5168-4057-A910-21CD92A41101}" sibTransId="{3745C928-9DDE-4B9A-897A-7BDEFE16E495}"/>
    <dgm:cxn modelId="{BCA2983F-3631-42B7-9CE1-293649859439}" type="presOf" srcId="{EB0BCF97-5790-4E6A-A933-6D396B40A92C}" destId="{2F1FEEBA-1094-4C78-88D7-4E585450942C}" srcOrd="0" destOrd="0" presId="urn:microsoft.com/office/officeart/2005/8/layout/hierarchy2"/>
    <dgm:cxn modelId="{1D14465E-0714-41E8-B69E-6E8A2E3FC7E8}" type="presOf" srcId="{4300F58F-5B98-4B16-8D58-A1FFBB81A487}" destId="{30946233-1FB9-4BB2-AA7F-50C4918AD161}" srcOrd="0" destOrd="0" presId="urn:microsoft.com/office/officeart/2005/8/layout/hierarchy2"/>
    <dgm:cxn modelId="{B523BA5E-0AD5-49EF-A697-2643BCDD939B}" type="presOf" srcId="{8BB5C4B9-3FE2-474B-8BB1-70F311832F1C}" destId="{4B60A326-60E8-4FB8-8755-D3F10689155D}" srcOrd="0" destOrd="0" presId="urn:microsoft.com/office/officeart/2005/8/layout/hierarchy2"/>
    <dgm:cxn modelId="{123D8561-F7BE-4A22-8B25-EFAD7FD6756D}" srcId="{3472067B-7997-484E-B74D-158833844BBD}" destId="{ACDFA2E8-551B-4468-9ABE-CA5D70F0BC0A}" srcOrd="0" destOrd="0" parTransId="{CEA74443-3167-4DEB-A548-D37FEA91641A}" sibTransId="{3FD426E7-7989-457A-8EF6-BC98D04D870F}"/>
    <dgm:cxn modelId="{118C9544-8668-49E6-843C-C2F9B494DCF8}" type="presOf" srcId="{A9A3B599-482F-42A8-BD62-7B9480B58EC5}" destId="{9C93512C-AD0F-4A73-B452-4519DE6F3DB3}" srcOrd="1" destOrd="0" presId="urn:microsoft.com/office/officeart/2005/8/layout/hierarchy2"/>
    <dgm:cxn modelId="{225D3066-EB8B-4F05-ABBF-E1626A6B137C}" type="presOf" srcId="{17DFFE2C-FE84-476E-BDD0-A937A4AE040C}" destId="{EECAB5ED-5AAA-4FB9-91BD-07A048CBAFA1}" srcOrd="0" destOrd="0" presId="urn:microsoft.com/office/officeart/2005/8/layout/hierarchy2"/>
    <dgm:cxn modelId="{3798476A-32F3-4E63-BF91-1A243371F8B7}" type="presOf" srcId="{AE0FEF33-A20D-4E85-9C9C-5CF60709CB1B}" destId="{A5321DEB-1AEE-4040-9E83-1A1C9CB18A89}" srcOrd="0" destOrd="0" presId="urn:microsoft.com/office/officeart/2005/8/layout/hierarchy2"/>
    <dgm:cxn modelId="{34EA716A-F8E0-4A65-84DF-BA1F78E4A387}" type="presOf" srcId="{3AF7EDEB-C315-4011-A1B1-FF2FB455C90B}" destId="{7D701F67-4387-463D-B554-4D62A39DA794}" srcOrd="0" destOrd="0" presId="urn:microsoft.com/office/officeart/2005/8/layout/hierarchy2"/>
    <dgm:cxn modelId="{E3D6774C-021C-4D43-9406-0D1B2F6410BA}" type="presOf" srcId="{CEA74443-3167-4DEB-A548-D37FEA91641A}" destId="{E15F16F1-8E31-45C2-8968-70418A20BA44}" srcOrd="1" destOrd="0" presId="urn:microsoft.com/office/officeart/2005/8/layout/hierarchy2"/>
    <dgm:cxn modelId="{7D80204E-1498-4E93-8D91-A7468A01151C}" type="presOf" srcId="{53E94B1B-1586-41CA-A345-3110A8A8A594}" destId="{2DA4BA74-FC42-43EE-9DB7-F53C278A8F36}" srcOrd="0" destOrd="0" presId="urn:microsoft.com/office/officeart/2005/8/layout/hierarchy2"/>
    <dgm:cxn modelId="{79E97C70-8E72-46CA-9813-14023921E6CE}" type="presOf" srcId="{C84D1E84-E819-425C-B88C-6E079BB4A93E}" destId="{7CF45ECB-8A08-40EE-9309-3EF23C8F1F2A}" srcOrd="0" destOrd="0" presId="urn:microsoft.com/office/officeart/2005/8/layout/hierarchy2"/>
    <dgm:cxn modelId="{B02ED170-C259-4900-A3C8-F77E9A789E0B}" type="presOf" srcId="{80346BCF-7FEF-4BC6-B1AB-4696E5FC69F3}" destId="{F70E3E29-0073-4EDC-A056-672CD55D99DC}" srcOrd="0" destOrd="0" presId="urn:microsoft.com/office/officeart/2005/8/layout/hierarchy2"/>
    <dgm:cxn modelId="{1BB1FF50-818D-4E11-A851-BD46BAED5FA7}" type="presOf" srcId="{A9A3B599-482F-42A8-BD62-7B9480B58EC5}" destId="{9ABA36CF-43C1-436B-9191-D484618F44C2}" srcOrd="0" destOrd="0" presId="urn:microsoft.com/office/officeart/2005/8/layout/hierarchy2"/>
    <dgm:cxn modelId="{6DA5F651-162C-4B73-A1E4-1D1521F2A267}" type="presOf" srcId="{9AB1F979-1957-41A3-BBA7-A033CBCA36FF}" destId="{2C61F556-79AC-4C37-B698-BE29228C2E23}" srcOrd="0" destOrd="0" presId="urn:microsoft.com/office/officeart/2005/8/layout/hierarchy2"/>
    <dgm:cxn modelId="{760C3752-560B-4CFA-921B-20F9F0DDB4EF}" type="presOf" srcId="{E0D24DE2-38FB-4D14-A097-4EAAF3239F39}" destId="{6DFA4119-073D-4B1C-8504-CC54DD5FF93D}" srcOrd="0" destOrd="0" presId="urn:microsoft.com/office/officeart/2005/8/layout/hierarchy2"/>
    <dgm:cxn modelId="{0C5AD373-4D0A-43A7-9081-7B233CF74B25}" srcId="{3944E4FE-65D3-45F9-A59A-D7AA0EFF2316}" destId="{1E18384B-1971-4AA6-82D6-2CA3AF34F06D}" srcOrd="2" destOrd="0" parTransId="{98311402-016B-42AC-97B0-7119C651D4C0}" sibTransId="{EAEC27E2-2EEA-4D97-AFBB-AC9F0BB49255}"/>
    <dgm:cxn modelId="{B0D9FC74-249C-4F74-A8D8-AD1BD9F7D205}" type="presOf" srcId="{98311402-016B-42AC-97B0-7119C651D4C0}" destId="{0DCA1FC1-0899-4A7A-910B-F1F545FF7A8C}" srcOrd="0" destOrd="0" presId="urn:microsoft.com/office/officeart/2005/8/layout/hierarchy2"/>
    <dgm:cxn modelId="{42499755-0303-4DE0-A333-DCE3A32C552A}" type="presOf" srcId="{ACDFA2E8-551B-4468-9ABE-CA5D70F0BC0A}" destId="{B371547A-8543-4CBE-880B-1E3208B21317}" srcOrd="0" destOrd="0" presId="urn:microsoft.com/office/officeart/2005/8/layout/hierarchy2"/>
    <dgm:cxn modelId="{031AA858-AD5B-4CB2-96EF-81D3D8F663E5}" srcId="{C84D1E84-E819-425C-B88C-6E079BB4A93E}" destId="{18BDDE89-9842-4497-91C9-6815F1F79414}" srcOrd="0" destOrd="0" parTransId="{8C440740-BE94-4FC8-B662-CAC7221454EF}" sibTransId="{2365C73B-C257-4BE0-B2A9-9C9C125A4B79}"/>
    <dgm:cxn modelId="{8B56FB78-7FD8-4118-AFEA-F298E8410E9E}" type="presOf" srcId="{8552430A-692E-404F-88D5-108CB09E2377}" destId="{9147F9DF-9D02-4F0E-B914-47CDD7439253}" srcOrd="0" destOrd="0" presId="urn:microsoft.com/office/officeart/2005/8/layout/hierarchy2"/>
    <dgm:cxn modelId="{AA26FC78-1CC9-4668-95A5-93AA89E51E96}" type="presOf" srcId="{5F6E2E8D-497D-4948-9114-8ACD90FE8BC4}" destId="{B7789738-D695-4ED0-8BA8-95EF4CB5CE8E}" srcOrd="0" destOrd="0" presId="urn:microsoft.com/office/officeart/2005/8/layout/hierarchy2"/>
    <dgm:cxn modelId="{6177CD7B-EEB9-455C-9FCD-57E917B345C1}" srcId="{1E18384B-1971-4AA6-82D6-2CA3AF34F06D}" destId="{3AF7EDEB-C315-4011-A1B1-FF2FB455C90B}" srcOrd="0" destOrd="0" parTransId="{53E94B1B-1586-41CA-A345-3110A8A8A594}" sibTransId="{ACFB3964-56BA-4808-A2CE-5AC3D4CD5A09}"/>
    <dgm:cxn modelId="{A796FA7C-38D2-491D-9455-C6C263767AFF}" type="presOf" srcId="{5BD25C80-9085-41C6-B265-59E02BC5F3E7}" destId="{741682A1-FD21-44BB-B1CC-0B2099236724}" srcOrd="0" destOrd="0" presId="urn:microsoft.com/office/officeart/2005/8/layout/hierarchy2"/>
    <dgm:cxn modelId="{C84E5E7F-4217-48D3-A491-B9A4B2039EA4}" type="presOf" srcId="{3472067B-7997-484E-B74D-158833844BBD}" destId="{C451E3BB-2F0F-4FD4-903E-4FB7A2DEC82A}" srcOrd="0" destOrd="0" presId="urn:microsoft.com/office/officeart/2005/8/layout/hierarchy2"/>
    <dgm:cxn modelId="{5E65A17F-29B5-43AB-9D0B-23EE061E6361}" srcId="{E0D24DE2-38FB-4D14-A097-4EAAF3239F39}" destId="{0F8908B9-225F-4374-9C7B-24A0AF641688}" srcOrd="1" destOrd="0" parTransId="{54B464E7-12A6-4895-AF45-A9FF1E47963B}" sibTransId="{448AC12D-15AB-43DA-9B2A-F4764AE9CE6A}"/>
    <dgm:cxn modelId="{D5AEAB80-4118-428D-9A2B-EB8DECA45512}" type="presOf" srcId="{A12BC054-21EB-40E1-A00D-240327598F52}" destId="{E04C5504-27E2-4671-B141-175E38B2FCB5}" srcOrd="1" destOrd="0" presId="urn:microsoft.com/office/officeart/2005/8/layout/hierarchy2"/>
    <dgm:cxn modelId="{82B70A81-5872-4AB7-9970-9E91E6FC2B71}" type="presOf" srcId="{54B464E7-12A6-4895-AF45-A9FF1E47963B}" destId="{346D2A5A-41EF-4F99-98F6-9C6C2E4905AC}" srcOrd="0" destOrd="0" presId="urn:microsoft.com/office/officeart/2005/8/layout/hierarchy2"/>
    <dgm:cxn modelId="{1F01E381-5120-4B86-A2AF-0CBF24240BFE}" srcId="{3472067B-7997-484E-B74D-158833844BBD}" destId="{8552430A-692E-404F-88D5-108CB09E2377}" srcOrd="1" destOrd="0" parTransId="{CF5A8060-65B4-4580-BFDC-98FE59C06BEF}" sibTransId="{66577572-C1C6-480F-83C7-669EA32AA5E7}"/>
    <dgm:cxn modelId="{37F51583-BD7F-445B-B9A8-DF5ED24A51D3}" srcId="{3472067B-7997-484E-B74D-158833844BBD}" destId="{A7BC4CFF-842D-4306-BCF3-D1E0DDB6E8E6}" srcOrd="2" destOrd="0" parTransId="{A12BC054-21EB-40E1-A00D-240327598F52}" sibTransId="{0AB41869-716F-40C6-94CF-4AE3FE1F9DA4}"/>
    <dgm:cxn modelId="{187B8088-E3CF-42E9-9161-B9EED9BF3F7F}" type="presOf" srcId="{D7F4DD72-DD0E-4818-8574-B5D98BD4A289}" destId="{908221B9-1D98-43A8-9089-C96627AADFF7}" srcOrd="0" destOrd="0" presId="urn:microsoft.com/office/officeart/2005/8/layout/hierarchy2"/>
    <dgm:cxn modelId="{89FBBD88-E0A4-4273-9AB4-C213AFC3A5EB}" type="presOf" srcId="{222658C2-44A4-4AEE-AFEF-DFDEE086DA70}" destId="{F91F4C14-22B3-4A1D-A27E-7C751E2C24E9}" srcOrd="1" destOrd="0" presId="urn:microsoft.com/office/officeart/2005/8/layout/hierarchy2"/>
    <dgm:cxn modelId="{E858FD8D-F528-4619-9DA4-69FC234F34F3}" type="presOf" srcId="{F07AF0F8-1C56-4EFF-9785-2D92263C34E6}" destId="{8ACF03BD-2CCB-48CD-8438-590B50248A3F}" srcOrd="1" destOrd="0" presId="urn:microsoft.com/office/officeart/2005/8/layout/hierarchy2"/>
    <dgm:cxn modelId="{6CB8288E-F764-4B99-8931-837822949800}" type="presOf" srcId="{222658C2-44A4-4AEE-AFEF-DFDEE086DA70}" destId="{D83ABA6C-34FB-4DBB-AD03-3EA0C0F882E5}" srcOrd="0" destOrd="0" presId="urn:microsoft.com/office/officeart/2005/8/layout/hierarchy2"/>
    <dgm:cxn modelId="{BB2D948E-9036-4683-99C8-07228FD591BC}" type="presOf" srcId="{8C440740-BE94-4FC8-B662-CAC7221454EF}" destId="{0F187F09-6AF5-4020-9E34-ECACCEDA7947}" srcOrd="1" destOrd="0" presId="urn:microsoft.com/office/officeart/2005/8/layout/hierarchy2"/>
    <dgm:cxn modelId="{7E961C91-5BE7-4B34-98B2-03599A981C1D}" type="presOf" srcId="{18BDDE89-9842-4497-91C9-6815F1F79414}" destId="{79273475-30A7-4426-8BFD-13B20F82667F}" srcOrd="0" destOrd="0" presId="urn:microsoft.com/office/officeart/2005/8/layout/hierarchy2"/>
    <dgm:cxn modelId="{0F09DA93-912A-41B2-ABEE-ED7ACAFFC3B5}" srcId="{5BD25C80-9085-41C6-B265-59E02BC5F3E7}" destId="{C84D1E84-E819-425C-B88C-6E079BB4A93E}" srcOrd="1" destOrd="0" parTransId="{7C663AF6-FB68-4334-96CD-F735510400CD}" sibTransId="{B27C9403-E4B0-4841-80C9-6ABADAED4245}"/>
    <dgm:cxn modelId="{7839AD95-B1F3-48F4-9384-BC2F9789510F}" type="presOf" srcId="{6BB92758-E725-41D2-BE53-13E2D22A8F88}" destId="{C1B0B380-81F2-46DD-AA57-CE3DE83A19F7}" srcOrd="1" destOrd="0" presId="urn:microsoft.com/office/officeart/2005/8/layout/hierarchy2"/>
    <dgm:cxn modelId="{99B77397-D763-432B-9125-46546B99BFB6}" type="presOf" srcId="{17DFFE2C-FE84-476E-BDD0-A937A4AE040C}" destId="{6F1AAE9C-1BE5-47EF-AC13-12B5E22A23F6}" srcOrd="1" destOrd="0" presId="urn:microsoft.com/office/officeart/2005/8/layout/hierarchy2"/>
    <dgm:cxn modelId="{77E73A98-8D4E-4DAD-BA1F-9E5CA9476053}" srcId="{EB0BCF97-5790-4E6A-A933-6D396B40A92C}" destId="{A9E9955D-90B9-428A-87C6-AE8BB8461060}" srcOrd="1" destOrd="0" parTransId="{0D921190-2300-44E4-8815-8C2B05FED858}" sibTransId="{DFA7D2AD-B0E7-40B7-B2D6-2A675AACA691}"/>
    <dgm:cxn modelId="{5405F298-50AB-45F2-8EA0-9740E3AEA240}" type="presOf" srcId="{CF5A8060-65B4-4580-BFDC-98FE59C06BEF}" destId="{EA3E4465-2452-4197-BD38-D34E7B6F7985}" srcOrd="1" destOrd="0" presId="urn:microsoft.com/office/officeart/2005/8/layout/hierarchy2"/>
    <dgm:cxn modelId="{3CAEB899-B90F-4557-9E94-692AE523813A}" type="presOf" srcId="{6BB92758-E725-41D2-BE53-13E2D22A8F88}" destId="{98E56215-61EF-4B2B-A34C-7D29AA8A4276}" srcOrd="0" destOrd="0" presId="urn:microsoft.com/office/officeart/2005/8/layout/hierarchy2"/>
    <dgm:cxn modelId="{FEF7319A-95F0-46A3-905F-9F7096BFBF7A}" srcId="{37FFC0B4-39D9-4B5C-87C6-3179927DF253}" destId="{3472067B-7997-484E-B74D-158833844BBD}" srcOrd="0" destOrd="0" parTransId="{8F7A0B4A-63E9-4B04-9D45-5EE0BD49F34A}" sibTransId="{EB002E86-EB8B-4DB3-8DA4-4B8AB5BFFBBE}"/>
    <dgm:cxn modelId="{47A0B29B-7935-4275-A400-40C5AE9671F5}" srcId="{EB0BCF97-5790-4E6A-A933-6D396B40A92C}" destId="{4300F58F-5B98-4B16-8D58-A1FFBB81A487}" srcOrd="4" destOrd="0" parTransId="{9AB1F979-1957-41A3-BBA7-A033CBCA36FF}" sibTransId="{2DF2FF18-955C-4886-AE2E-392FD4BBC0F7}"/>
    <dgm:cxn modelId="{8D26339E-DC83-4932-A821-7482D8977D10}" type="presOf" srcId="{620C523A-4E70-40A5-8E29-5CC72CF07C49}" destId="{4EF4E803-FA29-48E6-8CB5-FDD1E9A42F62}" srcOrd="0" destOrd="0" presId="urn:microsoft.com/office/officeart/2005/8/layout/hierarchy2"/>
    <dgm:cxn modelId="{F143A09F-DEFB-4D5C-8496-28A9F0EC38F9}" srcId="{5582DF0D-4811-4099-9CE7-AC6A0721DE51}" destId="{A00EA5B2-AFDA-4BF4-BDFA-DBA40EC6E391}" srcOrd="0" destOrd="0" parTransId="{6BB92758-E725-41D2-BE53-13E2D22A8F88}" sibTransId="{A16820A1-6F47-4F87-BFD6-AB38C524E645}"/>
    <dgm:cxn modelId="{A32694A3-CA39-408D-84F0-EE1B873B9DB3}" type="presOf" srcId="{9DA10883-F5B7-4705-B6A9-1818E238457F}" destId="{9695026B-B272-4BBE-A8E2-8DA03D6865D0}" srcOrd="0" destOrd="0" presId="urn:microsoft.com/office/officeart/2005/8/layout/hierarchy2"/>
    <dgm:cxn modelId="{23E877A8-EAE2-470A-B036-A5B43FB2DDAB}" srcId="{3944E4FE-65D3-45F9-A59A-D7AA0EFF2316}" destId="{E0D24DE2-38FB-4D14-A097-4EAAF3239F39}" srcOrd="0" destOrd="0" parTransId="{6E863676-A3EC-4B2D-857D-44175F826D60}" sibTransId="{29B9F783-4897-47B9-9E4B-AC20460489E7}"/>
    <dgm:cxn modelId="{B43015A9-BB5D-4123-AA39-2FCEEDB5C221}" type="presOf" srcId="{9E2F82AA-34FE-48DB-9892-9B52685F2D1D}" destId="{6B3CB320-9C78-4074-836F-7EB4CB88F04C}" srcOrd="1" destOrd="0" presId="urn:microsoft.com/office/officeart/2005/8/layout/hierarchy2"/>
    <dgm:cxn modelId="{1AA18DA9-E47D-46F9-A301-196238B27552}" srcId="{18BDDE89-9842-4497-91C9-6815F1F79414}" destId="{C021AD34-9764-476F-9562-C07CBBE0483D}" srcOrd="1" destOrd="0" parTransId="{AE0FEF33-A20D-4E85-9C9C-5CF60709CB1B}" sibTransId="{0055D607-D4A6-4F11-B085-C348C5C6B695}"/>
    <dgm:cxn modelId="{1EC54FB2-4C9A-452D-975E-69BB81F7D576}" type="presOf" srcId="{910033D3-14AE-47B6-A82D-3A5F3F12CA13}" destId="{D57993B7-DC10-4423-B7C5-B49CC04DAF7C}" srcOrd="0" destOrd="0" presId="urn:microsoft.com/office/officeart/2005/8/layout/hierarchy2"/>
    <dgm:cxn modelId="{9AB027B6-E5BA-44DC-A095-E3509AFF07F5}" type="presOf" srcId="{859D490A-8328-4C8D-BB65-FA2B92E3922E}" destId="{D9B56EC2-134D-45E5-90D4-6606936E714B}" srcOrd="0" destOrd="0" presId="urn:microsoft.com/office/officeart/2005/8/layout/hierarchy2"/>
    <dgm:cxn modelId="{FCA44AB7-902F-4ECD-A4B3-C87407B15D92}" type="presOf" srcId="{BE73A80C-488D-45F5-A184-C3D53FCC8981}" destId="{DDDDD32A-7D89-4352-989A-1D7E2FFBB549}" srcOrd="1" destOrd="0" presId="urn:microsoft.com/office/officeart/2005/8/layout/hierarchy2"/>
    <dgm:cxn modelId="{7946ECB7-62E7-4E6E-BEC3-250907ACAB5F}" type="presOf" srcId="{C021AD34-9764-476F-9562-C07CBBE0483D}" destId="{8CD7B690-6EA4-4013-BAC4-05F00E2C13BC}" srcOrd="0" destOrd="0" presId="urn:microsoft.com/office/officeart/2005/8/layout/hierarchy2"/>
    <dgm:cxn modelId="{38E5F0B7-4EE8-41B3-9E7E-2E9F993A8550}" type="presOf" srcId="{F07AF0F8-1C56-4EFF-9785-2D92263C34E6}" destId="{FFFEFA21-595F-44A2-BAC4-F1115EB19C18}" srcOrd="0" destOrd="0" presId="urn:microsoft.com/office/officeart/2005/8/layout/hierarchy2"/>
    <dgm:cxn modelId="{CF0541B8-5540-4FC2-AAB4-195B5DA0ED72}" type="presOf" srcId="{0D921190-2300-44E4-8815-8C2B05FED858}" destId="{1A5A24B9-99BC-49C4-A0A5-A9CFA772E491}" srcOrd="1" destOrd="0" presId="urn:microsoft.com/office/officeart/2005/8/layout/hierarchy2"/>
    <dgm:cxn modelId="{53FF9AB8-481C-4092-9BDA-8E8870AEA20B}" srcId="{18BDDE89-9842-4497-91C9-6815F1F79414}" destId="{5F6E2E8D-497D-4948-9114-8ACD90FE8BC4}" srcOrd="0" destOrd="0" parTransId="{D2358089-DF5B-4DF8-8502-2837ACF5C2F5}" sibTransId="{B8378197-2534-48D5-BDF6-438CD1C617A6}"/>
    <dgm:cxn modelId="{5C1D6FB9-C535-4CE7-A9DA-28462495FFB5}" type="presOf" srcId="{A7BC4CFF-842D-4306-BCF3-D1E0DDB6E8E6}" destId="{68EF2F9F-333B-4F0F-90DD-8F6B3D39C77A}" srcOrd="0" destOrd="0" presId="urn:microsoft.com/office/officeart/2005/8/layout/hierarchy2"/>
    <dgm:cxn modelId="{36D332BD-E4AE-4026-8FF6-E36011DC5D90}" type="presOf" srcId="{9AB1F979-1957-41A3-BBA7-A033CBCA36FF}" destId="{C012DB2B-76D2-442A-8F37-9BC99F4AEE82}" srcOrd="1" destOrd="0" presId="urn:microsoft.com/office/officeart/2005/8/layout/hierarchy2"/>
    <dgm:cxn modelId="{B341DAC2-D146-4384-886F-D7EF53BF294A}" type="presOf" srcId="{0F8908B9-225F-4374-9C7B-24A0AF641688}" destId="{AE471EF2-0E98-41AD-8905-CBE4606EEA68}" srcOrd="0" destOrd="0" presId="urn:microsoft.com/office/officeart/2005/8/layout/hierarchy2"/>
    <dgm:cxn modelId="{AB4C3FC6-F190-400E-981D-E7F9EB90AA1A}" type="presOf" srcId="{B4904640-2CF2-44FC-A094-83DE2F66311E}" destId="{456ECDDA-EFD3-40F6-8BA6-15E5F1264403}" srcOrd="0" destOrd="0" presId="urn:microsoft.com/office/officeart/2005/8/layout/hierarchy2"/>
    <dgm:cxn modelId="{540A62CA-2896-4D70-8A2C-A802A230B029}" type="presOf" srcId="{0C6EFB0C-28FB-42DD-AB7C-63D80354F8D7}" destId="{B806FF40-5AD3-4278-9E28-E42AED602D53}" srcOrd="0" destOrd="0" presId="urn:microsoft.com/office/officeart/2005/8/layout/hierarchy2"/>
    <dgm:cxn modelId="{BD2E66CE-5B66-4048-914A-828C1FD36794}" srcId="{5BD25C80-9085-41C6-B265-59E02BC5F3E7}" destId="{3944E4FE-65D3-45F9-A59A-D7AA0EFF2316}" srcOrd="2" destOrd="0" parTransId="{6396DCE9-6668-4B8A-9916-57A54B083B0A}" sibTransId="{47A1695A-DBAE-410E-97FF-42B3681B6099}"/>
    <dgm:cxn modelId="{82EABDCF-CAFB-4B46-943F-E4DF6777888C}" type="presOf" srcId="{37FFC0B4-39D9-4B5C-87C6-3179927DF253}" destId="{6C145D74-DEE3-45B9-A910-93F2DEEE12C0}" srcOrd="0" destOrd="0" presId="urn:microsoft.com/office/officeart/2005/8/layout/hierarchy2"/>
    <dgm:cxn modelId="{75A745D0-0C3C-40DE-8B0B-E1FFB32BAB67}" srcId="{859D490A-8328-4C8D-BB65-FA2B92E3922E}" destId="{C63A9CEA-0249-4917-8350-ED3630FAFF4E}" srcOrd="0" destOrd="0" parTransId="{F74EC77D-07C0-4E1F-9CC0-E3A9DCAA8BA4}" sibTransId="{7E1D7C44-50E8-4256-8220-8785F415EF27}"/>
    <dgm:cxn modelId="{649F1FD2-2012-45C5-9F19-9359CFD8B3EA}" type="presOf" srcId="{CF5A8060-65B4-4580-BFDC-98FE59C06BEF}" destId="{FF104730-0100-4C6A-B4BD-E163414C3EE6}" srcOrd="0" destOrd="0" presId="urn:microsoft.com/office/officeart/2005/8/layout/hierarchy2"/>
    <dgm:cxn modelId="{E05DA1D2-6654-46A2-9D85-189B446DFE23}" srcId="{3472067B-7997-484E-B74D-158833844BBD}" destId="{8876B368-0BFA-43D1-836A-B2C08B8DC4C1}" srcOrd="3" destOrd="0" parTransId="{BE73A80C-488D-45F5-A184-C3D53FCC8981}" sibTransId="{0B94533F-067A-4828-9950-214AA3B62391}"/>
    <dgm:cxn modelId="{98A9B6D2-4B65-409F-AB5F-3A6EAA987AA8}" type="presOf" srcId="{F7D3113D-5168-4057-A910-21CD92A41101}" destId="{CCD5D12A-ED5C-4D0A-924F-EE1168BCEDBE}" srcOrd="0" destOrd="0" presId="urn:microsoft.com/office/officeart/2005/8/layout/hierarchy2"/>
    <dgm:cxn modelId="{9AF6D9D7-88E5-4110-ABCA-21ADB2EE7BEB}" type="presOf" srcId="{6E863676-A3EC-4B2D-857D-44175F826D60}" destId="{E78EAF51-D534-4BD5-817A-4C59BFA100BE}" srcOrd="1" destOrd="0" presId="urn:microsoft.com/office/officeart/2005/8/layout/hierarchy2"/>
    <dgm:cxn modelId="{B3717DD9-8B62-4D11-A23D-71BBD77D187C}" type="presOf" srcId="{F74EC77D-07C0-4E1F-9CC0-E3A9DCAA8BA4}" destId="{EFD47A81-2F14-4CB0-BA00-D772974D220C}" srcOrd="0" destOrd="0" presId="urn:microsoft.com/office/officeart/2005/8/layout/hierarchy2"/>
    <dgm:cxn modelId="{B054A1DA-014B-4315-96CD-62D5E142C9F5}" srcId="{E0D24DE2-38FB-4D14-A097-4EAAF3239F39}" destId="{0C6EFB0C-28FB-42DD-AB7C-63D80354F8D7}" srcOrd="0" destOrd="0" parTransId="{8BB5C4B9-3FE2-474B-8BB1-70F311832F1C}" sibTransId="{49BFF80D-39B7-4204-8716-8AAF71C111EF}"/>
    <dgm:cxn modelId="{780FF0DC-C696-4E9F-AEA6-93DF9221DF79}" type="presOf" srcId="{5582DF0D-4811-4099-9CE7-AC6A0721DE51}" destId="{5750905E-BDD3-4D06-9CAC-543189CBF31B}" srcOrd="0" destOrd="0" presId="urn:microsoft.com/office/officeart/2005/8/layout/hierarchy2"/>
    <dgm:cxn modelId="{ED9DD2DF-9D98-4304-A717-D6C920B34A9E}" type="presOf" srcId="{D2358089-DF5B-4DF8-8502-2837ACF5C2F5}" destId="{CC318B44-0EE7-497C-889C-1F3CA5426819}" srcOrd="0" destOrd="0" presId="urn:microsoft.com/office/officeart/2005/8/layout/hierarchy2"/>
    <dgm:cxn modelId="{276675EC-AA6C-4E6F-ACA5-BBDB40636CA7}" type="presOf" srcId="{A00EA5B2-AFDA-4BF4-BDFA-DBA40EC6E391}" destId="{C5C39730-6A0B-4EDA-BC76-14CD15A7B2DE}" srcOrd="0" destOrd="0" presId="urn:microsoft.com/office/officeart/2005/8/layout/hierarchy2"/>
    <dgm:cxn modelId="{9D5FC7EC-D9A8-4A34-9D25-035E591131B2}" type="presOf" srcId="{98311402-016B-42AC-97B0-7119C651D4C0}" destId="{BF0BC0D3-A1DB-4C37-BD85-889E9E12947F}" srcOrd="1" destOrd="0" presId="urn:microsoft.com/office/officeart/2005/8/layout/hierarchy2"/>
    <dgm:cxn modelId="{C6AAEBEE-1977-43D6-9BB1-04BC82BCCFA2}" type="presOf" srcId="{0D921190-2300-44E4-8815-8C2B05FED858}" destId="{C56B4B3A-9D92-45C8-903C-A1B057757B2B}" srcOrd="0" destOrd="0" presId="urn:microsoft.com/office/officeart/2005/8/layout/hierarchy2"/>
    <dgm:cxn modelId="{7495D1EF-A662-4D9E-80DC-DCAD15AD9052}" type="presOf" srcId="{53E94B1B-1586-41CA-A345-3110A8A8A594}" destId="{7BDD0824-2259-487D-92FB-A3B844438208}" srcOrd="1" destOrd="0" presId="urn:microsoft.com/office/officeart/2005/8/layout/hierarchy2"/>
    <dgm:cxn modelId="{C804D8EF-B171-4D46-9595-A5C12A985AB9}" type="presOf" srcId="{54B464E7-12A6-4895-AF45-A9FF1E47963B}" destId="{CD6F4CCA-8BB3-445E-B15B-A1E8D47934BE}" srcOrd="1" destOrd="0" presId="urn:microsoft.com/office/officeart/2005/8/layout/hierarchy2"/>
    <dgm:cxn modelId="{49F14FF4-0C1E-425C-800F-A8F6678F398D}" type="presOf" srcId="{FFF2F57A-4C4A-4CDE-969E-09D7A25584DA}" destId="{053C61FE-09E9-4011-B155-F0E796926CA0}" srcOrd="0" destOrd="0" presId="urn:microsoft.com/office/officeart/2005/8/layout/hierarchy2"/>
    <dgm:cxn modelId="{54C903FE-8551-42D0-9893-E8DAE50D80FF}" type="presOf" srcId="{BE73A80C-488D-45F5-A184-C3D53FCC8981}" destId="{BD04EF60-F201-4302-993C-32AD5E95B271}" srcOrd="0" destOrd="0" presId="urn:microsoft.com/office/officeart/2005/8/layout/hierarchy2"/>
    <dgm:cxn modelId="{38C3ADDC-B691-4C3C-819E-71522F0A4680}" type="presParOf" srcId="{741682A1-FD21-44BB-B1CC-0B2099236724}" destId="{F868137B-1DD1-4F24-8514-06A36DBA4CE1}" srcOrd="0" destOrd="0" presId="urn:microsoft.com/office/officeart/2005/8/layout/hierarchy2"/>
    <dgm:cxn modelId="{38C9B9FC-C9B4-44B7-A7B1-B5FFA7C64C13}" type="presParOf" srcId="{F868137B-1DD1-4F24-8514-06A36DBA4CE1}" destId="{6C145D74-DEE3-45B9-A910-93F2DEEE12C0}" srcOrd="0" destOrd="0" presId="urn:microsoft.com/office/officeart/2005/8/layout/hierarchy2"/>
    <dgm:cxn modelId="{FC5A2908-AB2D-4A57-B883-82887A96440D}" type="presParOf" srcId="{F868137B-1DD1-4F24-8514-06A36DBA4CE1}" destId="{B39F7E2F-AEDF-4D6F-B903-5DDADE4C4EED}" srcOrd="1" destOrd="0" presId="urn:microsoft.com/office/officeart/2005/8/layout/hierarchy2"/>
    <dgm:cxn modelId="{F4FB84D0-0A62-4C48-AE1D-0B735445EB57}" type="presParOf" srcId="{B39F7E2F-AEDF-4D6F-B903-5DDADE4C4EED}" destId="{87774FDB-F5AE-49A5-9B85-5CE298E08A18}" srcOrd="0" destOrd="0" presId="urn:microsoft.com/office/officeart/2005/8/layout/hierarchy2"/>
    <dgm:cxn modelId="{2A6E7CB7-BDC6-426B-8011-378F0C849836}" type="presParOf" srcId="{87774FDB-F5AE-49A5-9B85-5CE298E08A18}" destId="{F4B84E25-2937-4CDA-BC16-0F663BBD93D8}" srcOrd="0" destOrd="0" presId="urn:microsoft.com/office/officeart/2005/8/layout/hierarchy2"/>
    <dgm:cxn modelId="{3F069E0F-5EC3-48FA-BFEC-727E0489FE38}" type="presParOf" srcId="{B39F7E2F-AEDF-4D6F-B903-5DDADE4C4EED}" destId="{D7D5D764-7259-41AE-B923-6634BE9820CB}" srcOrd="1" destOrd="0" presId="urn:microsoft.com/office/officeart/2005/8/layout/hierarchy2"/>
    <dgm:cxn modelId="{8327C24F-2417-455B-A1D8-6B351259B9D8}" type="presParOf" srcId="{D7D5D764-7259-41AE-B923-6634BE9820CB}" destId="{C451E3BB-2F0F-4FD4-903E-4FB7A2DEC82A}" srcOrd="0" destOrd="0" presId="urn:microsoft.com/office/officeart/2005/8/layout/hierarchy2"/>
    <dgm:cxn modelId="{ACD3B3F8-2EEB-45D8-9840-B4747E22C8F2}" type="presParOf" srcId="{D7D5D764-7259-41AE-B923-6634BE9820CB}" destId="{24709497-D718-4CFC-B053-E81B2B78C30E}" srcOrd="1" destOrd="0" presId="urn:microsoft.com/office/officeart/2005/8/layout/hierarchy2"/>
    <dgm:cxn modelId="{6A417085-FD6D-4E55-8C51-08FDB4D6E090}" type="presParOf" srcId="{24709497-D718-4CFC-B053-E81B2B78C30E}" destId="{03B984AA-ED50-41C9-A1F5-F1EE878A19A2}" srcOrd="0" destOrd="0" presId="urn:microsoft.com/office/officeart/2005/8/layout/hierarchy2"/>
    <dgm:cxn modelId="{E4EF49F8-30A9-4652-95E2-ECA38E1E622A}" type="presParOf" srcId="{03B984AA-ED50-41C9-A1F5-F1EE878A19A2}" destId="{E15F16F1-8E31-45C2-8968-70418A20BA44}" srcOrd="0" destOrd="0" presId="urn:microsoft.com/office/officeart/2005/8/layout/hierarchy2"/>
    <dgm:cxn modelId="{2536A778-6E5C-4CF7-B478-EBAD1D9DD1DD}" type="presParOf" srcId="{24709497-D718-4CFC-B053-E81B2B78C30E}" destId="{5A0FD50A-41CF-4336-AF96-FA28503E2B3B}" srcOrd="1" destOrd="0" presId="urn:microsoft.com/office/officeart/2005/8/layout/hierarchy2"/>
    <dgm:cxn modelId="{53C0CD6B-DFA1-4D0B-87D8-410104835489}" type="presParOf" srcId="{5A0FD50A-41CF-4336-AF96-FA28503E2B3B}" destId="{B371547A-8543-4CBE-880B-1E3208B21317}" srcOrd="0" destOrd="0" presId="urn:microsoft.com/office/officeart/2005/8/layout/hierarchy2"/>
    <dgm:cxn modelId="{719EEF9D-2F6D-423C-B961-FEF4D08F7FE9}" type="presParOf" srcId="{5A0FD50A-41CF-4336-AF96-FA28503E2B3B}" destId="{8A14C2C0-A205-4EF4-AD73-90D300DE5DEE}" srcOrd="1" destOrd="0" presId="urn:microsoft.com/office/officeart/2005/8/layout/hierarchy2"/>
    <dgm:cxn modelId="{B532A426-3485-4911-BC4A-A32AA0D51FBC}" type="presParOf" srcId="{24709497-D718-4CFC-B053-E81B2B78C30E}" destId="{FF104730-0100-4C6A-B4BD-E163414C3EE6}" srcOrd="2" destOrd="0" presId="urn:microsoft.com/office/officeart/2005/8/layout/hierarchy2"/>
    <dgm:cxn modelId="{E415AAEC-4D30-4108-A25D-7A133F3140AF}" type="presParOf" srcId="{FF104730-0100-4C6A-B4BD-E163414C3EE6}" destId="{EA3E4465-2452-4197-BD38-D34E7B6F7985}" srcOrd="0" destOrd="0" presId="urn:microsoft.com/office/officeart/2005/8/layout/hierarchy2"/>
    <dgm:cxn modelId="{37BA67FF-1797-4CA0-9685-45E3B265B22E}" type="presParOf" srcId="{24709497-D718-4CFC-B053-E81B2B78C30E}" destId="{C96006BA-3DFA-4414-8451-5C8331103297}" srcOrd="3" destOrd="0" presId="urn:microsoft.com/office/officeart/2005/8/layout/hierarchy2"/>
    <dgm:cxn modelId="{13D9F0A6-7B24-4072-ACAE-DFAE3A1E8176}" type="presParOf" srcId="{C96006BA-3DFA-4414-8451-5C8331103297}" destId="{9147F9DF-9D02-4F0E-B914-47CDD7439253}" srcOrd="0" destOrd="0" presId="urn:microsoft.com/office/officeart/2005/8/layout/hierarchy2"/>
    <dgm:cxn modelId="{EF09088A-4220-4AB9-BDBF-5579A890BC54}" type="presParOf" srcId="{C96006BA-3DFA-4414-8451-5C8331103297}" destId="{9185FB06-AFEF-4A5F-B625-52E59D289F11}" srcOrd="1" destOrd="0" presId="urn:microsoft.com/office/officeart/2005/8/layout/hierarchy2"/>
    <dgm:cxn modelId="{6C72F66C-D0BC-4021-8BF7-9CAAEE39D389}" type="presParOf" srcId="{24709497-D718-4CFC-B053-E81B2B78C30E}" destId="{7B1BC9DC-413A-48E8-B56B-4EDB47F677F1}" srcOrd="4" destOrd="0" presId="urn:microsoft.com/office/officeart/2005/8/layout/hierarchy2"/>
    <dgm:cxn modelId="{9AC82663-7926-49CD-AC3A-67D66226A525}" type="presParOf" srcId="{7B1BC9DC-413A-48E8-B56B-4EDB47F677F1}" destId="{E04C5504-27E2-4671-B141-175E38B2FCB5}" srcOrd="0" destOrd="0" presId="urn:microsoft.com/office/officeart/2005/8/layout/hierarchy2"/>
    <dgm:cxn modelId="{07F83DBE-64A0-466C-9F9B-97731809E6E1}" type="presParOf" srcId="{24709497-D718-4CFC-B053-E81B2B78C30E}" destId="{5516C88A-9DA3-4F2A-AEAA-7D1C38AED19B}" srcOrd="5" destOrd="0" presId="urn:microsoft.com/office/officeart/2005/8/layout/hierarchy2"/>
    <dgm:cxn modelId="{3C9CA115-9E92-4A0B-8D86-0D277221CBB4}" type="presParOf" srcId="{5516C88A-9DA3-4F2A-AEAA-7D1C38AED19B}" destId="{68EF2F9F-333B-4F0F-90DD-8F6B3D39C77A}" srcOrd="0" destOrd="0" presId="urn:microsoft.com/office/officeart/2005/8/layout/hierarchy2"/>
    <dgm:cxn modelId="{01D0F48A-5F41-4349-9093-41FD7B0C3BD6}" type="presParOf" srcId="{5516C88A-9DA3-4F2A-AEAA-7D1C38AED19B}" destId="{A833B325-D9B9-48E8-A179-CCA140E727B5}" srcOrd="1" destOrd="0" presId="urn:microsoft.com/office/officeart/2005/8/layout/hierarchy2"/>
    <dgm:cxn modelId="{AB41626A-CE56-4643-83B0-1695DF9FFAAC}" type="presParOf" srcId="{24709497-D718-4CFC-B053-E81B2B78C30E}" destId="{BD04EF60-F201-4302-993C-32AD5E95B271}" srcOrd="6" destOrd="0" presId="urn:microsoft.com/office/officeart/2005/8/layout/hierarchy2"/>
    <dgm:cxn modelId="{7FB11FED-EBC1-4A30-A25A-74FDFA8F80EE}" type="presParOf" srcId="{BD04EF60-F201-4302-993C-32AD5E95B271}" destId="{DDDDD32A-7D89-4352-989A-1D7E2FFBB549}" srcOrd="0" destOrd="0" presId="urn:microsoft.com/office/officeart/2005/8/layout/hierarchy2"/>
    <dgm:cxn modelId="{A3FF5771-D41F-4264-BC25-279107593118}" type="presParOf" srcId="{24709497-D718-4CFC-B053-E81B2B78C30E}" destId="{8CCC868C-5FF9-4124-ADC8-EACFE596655D}" srcOrd="7" destOrd="0" presId="urn:microsoft.com/office/officeart/2005/8/layout/hierarchy2"/>
    <dgm:cxn modelId="{C9B6B8FA-04A9-441A-8F60-B0CB783C8DDF}" type="presParOf" srcId="{8CCC868C-5FF9-4124-ADC8-EACFE596655D}" destId="{A7DBD9E1-5C31-4803-9E8B-09EDC528D709}" srcOrd="0" destOrd="0" presId="urn:microsoft.com/office/officeart/2005/8/layout/hierarchy2"/>
    <dgm:cxn modelId="{67442134-0D65-4660-BE0E-B37A1DB3D120}" type="presParOf" srcId="{8CCC868C-5FF9-4124-ADC8-EACFE596655D}" destId="{66096B7F-57DB-454F-BFDD-4991BB4E4E91}" srcOrd="1" destOrd="0" presId="urn:microsoft.com/office/officeart/2005/8/layout/hierarchy2"/>
    <dgm:cxn modelId="{7E8A21C8-06AB-4DD8-9CCE-BC912EF9DF03}" type="presParOf" srcId="{B39F7E2F-AEDF-4D6F-B903-5DDADE4C4EED}" destId="{D83ABA6C-34FB-4DBB-AD03-3EA0C0F882E5}" srcOrd="2" destOrd="0" presId="urn:microsoft.com/office/officeart/2005/8/layout/hierarchy2"/>
    <dgm:cxn modelId="{2CB66E65-FC24-42E2-BAFD-E4355A850783}" type="presParOf" srcId="{D83ABA6C-34FB-4DBB-AD03-3EA0C0F882E5}" destId="{F91F4C14-22B3-4A1D-A27E-7C751E2C24E9}" srcOrd="0" destOrd="0" presId="urn:microsoft.com/office/officeart/2005/8/layout/hierarchy2"/>
    <dgm:cxn modelId="{59AA5041-990C-4170-81ED-961483752A43}" type="presParOf" srcId="{B39F7E2F-AEDF-4D6F-B903-5DDADE4C4EED}" destId="{4663F24E-207C-4C13-AF11-45CB0BCA2EF0}" srcOrd="3" destOrd="0" presId="urn:microsoft.com/office/officeart/2005/8/layout/hierarchy2"/>
    <dgm:cxn modelId="{9E463323-DFE0-4548-8AE0-171744A5C5B8}" type="presParOf" srcId="{4663F24E-207C-4C13-AF11-45CB0BCA2EF0}" destId="{2F1FEEBA-1094-4C78-88D7-4E585450942C}" srcOrd="0" destOrd="0" presId="urn:microsoft.com/office/officeart/2005/8/layout/hierarchy2"/>
    <dgm:cxn modelId="{49504440-3591-4C83-8544-64C73CD70093}" type="presParOf" srcId="{4663F24E-207C-4C13-AF11-45CB0BCA2EF0}" destId="{9D659946-1DCC-44BF-A0F7-E79BC77468EB}" srcOrd="1" destOrd="0" presId="urn:microsoft.com/office/officeart/2005/8/layout/hierarchy2"/>
    <dgm:cxn modelId="{B8FB8FE9-3727-4329-A187-C42C13504BA6}" type="presParOf" srcId="{9D659946-1DCC-44BF-A0F7-E79BC77468EB}" destId="{4EF4E803-FA29-48E6-8CB5-FDD1E9A42F62}" srcOrd="0" destOrd="0" presId="urn:microsoft.com/office/officeart/2005/8/layout/hierarchy2"/>
    <dgm:cxn modelId="{C030BEAF-C7C3-489E-9AD6-F75FB60C7CE0}" type="presParOf" srcId="{4EF4E803-FA29-48E6-8CB5-FDD1E9A42F62}" destId="{F5A1A304-AA37-4AE7-972F-093A0CB97DE6}" srcOrd="0" destOrd="0" presId="urn:microsoft.com/office/officeart/2005/8/layout/hierarchy2"/>
    <dgm:cxn modelId="{C2197023-1109-4184-B1BD-2AF4D5541FB9}" type="presParOf" srcId="{9D659946-1DCC-44BF-A0F7-E79BC77468EB}" destId="{D7053E3E-89A0-484A-91F6-1494995A7057}" srcOrd="1" destOrd="0" presId="urn:microsoft.com/office/officeart/2005/8/layout/hierarchy2"/>
    <dgm:cxn modelId="{66DFC979-BFC4-4EC9-B7B9-709232212D6A}" type="presParOf" srcId="{D7053E3E-89A0-484A-91F6-1494995A7057}" destId="{6BADBD42-44F8-449F-B6A7-068C29EDCE55}" srcOrd="0" destOrd="0" presId="urn:microsoft.com/office/officeart/2005/8/layout/hierarchy2"/>
    <dgm:cxn modelId="{643F4CE3-DD82-47B8-9A0C-4060EC67FBED}" type="presParOf" srcId="{D7053E3E-89A0-484A-91F6-1494995A7057}" destId="{96D89E50-33DC-40B7-AC4C-D05F8F8EA443}" srcOrd="1" destOrd="0" presId="urn:microsoft.com/office/officeart/2005/8/layout/hierarchy2"/>
    <dgm:cxn modelId="{4CDCC3B5-E4CF-43A2-A276-97DDB41FDC31}" type="presParOf" srcId="{9D659946-1DCC-44BF-A0F7-E79BC77468EB}" destId="{C56B4B3A-9D92-45C8-903C-A1B057757B2B}" srcOrd="2" destOrd="0" presId="urn:microsoft.com/office/officeart/2005/8/layout/hierarchy2"/>
    <dgm:cxn modelId="{23264E30-25BE-4AE9-BB0A-DB2F964B07A6}" type="presParOf" srcId="{C56B4B3A-9D92-45C8-903C-A1B057757B2B}" destId="{1A5A24B9-99BC-49C4-A0A5-A9CFA772E491}" srcOrd="0" destOrd="0" presId="urn:microsoft.com/office/officeart/2005/8/layout/hierarchy2"/>
    <dgm:cxn modelId="{523DE527-A0C5-4282-B50B-DAEAD9D993AE}" type="presParOf" srcId="{9D659946-1DCC-44BF-A0F7-E79BC77468EB}" destId="{3B23E7A8-3413-4DBD-9E4F-108608315B7E}" srcOrd="3" destOrd="0" presId="urn:microsoft.com/office/officeart/2005/8/layout/hierarchy2"/>
    <dgm:cxn modelId="{DB58BBF7-CEA8-4C1C-8F2F-40E15ED757C9}" type="presParOf" srcId="{3B23E7A8-3413-4DBD-9E4F-108608315B7E}" destId="{4778EAC3-3114-42D8-84BC-F15DAA0AFB0A}" srcOrd="0" destOrd="0" presId="urn:microsoft.com/office/officeart/2005/8/layout/hierarchy2"/>
    <dgm:cxn modelId="{6EA89E39-FD0A-40BF-9EB3-A34EC8BA42AE}" type="presParOf" srcId="{3B23E7A8-3413-4DBD-9E4F-108608315B7E}" destId="{D1D8B42B-EFC0-4564-98ED-6B9D167CA89F}" srcOrd="1" destOrd="0" presId="urn:microsoft.com/office/officeart/2005/8/layout/hierarchy2"/>
    <dgm:cxn modelId="{9200FB00-94B9-4F12-869B-C1F6AEE056BF}" type="presParOf" srcId="{9D659946-1DCC-44BF-A0F7-E79BC77468EB}" destId="{CCD5D12A-ED5C-4D0A-924F-EE1168BCEDBE}" srcOrd="4" destOrd="0" presId="urn:microsoft.com/office/officeart/2005/8/layout/hierarchy2"/>
    <dgm:cxn modelId="{900D6E73-61CC-4B20-BA1E-E04B3C927BCF}" type="presParOf" srcId="{CCD5D12A-ED5C-4D0A-924F-EE1168BCEDBE}" destId="{1045FA61-0A15-4613-B5A5-A8E2FBB534A9}" srcOrd="0" destOrd="0" presId="urn:microsoft.com/office/officeart/2005/8/layout/hierarchy2"/>
    <dgm:cxn modelId="{DE47C025-8ED5-4CA5-BB64-521401F9CBE0}" type="presParOf" srcId="{9D659946-1DCC-44BF-A0F7-E79BC77468EB}" destId="{4BBBFECF-E249-46A4-9AC8-B51A0CA1AE0D}" srcOrd="5" destOrd="0" presId="urn:microsoft.com/office/officeart/2005/8/layout/hierarchy2"/>
    <dgm:cxn modelId="{B29D4BA3-586E-4679-9306-80C79980942B}" type="presParOf" srcId="{4BBBFECF-E249-46A4-9AC8-B51A0CA1AE0D}" destId="{053C61FE-09E9-4011-B155-F0E796926CA0}" srcOrd="0" destOrd="0" presId="urn:microsoft.com/office/officeart/2005/8/layout/hierarchy2"/>
    <dgm:cxn modelId="{1271397C-5C93-4FF5-9D8E-6AB109971ECD}" type="presParOf" srcId="{4BBBFECF-E249-46A4-9AC8-B51A0CA1AE0D}" destId="{ACD327D9-F470-4DD7-8FDB-A08BC4B1F5B2}" srcOrd="1" destOrd="0" presId="urn:microsoft.com/office/officeart/2005/8/layout/hierarchy2"/>
    <dgm:cxn modelId="{0DED7575-A6E3-4472-9725-3F93ED10B196}" type="presParOf" srcId="{9D659946-1DCC-44BF-A0F7-E79BC77468EB}" destId="{D57993B7-DC10-4423-B7C5-B49CC04DAF7C}" srcOrd="6" destOrd="0" presId="urn:microsoft.com/office/officeart/2005/8/layout/hierarchy2"/>
    <dgm:cxn modelId="{5F3654D2-51CB-41E8-A0A6-6A8065433A7E}" type="presParOf" srcId="{D57993B7-DC10-4423-B7C5-B49CC04DAF7C}" destId="{923D1394-89A5-4E69-BF1C-551D7DA024E3}" srcOrd="0" destOrd="0" presId="urn:microsoft.com/office/officeart/2005/8/layout/hierarchy2"/>
    <dgm:cxn modelId="{3F3503FD-36E7-4EDD-8F60-1EF93EC75236}" type="presParOf" srcId="{9D659946-1DCC-44BF-A0F7-E79BC77468EB}" destId="{E241D4FE-6ECF-441A-BEAE-0F1F6087A0BB}" srcOrd="7" destOrd="0" presId="urn:microsoft.com/office/officeart/2005/8/layout/hierarchy2"/>
    <dgm:cxn modelId="{D8090C8B-A03A-459E-B73D-E04B9A77D5C6}" type="presParOf" srcId="{E241D4FE-6ECF-441A-BEAE-0F1F6087A0BB}" destId="{F70E3E29-0073-4EDC-A056-672CD55D99DC}" srcOrd="0" destOrd="0" presId="urn:microsoft.com/office/officeart/2005/8/layout/hierarchy2"/>
    <dgm:cxn modelId="{A237B91D-0E29-4B87-ABAB-47C2CBF5ADC0}" type="presParOf" srcId="{E241D4FE-6ECF-441A-BEAE-0F1F6087A0BB}" destId="{5EEF3FB7-A2BE-4BC4-A261-823ECF18211C}" srcOrd="1" destOrd="0" presId="urn:microsoft.com/office/officeart/2005/8/layout/hierarchy2"/>
    <dgm:cxn modelId="{72813C09-6B83-4072-9817-5E64C64FB24A}" type="presParOf" srcId="{9D659946-1DCC-44BF-A0F7-E79BC77468EB}" destId="{2C61F556-79AC-4C37-B698-BE29228C2E23}" srcOrd="8" destOrd="0" presId="urn:microsoft.com/office/officeart/2005/8/layout/hierarchy2"/>
    <dgm:cxn modelId="{C03EE79B-FDAD-44D8-8034-1FFA173DE2EF}" type="presParOf" srcId="{2C61F556-79AC-4C37-B698-BE29228C2E23}" destId="{C012DB2B-76D2-442A-8F37-9BC99F4AEE82}" srcOrd="0" destOrd="0" presId="urn:microsoft.com/office/officeart/2005/8/layout/hierarchy2"/>
    <dgm:cxn modelId="{503694B8-02B0-42EE-A342-F696773A1D34}" type="presParOf" srcId="{9D659946-1DCC-44BF-A0F7-E79BC77468EB}" destId="{A6BB42F6-7B10-49DE-B886-B4816F7E633C}" srcOrd="9" destOrd="0" presId="urn:microsoft.com/office/officeart/2005/8/layout/hierarchy2"/>
    <dgm:cxn modelId="{C215CF9D-E89F-4AEF-B56E-CDA41FAA5275}" type="presParOf" srcId="{A6BB42F6-7B10-49DE-B886-B4816F7E633C}" destId="{30946233-1FB9-4BB2-AA7F-50C4918AD161}" srcOrd="0" destOrd="0" presId="urn:microsoft.com/office/officeart/2005/8/layout/hierarchy2"/>
    <dgm:cxn modelId="{D802D611-A577-45D4-8B8F-C4761B7DDCCA}" type="presParOf" srcId="{A6BB42F6-7B10-49DE-B886-B4816F7E633C}" destId="{6BDEF9A8-0E8C-44F9-9066-67585C4D4B9A}" srcOrd="1" destOrd="0" presId="urn:microsoft.com/office/officeart/2005/8/layout/hierarchy2"/>
    <dgm:cxn modelId="{55DF2B45-90A1-46AF-891B-1356C50833B9}" type="presParOf" srcId="{9D659946-1DCC-44BF-A0F7-E79BC77468EB}" destId="{9695026B-B272-4BBE-A8E2-8DA03D6865D0}" srcOrd="10" destOrd="0" presId="urn:microsoft.com/office/officeart/2005/8/layout/hierarchy2"/>
    <dgm:cxn modelId="{53A0F5DB-597C-4E8D-A93E-72820E494E01}" type="presParOf" srcId="{9695026B-B272-4BBE-A8E2-8DA03D6865D0}" destId="{5340881F-19D3-460B-A2F0-721E95BA64E2}" srcOrd="0" destOrd="0" presId="urn:microsoft.com/office/officeart/2005/8/layout/hierarchy2"/>
    <dgm:cxn modelId="{A96C91AD-D7FE-4912-A760-CDAC46AC3AB9}" type="presParOf" srcId="{9D659946-1DCC-44BF-A0F7-E79BC77468EB}" destId="{E530054F-6A49-4F10-84E4-20905A95BB20}" srcOrd="11" destOrd="0" presId="urn:microsoft.com/office/officeart/2005/8/layout/hierarchy2"/>
    <dgm:cxn modelId="{13DDA83B-95B3-495E-A5B5-3152EC5E2D81}" type="presParOf" srcId="{E530054F-6A49-4F10-84E4-20905A95BB20}" destId="{456ECDDA-EFD3-40F6-8BA6-15E5F1264403}" srcOrd="0" destOrd="0" presId="urn:microsoft.com/office/officeart/2005/8/layout/hierarchy2"/>
    <dgm:cxn modelId="{994A712D-EEDE-4570-972E-6B671A8BE779}" type="presParOf" srcId="{E530054F-6A49-4F10-84E4-20905A95BB20}" destId="{F59349EB-94A6-4EF6-9C6D-0365206EBA06}" srcOrd="1" destOrd="0" presId="urn:microsoft.com/office/officeart/2005/8/layout/hierarchy2"/>
    <dgm:cxn modelId="{8FC65E90-40D9-4AF0-8F25-74EFF7C5104A}" type="presParOf" srcId="{741682A1-FD21-44BB-B1CC-0B2099236724}" destId="{F39F9A05-48ED-4D10-B1AD-1CA1BDCE3D40}" srcOrd="1" destOrd="0" presId="urn:microsoft.com/office/officeart/2005/8/layout/hierarchy2"/>
    <dgm:cxn modelId="{2B2D255A-B285-42AF-A7C2-4BD8CBC67781}" type="presParOf" srcId="{F39F9A05-48ED-4D10-B1AD-1CA1BDCE3D40}" destId="{7CF45ECB-8A08-40EE-9309-3EF23C8F1F2A}" srcOrd="0" destOrd="0" presId="urn:microsoft.com/office/officeart/2005/8/layout/hierarchy2"/>
    <dgm:cxn modelId="{60ABC840-7FED-42A5-B0B9-361411224DBE}" type="presParOf" srcId="{F39F9A05-48ED-4D10-B1AD-1CA1BDCE3D40}" destId="{6644FF09-C199-41C6-8847-971A5F9059F7}" srcOrd="1" destOrd="0" presId="urn:microsoft.com/office/officeart/2005/8/layout/hierarchy2"/>
    <dgm:cxn modelId="{564FC98C-19B5-4A29-AD53-F8F4530FD282}" type="presParOf" srcId="{6644FF09-C199-41C6-8847-971A5F9059F7}" destId="{71430435-1DB7-434D-8C49-3EED42CA73B8}" srcOrd="0" destOrd="0" presId="urn:microsoft.com/office/officeart/2005/8/layout/hierarchy2"/>
    <dgm:cxn modelId="{49E36848-4462-42E0-BA92-26035CB1713C}" type="presParOf" srcId="{71430435-1DB7-434D-8C49-3EED42CA73B8}" destId="{0F187F09-6AF5-4020-9E34-ECACCEDA7947}" srcOrd="0" destOrd="0" presId="urn:microsoft.com/office/officeart/2005/8/layout/hierarchy2"/>
    <dgm:cxn modelId="{AE8B9799-5FBC-4341-B9E5-4F027D34F8DC}" type="presParOf" srcId="{6644FF09-C199-41C6-8847-971A5F9059F7}" destId="{C382FBEE-FFF9-42AE-B7D3-77524FCA15AE}" srcOrd="1" destOrd="0" presId="urn:microsoft.com/office/officeart/2005/8/layout/hierarchy2"/>
    <dgm:cxn modelId="{2B8C8E2F-7C96-42F0-B6F6-5A7F31D9D821}" type="presParOf" srcId="{C382FBEE-FFF9-42AE-B7D3-77524FCA15AE}" destId="{79273475-30A7-4426-8BFD-13B20F82667F}" srcOrd="0" destOrd="0" presId="urn:microsoft.com/office/officeart/2005/8/layout/hierarchy2"/>
    <dgm:cxn modelId="{208C3EB4-B413-4AAD-8047-8F689CE37FF7}" type="presParOf" srcId="{C382FBEE-FFF9-42AE-B7D3-77524FCA15AE}" destId="{7C5237F4-D2DB-4CB3-8A36-E576C4CC0F51}" srcOrd="1" destOrd="0" presId="urn:microsoft.com/office/officeart/2005/8/layout/hierarchy2"/>
    <dgm:cxn modelId="{E8C4DADA-3C8C-45BE-B8F0-8F26BAB9001B}" type="presParOf" srcId="{7C5237F4-D2DB-4CB3-8A36-E576C4CC0F51}" destId="{CC318B44-0EE7-497C-889C-1F3CA5426819}" srcOrd="0" destOrd="0" presId="urn:microsoft.com/office/officeart/2005/8/layout/hierarchy2"/>
    <dgm:cxn modelId="{5CC739C7-724C-4BA6-B2A5-C011F22154D4}" type="presParOf" srcId="{CC318B44-0EE7-497C-889C-1F3CA5426819}" destId="{F1F10CCE-DC74-49E3-AE68-53CA9BD3677C}" srcOrd="0" destOrd="0" presId="urn:microsoft.com/office/officeart/2005/8/layout/hierarchy2"/>
    <dgm:cxn modelId="{BFD451F5-4BCA-4F87-B173-DC49B1C0C1DB}" type="presParOf" srcId="{7C5237F4-D2DB-4CB3-8A36-E576C4CC0F51}" destId="{803649F8-329D-4B24-BCFC-3E6C78D00D0E}" srcOrd="1" destOrd="0" presId="urn:microsoft.com/office/officeart/2005/8/layout/hierarchy2"/>
    <dgm:cxn modelId="{E23EA725-D62F-4188-925A-070974531F4B}" type="presParOf" srcId="{803649F8-329D-4B24-BCFC-3E6C78D00D0E}" destId="{B7789738-D695-4ED0-8BA8-95EF4CB5CE8E}" srcOrd="0" destOrd="0" presId="urn:microsoft.com/office/officeart/2005/8/layout/hierarchy2"/>
    <dgm:cxn modelId="{F83A6964-5552-4D00-B2E4-28AB38004E0E}" type="presParOf" srcId="{803649F8-329D-4B24-BCFC-3E6C78D00D0E}" destId="{818F61BF-E668-4327-AF83-5739427006A6}" srcOrd="1" destOrd="0" presId="urn:microsoft.com/office/officeart/2005/8/layout/hierarchy2"/>
    <dgm:cxn modelId="{DE107B95-BF80-466A-99B6-CAC71F629A7D}" type="presParOf" srcId="{7C5237F4-D2DB-4CB3-8A36-E576C4CC0F51}" destId="{A5321DEB-1AEE-4040-9E83-1A1C9CB18A89}" srcOrd="2" destOrd="0" presId="urn:microsoft.com/office/officeart/2005/8/layout/hierarchy2"/>
    <dgm:cxn modelId="{2DCC320D-A0CD-4DC8-8935-DC1AA7DD0751}" type="presParOf" srcId="{A5321DEB-1AEE-4040-9E83-1A1C9CB18A89}" destId="{5AAF22AA-F278-473F-8C27-E3EFEC86E203}" srcOrd="0" destOrd="0" presId="urn:microsoft.com/office/officeart/2005/8/layout/hierarchy2"/>
    <dgm:cxn modelId="{FE09928C-1246-4261-AE23-55BE9630855F}" type="presParOf" srcId="{7C5237F4-D2DB-4CB3-8A36-E576C4CC0F51}" destId="{F84C12A0-A71C-4C3B-AE5A-382152486432}" srcOrd="3" destOrd="0" presId="urn:microsoft.com/office/officeart/2005/8/layout/hierarchy2"/>
    <dgm:cxn modelId="{5D1665B1-06DB-40DD-9645-BB6CED8FB2DE}" type="presParOf" srcId="{F84C12A0-A71C-4C3B-AE5A-382152486432}" destId="{8CD7B690-6EA4-4013-BAC4-05F00E2C13BC}" srcOrd="0" destOrd="0" presId="urn:microsoft.com/office/officeart/2005/8/layout/hierarchy2"/>
    <dgm:cxn modelId="{ECEF7906-E7B1-4453-A10A-8B8191E1FDF4}" type="presParOf" srcId="{F84C12A0-A71C-4C3B-AE5A-382152486432}" destId="{20BEB9AE-D883-45C4-AEDB-23159BAC422E}" srcOrd="1" destOrd="0" presId="urn:microsoft.com/office/officeart/2005/8/layout/hierarchy2"/>
    <dgm:cxn modelId="{DF834BEF-C437-4FAB-9E83-F32D708FBEB5}" type="presParOf" srcId="{741682A1-FD21-44BB-B1CC-0B2099236724}" destId="{758B1B4B-AA18-4591-9FF6-44013C66C6C1}" srcOrd="2" destOrd="0" presId="urn:microsoft.com/office/officeart/2005/8/layout/hierarchy2"/>
    <dgm:cxn modelId="{98E3098D-6C94-4BA9-BD63-0232F575E738}" type="presParOf" srcId="{758B1B4B-AA18-4591-9FF6-44013C66C6C1}" destId="{BDF92487-78CC-48F6-8871-D3BF76BB22AD}" srcOrd="0" destOrd="0" presId="urn:microsoft.com/office/officeart/2005/8/layout/hierarchy2"/>
    <dgm:cxn modelId="{36F01AFB-5D4B-422B-B0B7-507DE9205FA4}" type="presParOf" srcId="{758B1B4B-AA18-4591-9FF6-44013C66C6C1}" destId="{F6A3B813-9A31-4FDA-98CC-1008D9E8CC25}" srcOrd="1" destOrd="0" presId="urn:microsoft.com/office/officeart/2005/8/layout/hierarchy2"/>
    <dgm:cxn modelId="{545DB514-FA6E-48DB-AADE-DFD2F4ADABAA}" type="presParOf" srcId="{F6A3B813-9A31-4FDA-98CC-1008D9E8CC25}" destId="{E8C5C41F-6AF8-45AA-8A5D-BCB60052E9DA}" srcOrd="0" destOrd="0" presId="urn:microsoft.com/office/officeart/2005/8/layout/hierarchy2"/>
    <dgm:cxn modelId="{500B277C-EF56-4A75-9667-E438CF00E7A5}" type="presParOf" srcId="{E8C5C41F-6AF8-45AA-8A5D-BCB60052E9DA}" destId="{E78EAF51-D534-4BD5-817A-4C59BFA100BE}" srcOrd="0" destOrd="0" presId="urn:microsoft.com/office/officeart/2005/8/layout/hierarchy2"/>
    <dgm:cxn modelId="{04AF89CB-0AFC-4B6C-AB6C-22862741007D}" type="presParOf" srcId="{F6A3B813-9A31-4FDA-98CC-1008D9E8CC25}" destId="{9239AF66-5852-427D-BDEA-4E0B6E942739}" srcOrd="1" destOrd="0" presId="urn:microsoft.com/office/officeart/2005/8/layout/hierarchy2"/>
    <dgm:cxn modelId="{FB2296CA-ADE7-4E16-B3C6-473393E98D46}" type="presParOf" srcId="{9239AF66-5852-427D-BDEA-4E0B6E942739}" destId="{6DFA4119-073D-4B1C-8504-CC54DD5FF93D}" srcOrd="0" destOrd="0" presId="urn:microsoft.com/office/officeart/2005/8/layout/hierarchy2"/>
    <dgm:cxn modelId="{D32C69C9-F38C-485B-BD6D-25147F51301C}" type="presParOf" srcId="{9239AF66-5852-427D-BDEA-4E0B6E942739}" destId="{CC139F27-941F-43CB-8649-A357FED0F9C5}" srcOrd="1" destOrd="0" presId="urn:microsoft.com/office/officeart/2005/8/layout/hierarchy2"/>
    <dgm:cxn modelId="{6DAFC988-752B-41FB-BAD2-FEE55D8E1AC3}" type="presParOf" srcId="{CC139F27-941F-43CB-8649-A357FED0F9C5}" destId="{4B60A326-60E8-4FB8-8755-D3F10689155D}" srcOrd="0" destOrd="0" presId="urn:microsoft.com/office/officeart/2005/8/layout/hierarchy2"/>
    <dgm:cxn modelId="{989E89BD-106C-4C83-974D-42D62DCFFA1A}" type="presParOf" srcId="{4B60A326-60E8-4FB8-8755-D3F10689155D}" destId="{B9FF07A9-E175-4A93-AA0B-EAA4E97631A8}" srcOrd="0" destOrd="0" presId="urn:microsoft.com/office/officeart/2005/8/layout/hierarchy2"/>
    <dgm:cxn modelId="{E02D535E-D1C1-40D4-80B3-F2B35E8814C4}" type="presParOf" srcId="{CC139F27-941F-43CB-8649-A357FED0F9C5}" destId="{82611B01-FB9F-4813-8F20-2948D06804CC}" srcOrd="1" destOrd="0" presId="urn:microsoft.com/office/officeart/2005/8/layout/hierarchy2"/>
    <dgm:cxn modelId="{2DB94D98-2CB1-4498-B942-21D0C078FC71}" type="presParOf" srcId="{82611B01-FB9F-4813-8F20-2948D06804CC}" destId="{B806FF40-5AD3-4278-9E28-E42AED602D53}" srcOrd="0" destOrd="0" presId="urn:microsoft.com/office/officeart/2005/8/layout/hierarchy2"/>
    <dgm:cxn modelId="{F6B80F68-0382-48B1-895C-651BE424E810}" type="presParOf" srcId="{82611B01-FB9F-4813-8F20-2948D06804CC}" destId="{B871231B-E77F-4B6A-AD3D-B7004C6652D1}" srcOrd="1" destOrd="0" presId="urn:microsoft.com/office/officeart/2005/8/layout/hierarchy2"/>
    <dgm:cxn modelId="{D999AC0F-583A-468F-B773-1A23C3617187}" type="presParOf" srcId="{CC139F27-941F-43CB-8649-A357FED0F9C5}" destId="{346D2A5A-41EF-4F99-98F6-9C6C2E4905AC}" srcOrd="2" destOrd="0" presId="urn:microsoft.com/office/officeart/2005/8/layout/hierarchy2"/>
    <dgm:cxn modelId="{1F81B1EB-AD5B-4488-A76E-304B53638763}" type="presParOf" srcId="{346D2A5A-41EF-4F99-98F6-9C6C2E4905AC}" destId="{CD6F4CCA-8BB3-445E-B15B-A1E8D47934BE}" srcOrd="0" destOrd="0" presId="urn:microsoft.com/office/officeart/2005/8/layout/hierarchy2"/>
    <dgm:cxn modelId="{870DEE80-54EE-446D-A068-B69FFF22085B}" type="presParOf" srcId="{CC139F27-941F-43CB-8649-A357FED0F9C5}" destId="{A95CA007-5A61-4A25-9869-3465D747D0C6}" srcOrd="3" destOrd="0" presId="urn:microsoft.com/office/officeart/2005/8/layout/hierarchy2"/>
    <dgm:cxn modelId="{2F445BF6-D594-4564-8A1A-BB6E14FE246E}" type="presParOf" srcId="{A95CA007-5A61-4A25-9869-3465D747D0C6}" destId="{AE471EF2-0E98-41AD-8905-CBE4606EEA68}" srcOrd="0" destOrd="0" presId="urn:microsoft.com/office/officeart/2005/8/layout/hierarchy2"/>
    <dgm:cxn modelId="{DD81966F-8090-48F9-9298-CC7247A88D4C}" type="presParOf" srcId="{A95CA007-5A61-4A25-9869-3465D747D0C6}" destId="{66A0C206-D1E8-4FBE-AA97-14B8A4D5D3DA}" srcOrd="1" destOrd="0" presId="urn:microsoft.com/office/officeart/2005/8/layout/hierarchy2"/>
    <dgm:cxn modelId="{573A2FC6-776B-4C8A-B4E0-9E5DDD22E85F}" type="presParOf" srcId="{F6A3B813-9A31-4FDA-98CC-1008D9E8CC25}" destId="{FFFEFA21-595F-44A2-BAC4-F1115EB19C18}" srcOrd="2" destOrd="0" presId="urn:microsoft.com/office/officeart/2005/8/layout/hierarchy2"/>
    <dgm:cxn modelId="{4AD8DBC5-A9D1-4F90-B7FD-806E7955C9F5}" type="presParOf" srcId="{FFFEFA21-595F-44A2-BAC4-F1115EB19C18}" destId="{8ACF03BD-2CCB-48CD-8438-590B50248A3F}" srcOrd="0" destOrd="0" presId="urn:microsoft.com/office/officeart/2005/8/layout/hierarchy2"/>
    <dgm:cxn modelId="{3CCC3A02-5768-4B4E-A31A-ADBDAF1D9610}" type="presParOf" srcId="{F6A3B813-9A31-4FDA-98CC-1008D9E8CC25}" destId="{9F4C2AE5-6156-401D-9950-DDEA69A04D7F}" srcOrd="3" destOrd="0" presId="urn:microsoft.com/office/officeart/2005/8/layout/hierarchy2"/>
    <dgm:cxn modelId="{FB5B12B9-83B7-49CF-BDD6-0284C035BBE9}" type="presParOf" srcId="{9F4C2AE5-6156-401D-9950-DDEA69A04D7F}" destId="{D9B56EC2-134D-45E5-90D4-6606936E714B}" srcOrd="0" destOrd="0" presId="urn:microsoft.com/office/officeart/2005/8/layout/hierarchy2"/>
    <dgm:cxn modelId="{515D903F-CB84-4D4D-BC27-73C59C74BF3A}" type="presParOf" srcId="{9F4C2AE5-6156-401D-9950-DDEA69A04D7F}" destId="{5712E11C-8989-4466-AC70-26D9B4EDBA0B}" srcOrd="1" destOrd="0" presId="urn:microsoft.com/office/officeart/2005/8/layout/hierarchy2"/>
    <dgm:cxn modelId="{7E9A65DE-4A57-4C7D-922E-1E06A8BA77E7}" type="presParOf" srcId="{5712E11C-8989-4466-AC70-26D9B4EDBA0B}" destId="{EFD47A81-2F14-4CB0-BA00-D772974D220C}" srcOrd="0" destOrd="0" presId="urn:microsoft.com/office/officeart/2005/8/layout/hierarchy2"/>
    <dgm:cxn modelId="{EBFDE53A-F6F1-48BB-ADEB-7FB7B4C4A3C7}" type="presParOf" srcId="{EFD47A81-2F14-4CB0-BA00-D772974D220C}" destId="{53636F8C-35B9-433D-9ABE-991B09A40210}" srcOrd="0" destOrd="0" presId="urn:microsoft.com/office/officeart/2005/8/layout/hierarchy2"/>
    <dgm:cxn modelId="{73256F0F-D8F3-4898-8CCD-E5B95A7FC2BA}" type="presParOf" srcId="{5712E11C-8989-4466-AC70-26D9B4EDBA0B}" destId="{C65E976D-8864-4DEC-91B8-83E2DBD7EA1D}" srcOrd="1" destOrd="0" presId="urn:microsoft.com/office/officeart/2005/8/layout/hierarchy2"/>
    <dgm:cxn modelId="{F4AB331F-76C3-43C7-9D25-B861B57E46A7}" type="presParOf" srcId="{C65E976D-8864-4DEC-91B8-83E2DBD7EA1D}" destId="{6C5B0D9D-42F7-4E62-9276-E602B723CD04}" srcOrd="0" destOrd="0" presId="urn:microsoft.com/office/officeart/2005/8/layout/hierarchy2"/>
    <dgm:cxn modelId="{D3277ABA-2B2C-4F69-8F88-03A4CB00F051}" type="presParOf" srcId="{C65E976D-8864-4DEC-91B8-83E2DBD7EA1D}" destId="{396E5016-B9D7-4EEF-9216-947889036787}" srcOrd="1" destOrd="0" presId="urn:microsoft.com/office/officeart/2005/8/layout/hierarchy2"/>
    <dgm:cxn modelId="{331BD3D8-C443-471E-803B-C2A1D56F9A4A}" type="presParOf" srcId="{F6A3B813-9A31-4FDA-98CC-1008D9E8CC25}" destId="{0DCA1FC1-0899-4A7A-910B-F1F545FF7A8C}" srcOrd="4" destOrd="0" presId="urn:microsoft.com/office/officeart/2005/8/layout/hierarchy2"/>
    <dgm:cxn modelId="{DC7F71B7-5057-4A07-96E0-0DE6F41591EA}" type="presParOf" srcId="{0DCA1FC1-0899-4A7A-910B-F1F545FF7A8C}" destId="{BF0BC0D3-A1DB-4C37-BD85-889E9E12947F}" srcOrd="0" destOrd="0" presId="urn:microsoft.com/office/officeart/2005/8/layout/hierarchy2"/>
    <dgm:cxn modelId="{65F07D3D-E69F-499C-8DDD-7C4C84E223FE}" type="presParOf" srcId="{F6A3B813-9A31-4FDA-98CC-1008D9E8CC25}" destId="{F05BD81F-A57D-440E-BA9B-5611931AB18E}" srcOrd="5" destOrd="0" presId="urn:microsoft.com/office/officeart/2005/8/layout/hierarchy2"/>
    <dgm:cxn modelId="{C0A4F458-3262-4AFF-8B3B-92D1AAEB3655}" type="presParOf" srcId="{F05BD81F-A57D-440E-BA9B-5611931AB18E}" destId="{5232CABB-1156-4F81-BB12-F91EC25EEBD2}" srcOrd="0" destOrd="0" presId="urn:microsoft.com/office/officeart/2005/8/layout/hierarchy2"/>
    <dgm:cxn modelId="{0F6CC29E-AFAE-4991-8CE7-B5AE4E7B961C}" type="presParOf" srcId="{F05BD81F-A57D-440E-BA9B-5611931AB18E}" destId="{62FDF9DD-2992-4D59-9D73-DBC97550E8DD}" srcOrd="1" destOrd="0" presId="urn:microsoft.com/office/officeart/2005/8/layout/hierarchy2"/>
    <dgm:cxn modelId="{1456A005-152E-43AF-A768-8B2F7775150D}" type="presParOf" srcId="{62FDF9DD-2992-4D59-9D73-DBC97550E8DD}" destId="{2DA4BA74-FC42-43EE-9DB7-F53C278A8F36}" srcOrd="0" destOrd="0" presId="urn:microsoft.com/office/officeart/2005/8/layout/hierarchy2"/>
    <dgm:cxn modelId="{B69C06BA-E76D-46AB-95AE-F81E7AD3CEAF}" type="presParOf" srcId="{2DA4BA74-FC42-43EE-9DB7-F53C278A8F36}" destId="{7BDD0824-2259-487D-92FB-A3B844438208}" srcOrd="0" destOrd="0" presId="urn:microsoft.com/office/officeart/2005/8/layout/hierarchy2"/>
    <dgm:cxn modelId="{84BC3EB0-15C6-4A6D-A69D-31F3F249E959}" type="presParOf" srcId="{62FDF9DD-2992-4D59-9D73-DBC97550E8DD}" destId="{E2DEDAC0-5AF2-4226-A2F7-5634488F9C22}" srcOrd="1" destOrd="0" presId="urn:microsoft.com/office/officeart/2005/8/layout/hierarchy2"/>
    <dgm:cxn modelId="{A299C964-9190-4771-82B0-6EC9AF140CB7}" type="presParOf" srcId="{E2DEDAC0-5AF2-4226-A2F7-5634488F9C22}" destId="{7D701F67-4387-463D-B554-4D62A39DA794}" srcOrd="0" destOrd="0" presId="urn:microsoft.com/office/officeart/2005/8/layout/hierarchy2"/>
    <dgm:cxn modelId="{F9D6435D-D21B-4482-84BF-1D29CE6C7DC2}" type="presParOf" srcId="{E2DEDAC0-5AF2-4226-A2F7-5634488F9C22}" destId="{D84C2CC1-B5FE-45A5-9171-42F48D9867EA}" srcOrd="1" destOrd="0" presId="urn:microsoft.com/office/officeart/2005/8/layout/hierarchy2"/>
    <dgm:cxn modelId="{319D0DB1-5603-431F-84A0-4D81D6DA1342}" type="presParOf" srcId="{62FDF9DD-2992-4D59-9D73-DBC97550E8DD}" destId="{EECAB5ED-5AAA-4FB9-91BD-07A048CBAFA1}" srcOrd="2" destOrd="0" presId="urn:microsoft.com/office/officeart/2005/8/layout/hierarchy2"/>
    <dgm:cxn modelId="{5FEF921A-4C4F-4278-81CD-154A146BD239}" type="presParOf" srcId="{EECAB5ED-5AAA-4FB9-91BD-07A048CBAFA1}" destId="{6F1AAE9C-1BE5-47EF-AC13-12B5E22A23F6}" srcOrd="0" destOrd="0" presId="urn:microsoft.com/office/officeart/2005/8/layout/hierarchy2"/>
    <dgm:cxn modelId="{D8EB6E83-5730-4242-9A4F-D6EAAD985874}" type="presParOf" srcId="{62FDF9DD-2992-4D59-9D73-DBC97550E8DD}" destId="{13718B6F-5EA9-43CB-81B6-34C9D9C8CC0B}" srcOrd="3" destOrd="0" presId="urn:microsoft.com/office/officeart/2005/8/layout/hierarchy2"/>
    <dgm:cxn modelId="{8A050EF2-ECBE-4ABF-986D-14D41C5018D1}" type="presParOf" srcId="{13718B6F-5EA9-43CB-81B6-34C9D9C8CC0B}" destId="{C8E36855-CA82-441C-85ED-481C37D19AE2}" srcOrd="0" destOrd="0" presId="urn:microsoft.com/office/officeart/2005/8/layout/hierarchy2"/>
    <dgm:cxn modelId="{3E75E75A-1CA1-45D7-A92A-EEB152383E7D}" type="presParOf" srcId="{13718B6F-5EA9-43CB-81B6-34C9D9C8CC0B}" destId="{3C80023E-BD31-45E3-A780-6C402969497D}" srcOrd="1" destOrd="0" presId="urn:microsoft.com/office/officeart/2005/8/layout/hierarchy2"/>
    <dgm:cxn modelId="{1D122EC6-EB21-4697-9B48-B85157DECE9B}" type="presParOf" srcId="{62FDF9DD-2992-4D59-9D73-DBC97550E8DD}" destId="{9ABA36CF-43C1-436B-9191-D484618F44C2}" srcOrd="4" destOrd="0" presId="urn:microsoft.com/office/officeart/2005/8/layout/hierarchy2"/>
    <dgm:cxn modelId="{74A729D8-58B7-4CD3-AE2D-0347F8999E4F}" type="presParOf" srcId="{9ABA36CF-43C1-436B-9191-D484618F44C2}" destId="{9C93512C-AD0F-4A73-B452-4519DE6F3DB3}" srcOrd="0" destOrd="0" presId="urn:microsoft.com/office/officeart/2005/8/layout/hierarchy2"/>
    <dgm:cxn modelId="{00A131EA-C7F6-4FAE-9CC2-60B38B769764}" type="presParOf" srcId="{62FDF9DD-2992-4D59-9D73-DBC97550E8DD}" destId="{D9B1B562-F340-481D-98B9-9F8BD019D9FD}" srcOrd="5" destOrd="0" presId="urn:microsoft.com/office/officeart/2005/8/layout/hierarchy2"/>
    <dgm:cxn modelId="{640769A9-BEC6-42C8-AF77-48DA9449C69B}" type="presParOf" srcId="{D9B1B562-F340-481D-98B9-9F8BD019D9FD}" destId="{908221B9-1D98-43A8-9089-C96627AADFF7}" srcOrd="0" destOrd="0" presId="urn:microsoft.com/office/officeart/2005/8/layout/hierarchy2"/>
    <dgm:cxn modelId="{2DCCBD68-3EDB-4C08-97F7-2C0D6EC9F9F8}" type="presParOf" srcId="{D9B1B562-F340-481D-98B9-9F8BD019D9FD}" destId="{CA42696D-799A-4A81-B4C4-013DF7BD4C60}" srcOrd="1" destOrd="0" presId="urn:microsoft.com/office/officeart/2005/8/layout/hierarchy2"/>
    <dgm:cxn modelId="{3A0F9722-B52A-4EFA-80EC-52BCB25515EE}" type="presParOf" srcId="{F6A3B813-9A31-4FDA-98CC-1008D9E8CC25}" destId="{57C181B1-E5D1-4CC9-B25F-08C4CAEF6450}" srcOrd="6" destOrd="0" presId="urn:microsoft.com/office/officeart/2005/8/layout/hierarchy2"/>
    <dgm:cxn modelId="{537FAA36-79DB-480A-9FA8-DC5611FDEAFA}" type="presParOf" srcId="{57C181B1-E5D1-4CC9-B25F-08C4CAEF6450}" destId="{6B3CB320-9C78-4074-836F-7EB4CB88F04C}" srcOrd="0" destOrd="0" presId="urn:microsoft.com/office/officeart/2005/8/layout/hierarchy2"/>
    <dgm:cxn modelId="{70F87D22-DFB6-4252-8F6C-D3A9AA77FB4E}" type="presParOf" srcId="{F6A3B813-9A31-4FDA-98CC-1008D9E8CC25}" destId="{DF67517F-7BD2-424A-94EF-051C2852D1E6}" srcOrd="7" destOrd="0" presId="urn:microsoft.com/office/officeart/2005/8/layout/hierarchy2"/>
    <dgm:cxn modelId="{9FCFF966-061E-4308-B276-3FE2510ABAFC}" type="presParOf" srcId="{DF67517F-7BD2-424A-94EF-051C2852D1E6}" destId="{5750905E-BDD3-4D06-9CAC-543189CBF31B}" srcOrd="0" destOrd="0" presId="urn:microsoft.com/office/officeart/2005/8/layout/hierarchy2"/>
    <dgm:cxn modelId="{68F8AD61-A275-44AD-B677-122458379CD1}" type="presParOf" srcId="{DF67517F-7BD2-424A-94EF-051C2852D1E6}" destId="{E4B8EE96-F139-4546-9423-3FBE90E89593}" srcOrd="1" destOrd="0" presId="urn:microsoft.com/office/officeart/2005/8/layout/hierarchy2"/>
    <dgm:cxn modelId="{69F51403-5916-4592-92E9-6DAA413F7E9E}" type="presParOf" srcId="{E4B8EE96-F139-4546-9423-3FBE90E89593}" destId="{98E56215-61EF-4B2B-A34C-7D29AA8A4276}" srcOrd="0" destOrd="0" presId="urn:microsoft.com/office/officeart/2005/8/layout/hierarchy2"/>
    <dgm:cxn modelId="{AE3AD16F-F1E2-4E37-BD92-B01F5A96A821}" type="presParOf" srcId="{98E56215-61EF-4B2B-A34C-7D29AA8A4276}" destId="{C1B0B380-81F2-46DD-AA57-CE3DE83A19F7}" srcOrd="0" destOrd="0" presId="urn:microsoft.com/office/officeart/2005/8/layout/hierarchy2"/>
    <dgm:cxn modelId="{4EF370B9-F4C9-4857-9BD7-ACE077E64C3D}" type="presParOf" srcId="{E4B8EE96-F139-4546-9423-3FBE90E89593}" destId="{BEB5C9EE-2DAE-4615-82FA-D488FB934B4E}" srcOrd="1" destOrd="0" presId="urn:microsoft.com/office/officeart/2005/8/layout/hierarchy2"/>
    <dgm:cxn modelId="{0B3B7170-DFDA-4DBC-867D-93CB00821629}" type="presParOf" srcId="{BEB5C9EE-2DAE-4615-82FA-D488FB934B4E}" destId="{C5C39730-6A0B-4EDA-BC76-14CD15A7B2DE}" srcOrd="0" destOrd="0" presId="urn:microsoft.com/office/officeart/2005/8/layout/hierarchy2"/>
    <dgm:cxn modelId="{5CDD67C8-4F12-4F42-9446-D53C7BAF311C}" type="presParOf" srcId="{BEB5C9EE-2DAE-4615-82FA-D488FB934B4E}" destId="{7DE6754D-EEC1-48B4-9ED6-AA47530FEE4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D25C80-9085-41C6-B265-59E02BC5F3E7}"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fr-FR"/>
        </a:p>
      </dgm:t>
    </dgm:pt>
    <dgm:pt modelId="{37FFC0B4-39D9-4B5C-87C6-3179927DF253}">
      <dgm:prSet phldrT="[Texte]" custT="1"/>
      <dgm:spPr>
        <a:solidFill>
          <a:srgbClr val="0070C0"/>
        </a:solidFill>
      </dgm:spPr>
      <dgm:t>
        <a:bodyPr/>
        <a:lstStyle/>
        <a:p>
          <a:r>
            <a:rPr lang="fr-FR" sz="800" dirty="0"/>
            <a:t>Solutions centralisées</a:t>
          </a:r>
        </a:p>
      </dgm:t>
    </dgm:pt>
    <dgm:pt modelId="{3071DC2D-B5B5-44D7-815C-CE2E2BB5FDC7}" type="parTrans" cxnId="{CE159F23-2703-49F7-B3BB-C3AE60BA40A6}">
      <dgm:prSet/>
      <dgm:spPr/>
      <dgm:t>
        <a:bodyPr/>
        <a:lstStyle/>
        <a:p>
          <a:endParaRPr lang="fr-FR" sz="2400"/>
        </a:p>
      </dgm:t>
    </dgm:pt>
    <dgm:pt modelId="{0F2CD4AF-DFB9-4F1B-B390-C06428D03A04}" type="sibTrans" cxnId="{CE159F23-2703-49F7-B3BB-C3AE60BA40A6}">
      <dgm:prSet/>
      <dgm:spPr/>
      <dgm:t>
        <a:bodyPr/>
        <a:lstStyle/>
        <a:p>
          <a:endParaRPr lang="fr-FR" sz="2400"/>
        </a:p>
      </dgm:t>
    </dgm:pt>
    <dgm:pt modelId="{A9E9955D-90B9-428A-87C6-AE8BB8461060}">
      <dgm:prSet phldrT="[Texte]" custT="1"/>
      <dgm:spPr>
        <a:solidFill>
          <a:srgbClr val="0070C0"/>
        </a:solidFill>
      </dgm:spPr>
      <dgm:t>
        <a:bodyPr/>
        <a:lstStyle/>
        <a:p>
          <a:pPr marL="72000" algn="l"/>
          <a:r>
            <a:rPr lang="fr-FR" sz="700" dirty="0"/>
            <a:t>PAC air/eau</a:t>
          </a:r>
        </a:p>
      </dgm:t>
    </dgm:pt>
    <dgm:pt modelId="{0D921190-2300-44E4-8815-8C2B05FED858}" type="parTrans" cxnId="{77E73A98-8D4E-4DAD-BA1F-9E5CA9476053}">
      <dgm:prSet custT="1"/>
      <dgm:spPr/>
      <dgm:t>
        <a:bodyPr/>
        <a:lstStyle/>
        <a:p>
          <a:endParaRPr lang="fr-FR" sz="600"/>
        </a:p>
      </dgm:t>
    </dgm:pt>
    <dgm:pt modelId="{DFA7D2AD-B0E7-40B7-B2D6-2A675AACA691}" type="sibTrans" cxnId="{77E73A98-8D4E-4DAD-BA1F-9E5CA9476053}">
      <dgm:prSet/>
      <dgm:spPr/>
      <dgm:t>
        <a:bodyPr/>
        <a:lstStyle/>
        <a:p>
          <a:endParaRPr lang="fr-FR" sz="2400"/>
        </a:p>
      </dgm:t>
    </dgm:pt>
    <dgm:pt modelId="{FFF2F57A-4C4A-4CDE-969E-09D7A25584DA}">
      <dgm:prSet phldrT="[Texte]" custT="1"/>
      <dgm:spPr>
        <a:solidFill>
          <a:srgbClr val="0070C0"/>
        </a:solidFill>
      </dgm:spPr>
      <dgm:t>
        <a:bodyPr/>
        <a:lstStyle/>
        <a:p>
          <a:pPr marL="72000" algn="l"/>
          <a:r>
            <a:rPr lang="fr-FR" sz="700" dirty="0"/>
            <a:t>PAC eau /eau : sur sonde géothermique </a:t>
          </a:r>
        </a:p>
      </dgm:t>
    </dgm:pt>
    <dgm:pt modelId="{F7D3113D-5168-4057-A910-21CD92A41101}" type="parTrans" cxnId="{3DB12B3F-2297-4228-9704-4EE5A3F107A0}">
      <dgm:prSet custT="1"/>
      <dgm:spPr/>
      <dgm:t>
        <a:bodyPr/>
        <a:lstStyle/>
        <a:p>
          <a:endParaRPr lang="fr-FR" sz="600"/>
        </a:p>
      </dgm:t>
    </dgm:pt>
    <dgm:pt modelId="{3745C928-9DDE-4B9A-897A-7BDEFE16E495}" type="sibTrans" cxnId="{3DB12B3F-2297-4228-9704-4EE5A3F107A0}">
      <dgm:prSet/>
      <dgm:spPr/>
      <dgm:t>
        <a:bodyPr/>
        <a:lstStyle/>
        <a:p>
          <a:endParaRPr lang="fr-FR" sz="2400"/>
        </a:p>
      </dgm:t>
    </dgm:pt>
    <dgm:pt modelId="{3944E4FE-65D3-45F9-A59A-D7AA0EFF2316}">
      <dgm:prSet phldrT="[Texte]" custT="1"/>
      <dgm:spPr>
        <a:solidFill>
          <a:srgbClr val="009A46"/>
        </a:solidFill>
      </dgm:spPr>
      <dgm:t>
        <a:bodyPr/>
        <a:lstStyle/>
        <a:p>
          <a:r>
            <a:rPr lang="fr-FR" sz="800" dirty="0"/>
            <a:t>Solutions individuelles</a:t>
          </a:r>
        </a:p>
      </dgm:t>
    </dgm:pt>
    <dgm:pt modelId="{6396DCE9-6668-4B8A-9916-57A54B083B0A}" type="parTrans" cxnId="{BD2E66CE-5B66-4048-914A-828C1FD36794}">
      <dgm:prSet/>
      <dgm:spPr/>
      <dgm:t>
        <a:bodyPr/>
        <a:lstStyle/>
        <a:p>
          <a:endParaRPr lang="fr-FR" sz="2400"/>
        </a:p>
      </dgm:t>
    </dgm:pt>
    <dgm:pt modelId="{47A1695A-DBAE-410E-97FF-42B3681B6099}" type="sibTrans" cxnId="{BD2E66CE-5B66-4048-914A-828C1FD36794}">
      <dgm:prSet/>
      <dgm:spPr/>
      <dgm:t>
        <a:bodyPr/>
        <a:lstStyle/>
        <a:p>
          <a:endParaRPr lang="fr-FR" sz="2400"/>
        </a:p>
      </dgm:t>
    </dgm:pt>
    <dgm:pt modelId="{E0D24DE2-38FB-4D14-A097-4EAAF3239F39}">
      <dgm:prSet phldrT="[Texte]" custT="1"/>
      <dgm:spPr>
        <a:solidFill>
          <a:srgbClr val="009A46"/>
        </a:solidFill>
      </dgm:spPr>
      <dgm:t>
        <a:bodyPr/>
        <a:lstStyle/>
        <a:p>
          <a:r>
            <a:rPr lang="fr-FR" sz="800"/>
            <a:t>ECS</a:t>
          </a:r>
        </a:p>
      </dgm:t>
    </dgm:pt>
    <dgm:pt modelId="{6E863676-A3EC-4B2D-857D-44175F826D60}" type="parTrans" cxnId="{23E877A8-EAE2-470A-B036-A5B43FB2DDAB}">
      <dgm:prSet custT="1"/>
      <dgm:spPr/>
      <dgm:t>
        <a:bodyPr/>
        <a:lstStyle/>
        <a:p>
          <a:endParaRPr lang="fr-FR" sz="600"/>
        </a:p>
      </dgm:t>
    </dgm:pt>
    <dgm:pt modelId="{29B9F783-4897-47B9-9E4B-AC20460489E7}" type="sibTrans" cxnId="{23E877A8-EAE2-470A-B036-A5B43FB2DDAB}">
      <dgm:prSet/>
      <dgm:spPr/>
      <dgm:t>
        <a:bodyPr/>
        <a:lstStyle/>
        <a:p>
          <a:endParaRPr lang="fr-FR" sz="2400"/>
        </a:p>
      </dgm:t>
    </dgm:pt>
    <dgm:pt modelId="{859D490A-8328-4C8D-BB65-FA2B92E3922E}">
      <dgm:prSet phldrT="[Texte]" custT="1"/>
      <dgm:spPr>
        <a:solidFill>
          <a:srgbClr val="00D05E"/>
        </a:solidFill>
      </dgm:spPr>
      <dgm:t>
        <a:bodyPr/>
        <a:lstStyle/>
        <a:p>
          <a:r>
            <a:rPr lang="fr-FR" sz="800" dirty="0"/>
            <a:t>Chauffage et froid</a:t>
          </a:r>
        </a:p>
      </dgm:t>
    </dgm:pt>
    <dgm:pt modelId="{F07AF0F8-1C56-4EFF-9785-2D92263C34E6}" type="parTrans" cxnId="{6FD45437-1EC5-4DB3-8411-57F557BF387F}">
      <dgm:prSet custT="1"/>
      <dgm:spPr/>
      <dgm:t>
        <a:bodyPr/>
        <a:lstStyle/>
        <a:p>
          <a:endParaRPr lang="fr-FR" sz="600"/>
        </a:p>
      </dgm:t>
    </dgm:pt>
    <dgm:pt modelId="{68645705-F73B-4900-8B88-345119DFB36B}" type="sibTrans" cxnId="{6FD45437-1EC5-4DB3-8411-57F557BF387F}">
      <dgm:prSet/>
      <dgm:spPr/>
      <dgm:t>
        <a:bodyPr/>
        <a:lstStyle/>
        <a:p>
          <a:endParaRPr lang="fr-FR" sz="2400"/>
        </a:p>
      </dgm:t>
    </dgm:pt>
    <dgm:pt modelId="{C84D1E84-E819-425C-B88C-6E079BB4A93E}">
      <dgm:prSet phldrT="[Texte]" custT="1"/>
      <dgm:spPr>
        <a:solidFill>
          <a:srgbClr val="E45D1A"/>
        </a:solidFill>
      </dgm:spPr>
      <dgm:t>
        <a:bodyPr/>
        <a:lstStyle/>
        <a:p>
          <a:r>
            <a:rPr lang="fr-FR" sz="800" dirty="0"/>
            <a:t>Systèmes mixtes</a:t>
          </a:r>
        </a:p>
        <a:p>
          <a:r>
            <a:rPr lang="fr-FR" sz="800" dirty="0"/>
            <a:t>(centralisée/individuelle)</a:t>
          </a:r>
        </a:p>
      </dgm:t>
    </dgm:pt>
    <dgm:pt modelId="{7C663AF6-FB68-4334-96CD-F735510400CD}" type="parTrans" cxnId="{0F09DA93-912A-41B2-ABEE-ED7ACAFFC3B5}">
      <dgm:prSet/>
      <dgm:spPr/>
      <dgm:t>
        <a:bodyPr/>
        <a:lstStyle/>
        <a:p>
          <a:endParaRPr lang="fr-FR" sz="2400"/>
        </a:p>
      </dgm:t>
    </dgm:pt>
    <dgm:pt modelId="{B27C9403-E4B0-4841-80C9-6ABADAED4245}" type="sibTrans" cxnId="{0F09DA93-912A-41B2-ABEE-ED7ACAFFC3B5}">
      <dgm:prSet/>
      <dgm:spPr/>
      <dgm:t>
        <a:bodyPr/>
        <a:lstStyle/>
        <a:p>
          <a:endParaRPr lang="fr-FR" sz="2400"/>
        </a:p>
      </dgm:t>
    </dgm:pt>
    <dgm:pt modelId="{5F6E2E8D-497D-4948-9114-8ACD90FE8BC4}">
      <dgm:prSet phldrT="[Texte]" custT="1"/>
      <dgm:spPr>
        <a:solidFill>
          <a:srgbClr val="E45D1A"/>
        </a:solidFill>
      </dgm:spPr>
      <dgm:t>
        <a:bodyPr/>
        <a:lstStyle/>
        <a:p>
          <a:pPr marL="72000" algn="l"/>
          <a:r>
            <a:rPr lang="fr-FR" sz="700" dirty="0"/>
            <a:t>PAC individuelle sur boucle d'eau tempérée collective</a:t>
          </a:r>
        </a:p>
      </dgm:t>
    </dgm:pt>
    <dgm:pt modelId="{D2358089-DF5B-4DF8-8502-2837ACF5C2F5}" type="parTrans" cxnId="{53FF9AB8-481C-4092-9BDA-8E8870AEA20B}">
      <dgm:prSet custT="1"/>
      <dgm:spPr/>
      <dgm:t>
        <a:bodyPr/>
        <a:lstStyle/>
        <a:p>
          <a:endParaRPr lang="fr-FR" sz="600"/>
        </a:p>
      </dgm:t>
    </dgm:pt>
    <dgm:pt modelId="{B8378197-2534-48D5-BDF6-438CD1C617A6}" type="sibTrans" cxnId="{53FF9AB8-481C-4092-9BDA-8E8870AEA20B}">
      <dgm:prSet/>
      <dgm:spPr/>
      <dgm:t>
        <a:bodyPr/>
        <a:lstStyle/>
        <a:p>
          <a:endParaRPr lang="fr-FR" sz="2400"/>
        </a:p>
      </dgm:t>
    </dgm:pt>
    <dgm:pt modelId="{EB0BCF97-5790-4E6A-A933-6D396B40A92C}">
      <dgm:prSet phldrT="[Texte]" custT="1"/>
      <dgm:spPr>
        <a:solidFill>
          <a:srgbClr val="0070C0"/>
        </a:solidFill>
      </dgm:spPr>
      <dgm:t>
        <a:bodyPr/>
        <a:lstStyle/>
        <a:p>
          <a:r>
            <a:rPr lang="fr-FR" sz="800" dirty="0"/>
            <a:t>Chauffage, double ou triple service</a:t>
          </a:r>
        </a:p>
      </dgm:t>
    </dgm:pt>
    <dgm:pt modelId="{222658C2-44A4-4AEE-AFEF-DFDEE086DA70}" type="parTrans" cxnId="{F784191D-877E-4A76-BC33-7A01CB5F9185}">
      <dgm:prSet custT="1"/>
      <dgm:spPr/>
      <dgm:t>
        <a:bodyPr/>
        <a:lstStyle/>
        <a:p>
          <a:endParaRPr lang="fr-FR" sz="600"/>
        </a:p>
      </dgm:t>
    </dgm:pt>
    <dgm:pt modelId="{420C9461-39F2-4F83-9A12-DEEE0100D840}" type="sibTrans" cxnId="{F784191D-877E-4A76-BC33-7A01CB5F9185}">
      <dgm:prSet/>
      <dgm:spPr/>
      <dgm:t>
        <a:bodyPr/>
        <a:lstStyle/>
        <a:p>
          <a:endParaRPr lang="fr-FR" sz="2400"/>
        </a:p>
      </dgm:t>
    </dgm:pt>
    <dgm:pt modelId="{0C6EFB0C-28FB-42DD-AB7C-63D80354F8D7}">
      <dgm:prSet phldrT="[Texte]" custT="1"/>
      <dgm:spPr>
        <a:solidFill>
          <a:srgbClr val="009A46"/>
        </a:solidFill>
      </dgm:spPr>
      <dgm:t>
        <a:bodyPr/>
        <a:lstStyle/>
        <a:p>
          <a:pPr marL="72000" algn="l"/>
          <a:r>
            <a:rPr lang="fr-FR" sz="700" dirty="0"/>
            <a:t>CET air/eau</a:t>
          </a:r>
        </a:p>
      </dgm:t>
    </dgm:pt>
    <dgm:pt modelId="{8BB5C4B9-3FE2-474B-8BB1-70F311832F1C}" type="parTrans" cxnId="{B054A1DA-014B-4315-96CD-62D5E142C9F5}">
      <dgm:prSet custT="1"/>
      <dgm:spPr/>
      <dgm:t>
        <a:bodyPr/>
        <a:lstStyle/>
        <a:p>
          <a:endParaRPr lang="fr-FR" sz="600"/>
        </a:p>
      </dgm:t>
    </dgm:pt>
    <dgm:pt modelId="{49BFF80D-39B7-4204-8716-8AAF71C111EF}" type="sibTrans" cxnId="{B054A1DA-014B-4315-96CD-62D5E142C9F5}">
      <dgm:prSet/>
      <dgm:spPr/>
      <dgm:t>
        <a:bodyPr/>
        <a:lstStyle/>
        <a:p>
          <a:endParaRPr lang="fr-FR" sz="2400"/>
        </a:p>
      </dgm:t>
    </dgm:pt>
    <dgm:pt modelId="{0F8908B9-225F-4374-9C7B-24A0AF641688}">
      <dgm:prSet phldrT="[Texte]" custT="1"/>
      <dgm:spPr>
        <a:solidFill>
          <a:srgbClr val="009A46"/>
        </a:solidFill>
      </dgm:spPr>
      <dgm:t>
        <a:bodyPr/>
        <a:lstStyle/>
        <a:p>
          <a:pPr marL="72000" algn="l"/>
          <a:r>
            <a:rPr lang="fr-FR" sz="700" dirty="0"/>
            <a:t>CET air extrait/eau</a:t>
          </a:r>
        </a:p>
      </dgm:t>
    </dgm:pt>
    <dgm:pt modelId="{54B464E7-12A6-4895-AF45-A9FF1E47963B}" type="parTrans" cxnId="{5E65A17F-29B5-43AB-9D0B-23EE061E6361}">
      <dgm:prSet custT="1"/>
      <dgm:spPr/>
      <dgm:t>
        <a:bodyPr/>
        <a:lstStyle/>
        <a:p>
          <a:endParaRPr lang="fr-FR" sz="600"/>
        </a:p>
      </dgm:t>
    </dgm:pt>
    <dgm:pt modelId="{448AC12D-15AB-43DA-9B2A-F4764AE9CE6A}" type="sibTrans" cxnId="{5E65A17F-29B5-43AB-9D0B-23EE061E6361}">
      <dgm:prSet/>
      <dgm:spPr/>
      <dgm:t>
        <a:bodyPr/>
        <a:lstStyle/>
        <a:p>
          <a:endParaRPr lang="fr-FR" sz="2400"/>
        </a:p>
      </dgm:t>
    </dgm:pt>
    <dgm:pt modelId="{C63A9CEA-0249-4917-8350-ED3630FAFF4E}">
      <dgm:prSet phldrT="[Texte]" custT="1"/>
      <dgm:spPr>
        <a:solidFill>
          <a:srgbClr val="00D05E"/>
        </a:solidFill>
      </dgm:spPr>
      <dgm:t>
        <a:bodyPr/>
        <a:lstStyle/>
        <a:p>
          <a:pPr marL="72000" algn="l"/>
          <a:r>
            <a:rPr lang="fr-FR" sz="700" dirty="0"/>
            <a:t>PAC air/air mono-split et multi-split</a:t>
          </a:r>
        </a:p>
      </dgm:t>
    </dgm:pt>
    <dgm:pt modelId="{F74EC77D-07C0-4E1F-9CC0-E3A9DCAA8BA4}" type="parTrans" cxnId="{75A745D0-0C3C-40DE-8B0B-E1FFB32BAB67}">
      <dgm:prSet custT="1"/>
      <dgm:spPr/>
      <dgm:t>
        <a:bodyPr/>
        <a:lstStyle/>
        <a:p>
          <a:endParaRPr lang="fr-FR" sz="600"/>
        </a:p>
      </dgm:t>
    </dgm:pt>
    <dgm:pt modelId="{7E1D7C44-50E8-4256-8220-8785F415EF27}" type="sibTrans" cxnId="{75A745D0-0C3C-40DE-8B0B-E1FFB32BAB67}">
      <dgm:prSet/>
      <dgm:spPr/>
      <dgm:t>
        <a:bodyPr/>
        <a:lstStyle/>
        <a:p>
          <a:endParaRPr lang="fr-FR" sz="2400"/>
        </a:p>
      </dgm:t>
    </dgm:pt>
    <dgm:pt modelId="{0132F373-65CE-4279-ADFB-B95F69BF48AA}">
      <dgm:prSet phldrT="[Texte]" custT="1"/>
      <dgm:spPr>
        <a:solidFill>
          <a:srgbClr val="0070C0"/>
        </a:solidFill>
      </dgm:spPr>
      <dgm:t>
        <a:bodyPr/>
        <a:lstStyle/>
        <a:p>
          <a:pPr marL="72000" algn="l"/>
          <a:r>
            <a:rPr lang="fr-FR" sz="700" dirty="0"/>
            <a:t>PAC air/air (DRV)</a:t>
          </a:r>
        </a:p>
      </dgm:t>
    </dgm:pt>
    <dgm:pt modelId="{620C523A-4E70-40A5-8E29-5CC72CF07C49}" type="parTrans" cxnId="{48201629-A805-4C95-9576-D27A334124BB}">
      <dgm:prSet custT="1"/>
      <dgm:spPr/>
      <dgm:t>
        <a:bodyPr/>
        <a:lstStyle/>
        <a:p>
          <a:endParaRPr lang="fr-FR" sz="600"/>
        </a:p>
      </dgm:t>
    </dgm:pt>
    <dgm:pt modelId="{79760A34-6728-431D-B3EB-31A07C56DCBA}" type="sibTrans" cxnId="{48201629-A805-4C95-9576-D27A334124BB}">
      <dgm:prSet/>
      <dgm:spPr/>
      <dgm:t>
        <a:bodyPr/>
        <a:lstStyle/>
        <a:p>
          <a:endParaRPr lang="fr-FR" sz="2400"/>
        </a:p>
      </dgm:t>
    </dgm:pt>
    <dgm:pt modelId="{3472067B-7997-484E-B74D-158833844BBD}">
      <dgm:prSet phldrT="[Texte]" custT="1"/>
      <dgm:spPr>
        <a:solidFill>
          <a:srgbClr val="008FFA"/>
        </a:solidFill>
      </dgm:spPr>
      <dgm:t>
        <a:bodyPr/>
        <a:lstStyle/>
        <a:p>
          <a:r>
            <a:rPr lang="fr-FR" sz="800" dirty="0"/>
            <a:t>ECS</a:t>
          </a:r>
        </a:p>
      </dgm:t>
    </dgm:pt>
    <dgm:pt modelId="{8F7A0B4A-63E9-4B04-9D45-5EE0BD49F34A}" type="parTrans" cxnId="{FEF7319A-95F0-46A3-905F-9F7096BFBF7A}">
      <dgm:prSet custT="1"/>
      <dgm:spPr/>
      <dgm:t>
        <a:bodyPr/>
        <a:lstStyle/>
        <a:p>
          <a:endParaRPr lang="fr-FR" sz="600"/>
        </a:p>
      </dgm:t>
    </dgm:pt>
    <dgm:pt modelId="{EB002E86-EB8B-4DB3-8DA4-4B8AB5BFFBBE}" type="sibTrans" cxnId="{FEF7319A-95F0-46A3-905F-9F7096BFBF7A}">
      <dgm:prSet/>
      <dgm:spPr/>
      <dgm:t>
        <a:bodyPr/>
        <a:lstStyle/>
        <a:p>
          <a:endParaRPr lang="fr-FR" sz="2400"/>
        </a:p>
      </dgm:t>
    </dgm:pt>
    <dgm:pt modelId="{ACDFA2E8-551B-4468-9ABE-CA5D70F0BC0A}">
      <dgm:prSet phldrT="[Texte]" custT="1"/>
      <dgm:spPr>
        <a:solidFill>
          <a:srgbClr val="008FFA"/>
        </a:solidFill>
      </dgm:spPr>
      <dgm:t>
        <a:bodyPr/>
        <a:lstStyle/>
        <a:p>
          <a:pPr marL="72000" algn="l"/>
          <a:r>
            <a:rPr lang="fr-FR" sz="700" dirty="0"/>
            <a:t>PAC Air/eau</a:t>
          </a:r>
        </a:p>
      </dgm:t>
    </dgm:pt>
    <dgm:pt modelId="{CEA74443-3167-4DEB-A548-D37FEA91641A}" type="parTrans" cxnId="{123D8561-F7BE-4A22-8B25-EFAD7FD6756D}">
      <dgm:prSet custT="1"/>
      <dgm:spPr/>
      <dgm:t>
        <a:bodyPr/>
        <a:lstStyle/>
        <a:p>
          <a:endParaRPr lang="fr-FR" sz="600"/>
        </a:p>
      </dgm:t>
    </dgm:pt>
    <dgm:pt modelId="{3FD426E7-7989-457A-8EF6-BC98D04D870F}" type="sibTrans" cxnId="{123D8561-F7BE-4A22-8B25-EFAD7FD6756D}">
      <dgm:prSet/>
      <dgm:spPr/>
      <dgm:t>
        <a:bodyPr/>
        <a:lstStyle/>
        <a:p>
          <a:endParaRPr lang="fr-FR" sz="2400"/>
        </a:p>
      </dgm:t>
    </dgm:pt>
    <dgm:pt modelId="{8552430A-692E-404F-88D5-108CB09E2377}">
      <dgm:prSet phldrT="[Texte]" custT="1"/>
      <dgm:spPr>
        <a:solidFill>
          <a:srgbClr val="008FFA"/>
        </a:solidFill>
      </dgm:spPr>
      <dgm:t>
        <a:bodyPr/>
        <a:lstStyle/>
        <a:p>
          <a:pPr marL="72000" algn="l"/>
          <a:r>
            <a:rPr lang="fr-FR" sz="700" dirty="0"/>
            <a:t>PAC Eaux grises/eau</a:t>
          </a:r>
        </a:p>
      </dgm:t>
    </dgm:pt>
    <dgm:pt modelId="{CF5A8060-65B4-4580-BFDC-98FE59C06BEF}" type="parTrans" cxnId="{1F01E381-5120-4B86-A2AF-0CBF24240BFE}">
      <dgm:prSet custT="1"/>
      <dgm:spPr/>
      <dgm:t>
        <a:bodyPr/>
        <a:lstStyle/>
        <a:p>
          <a:endParaRPr lang="fr-FR" sz="600"/>
        </a:p>
      </dgm:t>
    </dgm:pt>
    <dgm:pt modelId="{66577572-C1C6-480F-83C7-669EA32AA5E7}" type="sibTrans" cxnId="{1F01E381-5120-4B86-A2AF-0CBF24240BFE}">
      <dgm:prSet/>
      <dgm:spPr/>
      <dgm:t>
        <a:bodyPr/>
        <a:lstStyle/>
        <a:p>
          <a:endParaRPr lang="fr-FR" sz="2400"/>
        </a:p>
      </dgm:t>
    </dgm:pt>
    <dgm:pt modelId="{5582DF0D-4811-4099-9CE7-AC6A0721DE51}">
      <dgm:prSet phldrT="[Texte]" custT="1"/>
      <dgm:spPr>
        <a:solidFill>
          <a:srgbClr val="00D05E"/>
        </a:solidFill>
      </dgm:spPr>
      <dgm:t>
        <a:bodyPr/>
        <a:lstStyle/>
        <a:p>
          <a:r>
            <a:rPr lang="fr-FR" sz="800" dirty="0"/>
            <a:t>ECS et chauffage/refroidissement partiel</a:t>
          </a:r>
        </a:p>
      </dgm:t>
    </dgm:pt>
    <dgm:pt modelId="{9E2F82AA-34FE-48DB-9892-9B52685F2D1D}" type="parTrans" cxnId="{BB4D0B1D-F8DF-4CB9-8C5F-7864D52EA3A5}">
      <dgm:prSet custT="1"/>
      <dgm:spPr/>
      <dgm:t>
        <a:bodyPr/>
        <a:lstStyle/>
        <a:p>
          <a:endParaRPr lang="fr-FR" sz="600"/>
        </a:p>
      </dgm:t>
    </dgm:pt>
    <dgm:pt modelId="{FF701E2F-6E65-469B-884B-E0C2A4333A4F}" type="sibTrans" cxnId="{BB4D0B1D-F8DF-4CB9-8C5F-7864D52EA3A5}">
      <dgm:prSet/>
      <dgm:spPr/>
      <dgm:t>
        <a:bodyPr/>
        <a:lstStyle/>
        <a:p>
          <a:endParaRPr lang="fr-FR" sz="2400"/>
        </a:p>
      </dgm:t>
    </dgm:pt>
    <dgm:pt modelId="{18BDDE89-9842-4497-91C9-6815F1F79414}">
      <dgm:prSet custT="1"/>
      <dgm:spPr>
        <a:solidFill>
          <a:srgbClr val="E45D1A"/>
        </a:solidFill>
      </dgm:spPr>
      <dgm:t>
        <a:bodyPr/>
        <a:lstStyle/>
        <a:p>
          <a:r>
            <a:rPr lang="fr-FR" sz="800" dirty="0"/>
            <a:t>Chauffage, double ou triple service</a:t>
          </a:r>
        </a:p>
      </dgm:t>
    </dgm:pt>
    <dgm:pt modelId="{8C440740-BE94-4FC8-B662-CAC7221454EF}" type="parTrans" cxnId="{031AA858-AD5B-4CB2-96EF-81D3D8F663E5}">
      <dgm:prSet custT="1"/>
      <dgm:spPr/>
      <dgm:t>
        <a:bodyPr/>
        <a:lstStyle/>
        <a:p>
          <a:endParaRPr lang="fr-FR" sz="600"/>
        </a:p>
      </dgm:t>
    </dgm:pt>
    <dgm:pt modelId="{2365C73B-C257-4BE0-B2A9-9C9C125A4B79}" type="sibTrans" cxnId="{031AA858-AD5B-4CB2-96EF-81D3D8F663E5}">
      <dgm:prSet/>
      <dgm:spPr/>
      <dgm:t>
        <a:bodyPr/>
        <a:lstStyle/>
        <a:p>
          <a:endParaRPr lang="fr-FR" sz="2400"/>
        </a:p>
      </dgm:t>
    </dgm:pt>
    <dgm:pt modelId="{8876B368-0BFA-43D1-836A-B2C08B8DC4C1}">
      <dgm:prSet custT="1"/>
      <dgm:spPr>
        <a:solidFill>
          <a:srgbClr val="008FFA"/>
        </a:solidFill>
      </dgm:spPr>
      <dgm:t>
        <a:bodyPr/>
        <a:lstStyle/>
        <a:p>
          <a:pPr marL="72000" algn="l"/>
          <a:r>
            <a:rPr lang="fr-FR" sz="700" dirty="0"/>
            <a:t>PAC hybride</a:t>
          </a:r>
        </a:p>
      </dgm:t>
    </dgm:pt>
    <dgm:pt modelId="{BE73A80C-488D-45F5-A184-C3D53FCC8981}" type="parTrans" cxnId="{E05DA1D2-6654-46A2-9D85-189B446DFE23}">
      <dgm:prSet custT="1"/>
      <dgm:spPr/>
      <dgm:t>
        <a:bodyPr/>
        <a:lstStyle/>
        <a:p>
          <a:endParaRPr lang="fr-FR" sz="600"/>
        </a:p>
      </dgm:t>
    </dgm:pt>
    <dgm:pt modelId="{0B94533F-067A-4828-9950-214AA3B62391}" type="sibTrans" cxnId="{E05DA1D2-6654-46A2-9D85-189B446DFE23}">
      <dgm:prSet/>
      <dgm:spPr/>
      <dgm:t>
        <a:bodyPr/>
        <a:lstStyle/>
        <a:p>
          <a:endParaRPr lang="fr-FR" sz="2400"/>
        </a:p>
      </dgm:t>
    </dgm:pt>
    <dgm:pt modelId="{A7BC4CFF-842D-4306-BCF3-D1E0DDB6E8E6}">
      <dgm:prSet custT="1"/>
      <dgm:spPr>
        <a:solidFill>
          <a:srgbClr val="008FFA"/>
        </a:solidFill>
      </dgm:spPr>
      <dgm:t>
        <a:bodyPr/>
        <a:lstStyle/>
        <a:p>
          <a:pPr marL="72000" algn="l"/>
          <a:r>
            <a:rPr lang="fr-FR" sz="700" dirty="0"/>
            <a:t>PAC sur capteur solaire atmosphérique</a:t>
          </a:r>
        </a:p>
      </dgm:t>
    </dgm:pt>
    <dgm:pt modelId="{0AB41869-716F-40C6-94CF-4AE3FE1F9DA4}" type="sibTrans" cxnId="{37F51583-BD7F-445B-B9A8-DF5ED24A51D3}">
      <dgm:prSet/>
      <dgm:spPr/>
      <dgm:t>
        <a:bodyPr/>
        <a:lstStyle/>
        <a:p>
          <a:endParaRPr lang="fr-FR" sz="2400"/>
        </a:p>
      </dgm:t>
    </dgm:pt>
    <dgm:pt modelId="{A12BC054-21EB-40E1-A00D-240327598F52}" type="parTrans" cxnId="{37F51583-BD7F-445B-B9A8-DF5ED24A51D3}">
      <dgm:prSet custT="1"/>
      <dgm:spPr/>
      <dgm:t>
        <a:bodyPr/>
        <a:lstStyle/>
        <a:p>
          <a:endParaRPr lang="fr-FR" sz="600"/>
        </a:p>
      </dgm:t>
    </dgm:pt>
    <dgm:pt modelId="{80346BCF-7FEF-4BC6-B1AB-4696E5FC69F3}">
      <dgm:prSet custT="1"/>
      <dgm:spPr/>
      <dgm:t>
        <a:bodyPr/>
        <a:lstStyle/>
        <a:p>
          <a:pPr marL="72000" algn="l"/>
          <a:r>
            <a:rPr lang="fr-FR" sz="700" dirty="0"/>
            <a:t>PAC eau /eau :  sur nappe aquifère </a:t>
          </a:r>
        </a:p>
      </dgm:t>
    </dgm:pt>
    <dgm:pt modelId="{910033D3-14AE-47B6-A82D-3A5F3F12CA13}" type="parTrans" cxnId="{BCE8B333-C432-4C5D-8F28-361595FB537A}">
      <dgm:prSet custT="1"/>
      <dgm:spPr/>
      <dgm:t>
        <a:bodyPr/>
        <a:lstStyle/>
        <a:p>
          <a:endParaRPr lang="fr-FR" sz="600"/>
        </a:p>
      </dgm:t>
    </dgm:pt>
    <dgm:pt modelId="{CECF9664-EE03-4029-910E-3A9438CE0F31}" type="sibTrans" cxnId="{BCE8B333-C432-4C5D-8F28-361595FB537A}">
      <dgm:prSet/>
      <dgm:spPr/>
      <dgm:t>
        <a:bodyPr/>
        <a:lstStyle/>
        <a:p>
          <a:endParaRPr lang="fr-FR" sz="2400"/>
        </a:p>
      </dgm:t>
    </dgm:pt>
    <dgm:pt modelId="{4300F58F-5B98-4B16-8D58-A1FFBB81A487}">
      <dgm:prSet custT="1"/>
      <dgm:spPr/>
      <dgm:t>
        <a:bodyPr/>
        <a:lstStyle/>
        <a:p>
          <a:pPr marL="72000" algn="l"/>
          <a:r>
            <a:rPr lang="fr-FR" sz="700" dirty="0"/>
            <a:t>PAC absorption gaz</a:t>
          </a:r>
        </a:p>
      </dgm:t>
    </dgm:pt>
    <dgm:pt modelId="{9AB1F979-1957-41A3-BBA7-A033CBCA36FF}" type="parTrans" cxnId="{47A0B29B-7935-4275-A400-40C5AE9671F5}">
      <dgm:prSet custT="1"/>
      <dgm:spPr/>
      <dgm:t>
        <a:bodyPr/>
        <a:lstStyle/>
        <a:p>
          <a:endParaRPr lang="fr-FR" sz="600"/>
        </a:p>
      </dgm:t>
    </dgm:pt>
    <dgm:pt modelId="{2DF2FF18-955C-4886-AE2E-392FD4BBC0F7}" type="sibTrans" cxnId="{47A0B29B-7935-4275-A400-40C5AE9671F5}">
      <dgm:prSet/>
      <dgm:spPr/>
      <dgm:t>
        <a:bodyPr/>
        <a:lstStyle/>
        <a:p>
          <a:endParaRPr lang="fr-FR" sz="2400"/>
        </a:p>
      </dgm:t>
    </dgm:pt>
    <dgm:pt modelId="{B4904640-2CF2-44FC-A094-83DE2F66311E}">
      <dgm:prSet custT="1"/>
      <dgm:spPr/>
      <dgm:t>
        <a:bodyPr/>
        <a:lstStyle/>
        <a:p>
          <a:pPr marL="72000" algn="l"/>
          <a:r>
            <a:rPr lang="fr-FR" sz="700" dirty="0"/>
            <a:t>PAC hybride gaz</a:t>
          </a:r>
        </a:p>
      </dgm:t>
    </dgm:pt>
    <dgm:pt modelId="{9DA10883-F5B7-4705-B6A9-1818E238457F}" type="parTrans" cxnId="{87909237-1E66-43E5-BF39-AFAA4A240201}">
      <dgm:prSet custT="1"/>
      <dgm:spPr/>
      <dgm:t>
        <a:bodyPr/>
        <a:lstStyle/>
        <a:p>
          <a:endParaRPr lang="fr-FR" sz="600"/>
        </a:p>
      </dgm:t>
    </dgm:pt>
    <dgm:pt modelId="{F7199F28-8343-4C3A-9C66-634A8F9A3018}" type="sibTrans" cxnId="{87909237-1E66-43E5-BF39-AFAA4A240201}">
      <dgm:prSet/>
      <dgm:spPr/>
      <dgm:t>
        <a:bodyPr/>
        <a:lstStyle/>
        <a:p>
          <a:endParaRPr lang="fr-FR" sz="2400"/>
        </a:p>
      </dgm:t>
    </dgm:pt>
    <dgm:pt modelId="{C021AD34-9764-476F-9562-C07CBBE0483D}">
      <dgm:prSet phldrT="[Texte]"/>
      <dgm:spPr>
        <a:solidFill>
          <a:srgbClr val="E45D1A"/>
        </a:solidFill>
      </dgm:spPr>
      <dgm:t>
        <a:bodyPr/>
        <a:lstStyle/>
        <a:p>
          <a:pPr marL="72000" algn="l"/>
          <a:r>
            <a:rPr lang="fr-FR" dirty="0"/>
            <a:t>CET individuelle sur retour de boucle d'eau chauffage + PAC collective chauffage </a:t>
          </a:r>
        </a:p>
      </dgm:t>
    </dgm:pt>
    <dgm:pt modelId="{AE0FEF33-A20D-4E85-9C9C-5CF60709CB1B}" type="parTrans" cxnId="{1AA18DA9-E47D-46F9-A301-196238B27552}">
      <dgm:prSet/>
      <dgm:spPr/>
      <dgm:t>
        <a:bodyPr/>
        <a:lstStyle/>
        <a:p>
          <a:endParaRPr lang="fr-FR"/>
        </a:p>
      </dgm:t>
    </dgm:pt>
    <dgm:pt modelId="{0055D607-D4A6-4F11-B085-C348C5C6B695}" type="sibTrans" cxnId="{1AA18DA9-E47D-46F9-A301-196238B27552}">
      <dgm:prSet/>
      <dgm:spPr/>
      <dgm:t>
        <a:bodyPr/>
        <a:lstStyle/>
        <a:p>
          <a:endParaRPr lang="fr-FR"/>
        </a:p>
      </dgm:t>
    </dgm:pt>
    <dgm:pt modelId="{3AF7EDEB-C315-4011-A1B1-FF2FB455C90B}">
      <dgm:prSet phldrT="[Texte]" custT="1"/>
      <dgm:spPr>
        <a:solidFill>
          <a:srgbClr val="009A46"/>
        </a:solidFill>
      </dgm:spPr>
      <dgm:t>
        <a:bodyPr/>
        <a:lstStyle/>
        <a:p>
          <a:pPr marL="72000" algn="l"/>
          <a:r>
            <a:rPr lang="fr-FR" sz="700" dirty="0"/>
            <a:t>PAC Air/Eau </a:t>
          </a:r>
        </a:p>
      </dgm:t>
    </dgm:pt>
    <dgm:pt modelId="{53E94B1B-1586-41CA-A345-3110A8A8A594}" type="parTrans" cxnId="{6177CD7B-EEB9-455C-9FCD-57E917B345C1}">
      <dgm:prSet/>
      <dgm:spPr/>
      <dgm:t>
        <a:bodyPr/>
        <a:lstStyle/>
        <a:p>
          <a:endParaRPr lang="fr-FR"/>
        </a:p>
      </dgm:t>
    </dgm:pt>
    <dgm:pt modelId="{ACFB3964-56BA-4808-A2CE-5AC3D4CD5A09}" type="sibTrans" cxnId="{6177CD7B-EEB9-455C-9FCD-57E917B345C1}">
      <dgm:prSet/>
      <dgm:spPr/>
      <dgm:t>
        <a:bodyPr/>
        <a:lstStyle/>
        <a:p>
          <a:endParaRPr lang="fr-FR"/>
        </a:p>
      </dgm:t>
    </dgm:pt>
    <dgm:pt modelId="{1E18384B-1971-4AA6-82D6-2CA3AF34F06D}">
      <dgm:prSet custT="1"/>
      <dgm:spPr>
        <a:solidFill>
          <a:srgbClr val="009A46"/>
        </a:solidFill>
      </dgm:spPr>
      <dgm:t>
        <a:bodyPr/>
        <a:lstStyle/>
        <a:p>
          <a:r>
            <a:rPr lang="fr-FR" sz="800" dirty="0"/>
            <a:t>Chauffage, double ou triple service</a:t>
          </a:r>
        </a:p>
      </dgm:t>
    </dgm:pt>
    <dgm:pt modelId="{98311402-016B-42AC-97B0-7119C651D4C0}" type="parTrans" cxnId="{0C5AD373-4D0A-43A7-9081-7B233CF74B25}">
      <dgm:prSet/>
      <dgm:spPr/>
      <dgm:t>
        <a:bodyPr/>
        <a:lstStyle/>
        <a:p>
          <a:endParaRPr lang="fr-FR"/>
        </a:p>
      </dgm:t>
    </dgm:pt>
    <dgm:pt modelId="{EAEC27E2-2EEA-4D97-AFBB-AC9F0BB49255}" type="sibTrans" cxnId="{0C5AD373-4D0A-43A7-9081-7B233CF74B25}">
      <dgm:prSet/>
      <dgm:spPr/>
      <dgm:t>
        <a:bodyPr/>
        <a:lstStyle/>
        <a:p>
          <a:endParaRPr lang="fr-FR"/>
        </a:p>
      </dgm:t>
    </dgm:pt>
    <dgm:pt modelId="{D7F4DD72-DD0E-4818-8574-B5D98BD4A289}">
      <dgm:prSet phldrT="[Texte]" custT="1"/>
      <dgm:spPr>
        <a:solidFill>
          <a:srgbClr val="009A46"/>
        </a:solidFill>
      </dgm:spPr>
      <dgm:t>
        <a:bodyPr/>
        <a:lstStyle/>
        <a:p>
          <a:pPr marL="72000" algn="l"/>
          <a:r>
            <a:rPr lang="fr-FR" sz="700" dirty="0"/>
            <a:t>PAC air extrait/eau</a:t>
          </a:r>
        </a:p>
      </dgm:t>
    </dgm:pt>
    <dgm:pt modelId="{A9A3B599-482F-42A8-BD62-7B9480B58EC5}" type="parTrans" cxnId="{48800128-A8AD-4D26-9BCB-7A67BE1B441E}">
      <dgm:prSet/>
      <dgm:spPr/>
      <dgm:t>
        <a:bodyPr/>
        <a:lstStyle/>
        <a:p>
          <a:endParaRPr lang="fr-FR"/>
        </a:p>
      </dgm:t>
    </dgm:pt>
    <dgm:pt modelId="{8468B1A7-E0E3-4F0F-A0B0-38636BF34981}" type="sibTrans" cxnId="{48800128-A8AD-4D26-9BCB-7A67BE1B441E}">
      <dgm:prSet/>
      <dgm:spPr/>
      <dgm:t>
        <a:bodyPr/>
        <a:lstStyle/>
        <a:p>
          <a:endParaRPr lang="fr-FR"/>
        </a:p>
      </dgm:t>
    </dgm:pt>
    <dgm:pt modelId="{DBFD400E-FADC-455C-B73E-16E5F65B1F02}">
      <dgm:prSet custT="1"/>
      <dgm:spPr>
        <a:solidFill>
          <a:srgbClr val="009A46"/>
        </a:solidFill>
      </dgm:spPr>
      <dgm:t>
        <a:bodyPr/>
        <a:lstStyle/>
        <a:p>
          <a:pPr marL="72000" algn="l"/>
          <a:r>
            <a:rPr lang="fr-FR" sz="700" dirty="0"/>
            <a:t>PAC air/air gainable</a:t>
          </a:r>
        </a:p>
      </dgm:t>
    </dgm:pt>
    <dgm:pt modelId="{17DFFE2C-FE84-476E-BDD0-A937A4AE040C}" type="parTrans" cxnId="{EAB8BC15-160F-4921-A9FF-F99D9BBD5546}">
      <dgm:prSet/>
      <dgm:spPr/>
      <dgm:t>
        <a:bodyPr/>
        <a:lstStyle/>
        <a:p>
          <a:endParaRPr lang="fr-FR"/>
        </a:p>
      </dgm:t>
    </dgm:pt>
    <dgm:pt modelId="{5FE1CFCC-4825-4340-88C8-3E1594F12D74}" type="sibTrans" cxnId="{EAB8BC15-160F-4921-A9FF-F99D9BBD5546}">
      <dgm:prSet/>
      <dgm:spPr/>
      <dgm:t>
        <a:bodyPr/>
        <a:lstStyle/>
        <a:p>
          <a:endParaRPr lang="fr-FR"/>
        </a:p>
      </dgm:t>
    </dgm:pt>
    <dgm:pt modelId="{A00EA5B2-AFDA-4BF4-BDFA-DBA40EC6E391}">
      <dgm:prSet custT="1"/>
      <dgm:spPr>
        <a:solidFill>
          <a:srgbClr val="00D05E"/>
        </a:solidFill>
      </dgm:spPr>
      <dgm:t>
        <a:bodyPr/>
        <a:lstStyle/>
        <a:p>
          <a:pPr marL="72000" algn="l"/>
          <a:r>
            <a:rPr lang="fr-FR" sz="700" dirty="0"/>
            <a:t>CET ECS air/eau avec capacité chauffage partiel</a:t>
          </a:r>
        </a:p>
      </dgm:t>
    </dgm:pt>
    <dgm:pt modelId="{A16820A1-6F47-4F87-BFD6-AB38C524E645}" type="sibTrans" cxnId="{F143A09F-DEFB-4D5C-8496-28A9F0EC38F9}">
      <dgm:prSet/>
      <dgm:spPr/>
      <dgm:t>
        <a:bodyPr/>
        <a:lstStyle/>
        <a:p>
          <a:endParaRPr lang="fr-FR" sz="2400"/>
        </a:p>
      </dgm:t>
    </dgm:pt>
    <dgm:pt modelId="{6BB92758-E725-41D2-BE53-13E2D22A8F88}" type="parTrans" cxnId="{F143A09F-DEFB-4D5C-8496-28A9F0EC38F9}">
      <dgm:prSet custT="1"/>
      <dgm:spPr/>
      <dgm:t>
        <a:bodyPr/>
        <a:lstStyle/>
        <a:p>
          <a:endParaRPr lang="fr-FR" sz="600"/>
        </a:p>
      </dgm:t>
    </dgm:pt>
    <dgm:pt modelId="{741682A1-FD21-44BB-B1CC-0B2099236724}" type="pres">
      <dgm:prSet presAssocID="{5BD25C80-9085-41C6-B265-59E02BC5F3E7}" presName="diagram" presStyleCnt="0">
        <dgm:presLayoutVars>
          <dgm:chPref val="1"/>
          <dgm:dir/>
          <dgm:animOne val="branch"/>
          <dgm:animLvl val="lvl"/>
          <dgm:resizeHandles val="exact"/>
        </dgm:presLayoutVars>
      </dgm:prSet>
      <dgm:spPr/>
    </dgm:pt>
    <dgm:pt modelId="{F868137B-1DD1-4F24-8514-06A36DBA4CE1}" type="pres">
      <dgm:prSet presAssocID="{37FFC0B4-39D9-4B5C-87C6-3179927DF253}" presName="root1" presStyleCnt="0"/>
      <dgm:spPr/>
    </dgm:pt>
    <dgm:pt modelId="{6C145D74-DEE3-45B9-A910-93F2DEEE12C0}" type="pres">
      <dgm:prSet presAssocID="{37FFC0B4-39D9-4B5C-87C6-3179927DF253}" presName="LevelOneTextNode" presStyleLbl="node0" presStyleIdx="0" presStyleCnt="3" custScaleX="142750" custLinFactNeighborX="-1472" custLinFactNeighborY="-1741">
        <dgm:presLayoutVars>
          <dgm:chPref val="3"/>
        </dgm:presLayoutVars>
      </dgm:prSet>
      <dgm:spPr/>
    </dgm:pt>
    <dgm:pt modelId="{B39F7E2F-AEDF-4D6F-B903-5DDADE4C4EED}" type="pres">
      <dgm:prSet presAssocID="{37FFC0B4-39D9-4B5C-87C6-3179927DF253}" presName="level2hierChild" presStyleCnt="0"/>
      <dgm:spPr/>
    </dgm:pt>
    <dgm:pt modelId="{87774FDB-F5AE-49A5-9B85-5CE298E08A18}" type="pres">
      <dgm:prSet presAssocID="{8F7A0B4A-63E9-4B04-9D45-5EE0BD49F34A}" presName="conn2-1" presStyleLbl="parChTrans1D2" presStyleIdx="0" presStyleCnt="7"/>
      <dgm:spPr/>
    </dgm:pt>
    <dgm:pt modelId="{F4B84E25-2937-4CDA-BC16-0F663BBD93D8}" type="pres">
      <dgm:prSet presAssocID="{8F7A0B4A-63E9-4B04-9D45-5EE0BD49F34A}" presName="connTx" presStyleLbl="parChTrans1D2" presStyleIdx="0" presStyleCnt="7"/>
      <dgm:spPr/>
    </dgm:pt>
    <dgm:pt modelId="{D7D5D764-7259-41AE-B923-6634BE9820CB}" type="pres">
      <dgm:prSet presAssocID="{3472067B-7997-484E-B74D-158833844BBD}" presName="root2" presStyleCnt="0"/>
      <dgm:spPr/>
    </dgm:pt>
    <dgm:pt modelId="{C451E3BB-2F0F-4FD4-903E-4FB7A2DEC82A}" type="pres">
      <dgm:prSet presAssocID="{3472067B-7997-484E-B74D-158833844BBD}" presName="LevelTwoTextNode" presStyleLbl="node2" presStyleIdx="0" presStyleCnt="7" custScaleX="245063" custScaleY="62318" custLinFactNeighborY="32876">
        <dgm:presLayoutVars>
          <dgm:chPref val="3"/>
        </dgm:presLayoutVars>
      </dgm:prSet>
      <dgm:spPr/>
    </dgm:pt>
    <dgm:pt modelId="{24709497-D718-4CFC-B053-E81B2B78C30E}" type="pres">
      <dgm:prSet presAssocID="{3472067B-7997-484E-B74D-158833844BBD}" presName="level3hierChild" presStyleCnt="0"/>
      <dgm:spPr/>
    </dgm:pt>
    <dgm:pt modelId="{03B984AA-ED50-41C9-A1F5-F1EE878A19A2}" type="pres">
      <dgm:prSet presAssocID="{CEA74443-3167-4DEB-A548-D37FEA91641A}" presName="conn2-1" presStyleLbl="parChTrans1D3" presStyleIdx="0" presStyleCnt="19"/>
      <dgm:spPr/>
    </dgm:pt>
    <dgm:pt modelId="{E15F16F1-8E31-45C2-8968-70418A20BA44}" type="pres">
      <dgm:prSet presAssocID="{CEA74443-3167-4DEB-A548-D37FEA91641A}" presName="connTx" presStyleLbl="parChTrans1D3" presStyleIdx="0" presStyleCnt="19"/>
      <dgm:spPr/>
    </dgm:pt>
    <dgm:pt modelId="{5A0FD50A-41CF-4336-AF96-FA28503E2B3B}" type="pres">
      <dgm:prSet presAssocID="{ACDFA2E8-551B-4468-9ABE-CA5D70F0BC0A}" presName="root2" presStyleCnt="0"/>
      <dgm:spPr/>
    </dgm:pt>
    <dgm:pt modelId="{B371547A-8543-4CBE-880B-1E3208B21317}" type="pres">
      <dgm:prSet presAssocID="{ACDFA2E8-551B-4468-9ABE-CA5D70F0BC0A}" presName="LevelTwoTextNode" presStyleLbl="node3" presStyleIdx="0" presStyleCnt="19" custScaleX="260845" custScaleY="40804" custLinFactNeighborX="-871">
        <dgm:presLayoutVars>
          <dgm:chPref val="3"/>
        </dgm:presLayoutVars>
      </dgm:prSet>
      <dgm:spPr/>
    </dgm:pt>
    <dgm:pt modelId="{8A14C2C0-A205-4EF4-AD73-90D300DE5DEE}" type="pres">
      <dgm:prSet presAssocID="{ACDFA2E8-551B-4468-9ABE-CA5D70F0BC0A}" presName="level3hierChild" presStyleCnt="0"/>
      <dgm:spPr/>
    </dgm:pt>
    <dgm:pt modelId="{FF104730-0100-4C6A-B4BD-E163414C3EE6}" type="pres">
      <dgm:prSet presAssocID="{CF5A8060-65B4-4580-BFDC-98FE59C06BEF}" presName="conn2-1" presStyleLbl="parChTrans1D3" presStyleIdx="1" presStyleCnt="19"/>
      <dgm:spPr/>
    </dgm:pt>
    <dgm:pt modelId="{EA3E4465-2452-4197-BD38-D34E7B6F7985}" type="pres">
      <dgm:prSet presAssocID="{CF5A8060-65B4-4580-BFDC-98FE59C06BEF}" presName="connTx" presStyleLbl="parChTrans1D3" presStyleIdx="1" presStyleCnt="19"/>
      <dgm:spPr/>
    </dgm:pt>
    <dgm:pt modelId="{C96006BA-3DFA-4414-8451-5C8331103297}" type="pres">
      <dgm:prSet presAssocID="{8552430A-692E-404F-88D5-108CB09E2377}" presName="root2" presStyleCnt="0"/>
      <dgm:spPr/>
    </dgm:pt>
    <dgm:pt modelId="{9147F9DF-9D02-4F0E-B914-47CDD7439253}" type="pres">
      <dgm:prSet presAssocID="{8552430A-692E-404F-88D5-108CB09E2377}" presName="LevelTwoTextNode" presStyleLbl="node3" presStyleIdx="1" presStyleCnt="19" custFlipHor="1" custScaleX="260845" custScaleY="40804">
        <dgm:presLayoutVars>
          <dgm:chPref val="3"/>
        </dgm:presLayoutVars>
      </dgm:prSet>
      <dgm:spPr/>
    </dgm:pt>
    <dgm:pt modelId="{9185FB06-AFEF-4A5F-B625-52E59D289F11}" type="pres">
      <dgm:prSet presAssocID="{8552430A-692E-404F-88D5-108CB09E2377}" presName="level3hierChild" presStyleCnt="0"/>
      <dgm:spPr/>
    </dgm:pt>
    <dgm:pt modelId="{7B1BC9DC-413A-48E8-B56B-4EDB47F677F1}" type="pres">
      <dgm:prSet presAssocID="{A12BC054-21EB-40E1-A00D-240327598F52}" presName="conn2-1" presStyleLbl="parChTrans1D3" presStyleIdx="2" presStyleCnt="19"/>
      <dgm:spPr/>
    </dgm:pt>
    <dgm:pt modelId="{E04C5504-27E2-4671-B141-175E38B2FCB5}" type="pres">
      <dgm:prSet presAssocID="{A12BC054-21EB-40E1-A00D-240327598F52}" presName="connTx" presStyleLbl="parChTrans1D3" presStyleIdx="2" presStyleCnt="19"/>
      <dgm:spPr/>
    </dgm:pt>
    <dgm:pt modelId="{5516C88A-9DA3-4F2A-AEAA-7D1C38AED19B}" type="pres">
      <dgm:prSet presAssocID="{A7BC4CFF-842D-4306-BCF3-D1E0DDB6E8E6}" presName="root2" presStyleCnt="0"/>
      <dgm:spPr/>
    </dgm:pt>
    <dgm:pt modelId="{68EF2F9F-333B-4F0F-90DD-8F6B3D39C77A}" type="pres">
      <dgm:prSet presAssocID="{A7BC4CFF-842D-4306-BCF3-D1E0DDB6E8E6}" presName="LevelTwoTextNode" presStyleLbl="node3" presStyleIdx="2" presStyleCnt="19" custScaleX="260845" custScaleY="40804">
        <dgm:presLayoutVars>
          <dgm:chPref val="3"/>
        </dgm:presLayoutVars>
      </dgm:prSet>
      <dgm:spPr/>
    </dgm:pt>
    <dgm:pt modelId="{A833B325-D9B9-48E8-A179-CCA140E727B5}" type="pres">
      <dgm:prSet presAssocID="{A7BC4CFF-842D-4306-BCF3-D1E0DDB6E8E6}" presName="level3hierChild" presStyleCnt="0"/>
      <dgm:spPr/>
    </dgm:pt>
    <dgm:pt modelId="{BD04EF60-F201-4302-993C-32AD5E95B271}" type="pres">
      <dgm:prSet presAssocID="{BE73A80C-488D-45F5-A184-C3D53FCC8981}" presName="conn2-1" presStyleLbl="parChTrans1D3" presStyleIdx="3" presStyleCnt="19"/>
      <dgm:spPr/>
    </dgm:pt>
    <dgm:pt modelId="{DDDDD32A-7D89-4352-989A-1D7E2FFBB549}" type="pres">
      <dgm:prSet presAssocID="{BE73A80C-488D-45F5-A184-C3D53FCC8981}" presName="connTx" presStyleLbl="parChTrans1D3" presStyleIdx="3" presStyleCnt="19"/>
      <dgm:spPr/>
    </dgm:pt>
    <dgm:pt modelId="{8CCC868C-5FF9-4124-ADC8-EACFE596655D}" type="pres">
      <dgm:prSet presAssocID="{8876B368-0BFA-43D1-836A-B2C08B8DC4C1}" presName="root2" presStyleCnt="0"/>
      <dgm:spPr/>
    </dgm:pt>
    <dgm:pt modelId="{A7DBD9E1-5C31-4803-9E8B-09EDC528D709}" type="pres">
      <dgm:prSet presAssocID="{8876B368-0BFA-43D1-836A-B2C08B8DC4C1}" presName="LevelTwoTextNode" presStyleLbl="node3" presStyleIdx="3" presStyleCnt="19" custScaleX="260845" custScaleY="40804">
        <dgm:presLayoutVars>
          <dgm:chPref val="3"/>
        </dgm:presLayoutVars>
      </dgm:prSet>
      <dgm:spPr/>
    </dgm:pt>
    <dgm:pt modelId="{66096B7F-57DB-454F-BFDD-4991BB4E4E91}" type="pres">
      <dgm:prSet presAssocID="{8876B368-0BFA-43D1-836A-B2C08B8DC4C1}" presName="level3hierChild" presStyleCnt="0"/>
      <dgm:spPr/>
    </dgm:pt>
    <dgm:pt modelId="{D83ABA6C-34FB-4DBB-AD03-3EA0C0F882E5}" type="pres">
      <dgm:prSet presAssocID="{222658C2-44A4-4AEE-AFEF-DFDEE086DA70}" presName="conn2-1" presStyleLbl="parChTrans1D2" presStyleIdx="1" presStyleCnt="7"/>
      <dgm:spPr/>
    </dgm:pt>
    <dgm:pt modelId="{F91F4C14-22B3-4A1D-A27E-7C751E2C24E9}" type="pres">
      <dgm:prSet presAssocID="{222658C2-44A4-4AEE-AFEF-DFDEE086DA70}" presName="connTx" presStyleLbl="parChTrans1D2" presStyleIdx="1" presStyleCnt="7"/>
      <dgm:spPr/>
    </dgm:pt>
    <dgm:pt modelId="{4663F24E-207C-4C13-AF11-45CB0BCA2EF0}" type="pres">
      <dgm:prSet presAssocID="{EB0BCF97-5790-4E6A-A933-6D396B40A92C}" presName="root2" presStyleCnt="0"/>
      <dgm:spPr/>
    </dgm:pt>
    <dgm:pt modelId="{2F1FEEBA-1094-4C78-88D7-4E585450942C}" type="pres">
      <dgm:prSet presAssocID="{EB0BCF97-5790-4E6A-A933-6D396B40A92C}" presName="LevelTwoTextNode" presStyleLbl="node2" presStyleIdx="1" presStyleCnt="7" custScaleX="245063" custScaleY="66937" custLinFactNeighborY="-26117">
        <dgm:presLayoutVars>
          <dgm:chPref val="3"/>
        </dgm:presLayoutVars>
      </dgm:prSet>
      <dgm:spPr/>
    </dgm:pt>
    <dgm:pt modelId="{9D659946-1DCC-44BF-A0F7-E79BC77468EB}" type="pres">
      <dgm:prSet presAssocID="{EB0BCF97-5790-4E6A-A933-6D396B40A92C}" presName="level3hierChild" presStyleCnt="0"/>
      <dgm:spPr/>
    </dgm:pt>
    <dgm:pt modelId="{4EF4E803-FA29-48E6-8CB5-FDD1E9A42F62}" type="pres">
      <dgm:prSet presAssocID="{620C523A-4E70-40A5-8E29-5CC72CF07C49}" presName="conn2-1" presStyleLbl="parChTrans1D3" presStyleIdx="4" presStyleCnt="19"/>
      <dgm:spPr/>
    </dgm:pt>
    <dgm:pt modelId="{F5A1A304-AA37-4AE7-972F-093A0CB97DE6}" type="pres">
      <dgm:prSet presAssocID="{620C523A-4E70-40A5-8E29-5CC72CF07C49}" presName="connTx" presStyleLbl="parChTrans1D3" presStyleIdx="4" presStyleCnt="19"/>
      <dgm:spPr/>
    </dgm:pt>
    <dgm:pt modelId="{D7053E3E-89A0-484A-91F6-1494995A7057}" type="pres">
      <dgm:prSet presAssocID="{0132F373-65CE-4279-ADFB-B95F69BF48AA}" presName="root2" presStyleCnt="0"/>
      <dgm:spPr/>
    </dgm:pt>
    <dgm:pt modelId="{6BADBD42-44F8-449F-B6A7-068C29EDCE55}" type="pres">
      <dgm:prSet presAssocID="{0132F373-65CE-4279-ADFB-B95F69BF48AA}" presName="LevelTwoTextNode" presStyleLbl="node3" presStyleIdx="4" presStyleCnt="19" custScaleX="260845" custScaleY="40804" custLinFactNeighborX="-758" custLinFactNeighborY="59813">
        <dgm:presLayoutVars>
          <dgm:chPref val="3"/>
        </dgm:presLayoutVars>
      </dgm:prSet>
      <dgm:spPr/>
    </dgm:pt>
    <dgm:pt modelId="{96D89E50-33DC-40B7-AC4C-D05F8F8EA443}" type="pres">
      <dgm:prSet presAssocID="{0132F373-65CE-4279-ADFB-B95F69BF48AA}" presName="level3hierChild" presStyleCnt="0"/>
      <dgm:spPr/>
    </dgm:pt>
    <dgm:pt modelId="{C56B4B3A-9D92-45C8-903C-A1B057757B2B}" type="pres">
      <dgm:prSet presAssocID="{0D921190-2300-44E4-8815-8C2B05FED858}" presName="conn2-1" presStyleLbl="parChTrans1D3" presStyleIdx="5" presStyleCnt="19"/>
      <dgm:spPr/>
    </dgm:pt>
    <dgm:pt modelId="{1A5A24B9-99BC-49C4-A0A5-A9CFA772E491}" type="pres">
      <dgm:prSet presAssocID="{0D921190-2300-44E4-8815-8C2B05FED858}" presName="connTx" presStyleLbl="parChTrans1D3" presStyleIdx="5" presStyleCnt="19"/>
      <dgm:spPr/>
    </dgm:pt>
    <dgm:pt modelId="{3B23E7A8-3413-4DBD-9E4F-108608315B7E}" type="pres">
      <dgm:prSet presAssocID="{A9E9955D-90B9-428A-87C6-AE8BB8461060}" presName="root2" presStyleCnt="0"/>
      <dgm:spPr/>
    </dgm:pt>
    <dgm:pt modelId="{4778EAC3-3114-42D8-84BC-F15DAA0AFB0A}" type="pres">
      <dgm:prSet presAssocID="{A9E9955D-90B9-428A-87C6-AE8BB8461060}" presName="LevelTwoTextNode" presStyleLbl="node3" presStyleIdx="5" presStyleCnt="19" custScaleX="260845" custScaleY="40804" custLinFactNeighborX="-580" custLinFactNeighborY="-45028">
        <dgm:presLayoutVars>
          <dgm:chPref val="3"/>
        </dgm:presLayoutVars>
      </dgm:prSet>
      <dgm:spPr/>
    </dgm:pt>
    <dgm:pt modelId="{D1D8B42B-EFC0-4564-98ED-6B9D167CA89F}" type="pres">
      <dgm:prSet presAssocID="{A9E9955D-90B9-428A-87C6-AE8BB8461060}" presName="level3hierChild" presStyleCnt="0"/>
      <dgm:spPr/>
    </dgm:pt>
    <dgm:pt modelId="{CCD5D12A-ED5C-4D0A-924F-EE1168BCEDBE}" type="pres">
      <dgm:prSet presAssocID="{F7D3113D-5168-4057-A910-21CD92A41101}" presName="conn2-1" presStyleLbl="parChTrans1D3" presStyleIdx="6" presStyleCnt="19"/>
      <dgm:spPr/>
    </dgm:pt>
    <dgm:pt modelId="{1045FA61-0A15-4613-B5A5-A8E2FBB534A9}" type="pres">
      <dgm:prSet presAssocID="{F7D3113D-5168-4057-A910-21CD92A41101}" presName="connTx" presStyleLbl="parChTrans1D3" presStyleIdx="6" presStyleCnt="19"/>
      <dgm:spPr/>
    </dgm:pt>
    <dgm:pt modelId="{4BBBFECF-E249-46A4-9AC8-B51A0CA1AE0D}" type="pres">
      <dgm:prSet presAssocID="{FFF2F57A-4C4A-4CDE-969E-09D7A25584DA}" presName="root2" presStyleCnt="0"/>
      <dgm:spPr/>
    </dgm:pt>
    <dgm:pt modelId="{053C61FE-09E9-4011-B155-F0E796926CA0}" type="pres">
      <dgm:prSet presAssocID="{FFF2F57A-4C4A-4CDE-969E-09D7A25584DA}" presName="LevelTwoTextNode" presStyleLbl="node3" presStyleIdx="6" presStyleCnt="19" custScaleX="260845" custScaleY="40804" custLinFactNeighborX="-849" custLinFactNeighborY="-2520">
        <dgm:presLayoutVars>
          <dgm:chPref val="3"/>
        </dgm:presLayoutVars>
      </dgm:prSet>
      <dgm:spPr/>
    </dgm:pt>
    <dgm:pt modelId="{ACD327D9-F470-4DD7-8FDB-A08BC4B1F5B2}" type="pres">
      <dgm:prSet presAssocID="{FFF2F57A-4C4A-4CDE-969E-09D7A25584DA}" presName="level3hierChild" presStyleCnt="0"/>
      <dgm:spPr/>
    </dgm:pt>
    <dgm:pt modelId="{D57993B7-DC10-4423-B7C5-B49CC04DAF7C}" type="pres">
      <dgm:prSet presAssocID="{910033D3-14AE-47B6-A82D-3A5F3F12CA13}" presName="conn2-1" presStyleLbl="parChTrans1D3" presStyleIdx="7" presStyleCnt="19"/>
      <dgm:spPr/>
    </dgm:pt>
    <dgm:pt modelId="{923D1394-89A5-4E69-BF1C-551D7DA024E3}" type="pres">
      <dgm:prSet presAssocID="{910033D3-14AE-47B6-A82D-3A5F3F12CA13}" presName="connTx" presStyleLbl="parChTrans1D3" presStyleIdx="7" presStyleCnt="19"/>
      <dgm:spPr/>
    </dgm:pt>
    <dgm:pt modelId="{E241D4FE-6ECF-441A-BEAE-0F1F6087A0BB}" type="pres">
      <dgm:prSet presAssocID="{80346BCF-7FEF-4BC6-B1AB-4696E5FC69F3}" presName="root2" presStyleCnt="0"/>
      <dgm:spPr/>
    </dgm:pt>
    <dgm:pt modelId="{F70E3E29-0073-4EDC-A056-672CD55D99DC}" type="pres">
      <dgm:prSet presAssocID="{80346BCF-7FEF-4BC6-B1AB-4696E5FC69F3}" presName="LevelTwoTextNode" presStyleLbl="node3" presStyleIdx="7" presStyleCnt="19" custScaleX="260845" custScaleY="40804" custLinFactNeighborY="-5916">
        <dgm:presLayoutVars>
          <dgm:chPref val="3"/>
        </dgm:presLayoutVars>
      </dgm:prSet>
      <dgm:spPr/>
    </dgm:pt>
    <dgm:pt modelId="{5EEF3FB7-A2BE-4BC4-A261-823ECF18211C}" type="pres">
      <dgm:prSet presAssocID="{80346BCF-7FEF-4BC6-B1AB-4696E5FC69F3}" presName="level3hierChild" presStyleCnt="0"/>
      <dgm:spPr/>
    </dgm:pt>
    <dgm:pt modelId="{2C61F556-79AC-4C37-B698-BE29228C2E23}" type="pres">
      <dgm:prSet presAssocID="{9AB1F979-1957-41A3-BBA7-A033CBCA36FF}" presName="conn2-1" presStyleLbl="parChTrans1D3" presStyleIdx="8" presStyleCnt="19"/>
      <dgm:spPr/>
    </dgm:pt>
    <dgm:pt modelId="{C012DB2B-76D2-442A-8F37-9BC99F4AEE82}" type="pres">
      <dgm:prSet presAssocID="{9AB1F979-1957-41A3-BBA7-A033CBCA36FF}" presName="connTx" presStyleLbl="parChTrans1D3" presStyleIdx="8" presStyleCnt="19"/>
      <dgm:spPr/>
    </dgm:pt>
    <dgm:pt modelId="{A6BB42F6-7B10-49DE-B886-B4816F7E633C}" type="pres">
      <dgm:prSet presAssocID="{4300F58F-5B98-4B16-8D58-A1FFBB81A487}" presName="root2" presStyleCnt="0"/>
      <dgm:spPr/>
    </dgm:pt>
    <dgm:pt modelId="{30946233-1FB9-4BB2-AA7F-50C4918AD161}" type="pres">
      <dgm:prSet presAssocID="{4300F58F-5B98-4B16-8D58-A1FFBB81A487}" presName="LevelTwoTextNode" presStyleLbl="node3" presStyleIdx="8" presStyleCnt="19" custScaleX="260845" custScaleY="40804" custLinFactNeighborY="-9398">
        <dgm:presLayoutVars>
          <dgm:chPref val="3"/>
        </dgm:presLayoutVars>
      </dgm:prSet>
      <dgm:spPr/>
    </dgm:pt>
    <dgm:pt modelId="{6BDEF9A8-0E8C-44F9-9066-67585C4D4B9A}" type="pres">
      <dgm:prSet presAssocID="{4300F58F-5B98-4B16-8D58-A1FFBB81A487}" presName="level3hierChild" presStyleCnt="0"/>
      <dgm:spPr/>
    </dgm:pt>
    <dgm:pt modelId="{9695026B-B272-4BBE-A8E2-8DA03D6865D0}" type="pres">
      <dgm:prSet presAssocID="{9DA10883-F5B7-4705-B6A9-1818E238457F}" presName="conn2-1" presStyleLbl="parChTrans1D3" presStyleIdx="9" presStyleCnt="19"/>
      <dgm:spPr/>
    </dgm:pt>
    <dgm:pt modelId="{5340881F-19D3-460B-A2F0-721E95BA64E2}" type="pres">
      <dgm:prSet presAssocID="{9DA10883-F5B7-4705-B6A9-1818E238457F}" presName="connTx" presStyleLbl="parChTrans1D3" presStyleIdx="9" presStyleCnt="19"/>
      <dgm:spPr/>
    </dgm:pt>
    <dgm:pt modelId="{E530054F-6A49-4F10-84E4-20905A95BB20}" type="pres">
      <dgm:prSet presAssocID="{B4904640-2CF2-44FC-A094-83DE2F66311E}" presName="root2" presStyleCnt="0"/>
      <dgm:spPr/>
    </dgm:pt>
    <dgm:pt modelId="{456ECDDA-EFD3-40F6-8BA6-15E5F1264403}" type="pres">
      <dgm:prSet presAssocID="{B4904640-2CF2-44FC-A094-83DE2F66311E}" presName="LevelTwoTextNode" presStyleLbl="node3" presStyleIdx="9" presStyleCnt="19" custScaleX="260845" custScaleY="40804" custLinFactNeighborX="871" custLinFactNeighborY="-14621">
        <dgm:presLayoutVars>
          <dgm:chPref val="3"/>
        </dgm:presLayoutVars>
      </dgm:prSet>
      <dgm:spPr/>
    </dgm:pt>
    <dgm:pt modelId="{F59349EB-94A6-4EF6-9C6D-0365206EBA06}" type="pres">
      <dgm:prSet presAssocID="{B4904640-2CF2-44FC-A094-83DE2F66311E}" presName="level3hierChild" presStyleCnt="0"/>
      <dgm:spPr/>
    </dgm:pt>
    <dgm:pt modelId="{F39F9A05-48ED-4D10-B1AD-1CA1BDCE3D40}" type="pres">
      <dgm:prSet presAssocID="{C84D1E84-E819-425C-B88C-6E079BB4A93E}" presName="root1" presStyleCnt="0"/>
      <dgm:spPr/>
    </dgm:pt>
    <dgm:pt modelId="{7CF45ECB-8A08-40EE-9309-3EF23C8F1F2A}" type="pres">
      <dgm:prSet presAssocID="{C84D1E84-E819-425C-B88C-6E079BB4A93E}" presName="LevelOneTextNode" presStyleLbl="node0" presStyleIdx="1" presStyleCnt="3" custScaleX="148629" custLinFactNeighborX="-2952" custLinFactNeighborY="-12094">
        <dgm:presLayoutVars>
          <dgm:chPref val="3"/>
        </dgm:presLayoutVars>
      </dgm:prSet>
      <dgm:spPr/>
    </dgm:pt>
    <dgm:pt modelId="{6644FF09-C199-41C6-8847-971A5F9059F7}" type="pres">
      <dgm:prSet presAssocID="{C84D1E84-E819-425C-B88C-6E079BB4A93E}" presName="level2hierChild" presStyleCnt="0"/>
      <dgm:spPr/>
    </dgm:pt>
    <dgm:pt modelId="{71430435-1DB7-434D-8C49-3EED42CA73B8}" type="pres">
      <dgm:prSet presAssocID="{8C440740-BE94-4FC8-B662-CAC7221454EF}" presName="conn2-1" presStyleLbl="parChTrans1D2" presStyleIdx="2" presStyleCnt="7"/>
      <dgm:spPr/>
    </dgm:pt>
    <dgm:pt modelId="{0F187F09-6AF5-4020-9E34-ECACCEDA7947}" type="pres">
      <dgm:prSet presAssocID="{8C440740-BE94-4FC8-B662-CAC7221454EF}" presName="connTx" presStyleLbl="parChTrans1D2" presStyleIdx="2" presStyleCnt="7"/>
      <dgm:spPr/>
    </dgm:pt>
    <dgm:pt modelId="{C382FBEE-FFF9-42AE-B7D3-77524FCA15AE}" type="pres">
      <dgm:prSet presAssocID="{18BDDE89-9842-4497-91C9-6815F1F79414}" presName="root2" presStyleCnt="0"/>
      <dgm:spPr/>
    </dgm:pt>
    <dgm:pt modelId="{79273475-30A7-4426-8BFD-13B20F82667F}" type="pres">
      <dgm:prSet presAssocID="{18BDDE89-9842-4497-91C9-6815F1F79414}" presName="LevelTwoTextNode" presStyleLbl="node2" presStyleIdx="2" presStyleCnt="7" custScaleX="245063" custScaleY="60164" custLinFactNeighborX="-5490" custLinFactNeighborY="-11324">
        <dgm:presLayoutVars>
          <dgm:chPref val="3"/>
        </dgm:presLayoutVars>
      </dgm:prSet>
      <dgm:spPr/>
    </dgm:pt>
    <dgm:pt modelId="{7C5237F4-D2DB-4CB3-8A36-E576C4CC0F51}" type="pres">
      <dgm:prSet presAssocID="{18BDDE89-9842-4497-91C9-6815F1F79414}" presName="level3hierChild" presStyleCnt="0"/>
      <dgm:spPr/>
    </dgm:pt>
    <dgm:pt modelId="{CC318B44-0EE7-497C-889C-1F3CA5426819}" type="pres">
      <dgm:prSet presAssocID="{D2358089-DF5B-4DF8-8502-2837ACF5C2F5}" presName="conn2-1" presStyleLbl="parChTrans1D3" presStyleIdx="10" presStyleCnt="19"/>
      <dgm:spPr/>
    </dgm:pt>
    <dgm:pt modelId="{F1F10CCE-DC74-49E3-AE68-53CA9BD3677C}" type="pres">
      <dgm:prSet presAssocID="{D2358089-DF5B-4DF8-8502-2837ACF5C2F5}" presName="connTx" presStyleLbl="parChTrans1D3" presStyleIdx="10" presStyleCnt="19"/>
      <dgm:spPr/>
    </dgm:pt>
    <dgm:pt modelId="{803649F8-329D-4B24-BCFC-3E6C78D00D0E}" type="pres">
      <dgm:prSet presAssocID="{5F6E2E8D-497D-4948-9114-8ACD90FE8BC4}" presName="root2" presStyleCnt="0"/>
      <dgm:spPr/>
    </dgm:pt>
    <dgm:pt modelId="{B7789738-D695-4ED0-8BA8-95EF4CB5CE8E}" type="pres">
      <dgm:prSet presAssocID="{5F6E2E8D-497D-4948-9114-8ACD90FE8BC4}" presName="LevelTwoTextNode" presStyleLbl="node3" presStyleIdx="10" presStyleCnt="19" custScaleX="260845" custScaleY="40804" custLinFactNeighborX="-5987" custLinFactNeighborY="-5972">
        <dgm:presLayoutVars>
          <dgm:chPref val="3"/>
        </dgm:presLayoutVars>
      </dgm:prSet>
      <dgm:spPr/>
    </dgm:pt>
    <dgm:pt modelId="{818F61BF-E668-4327-AF83-5739427006A6}" type="pres">
      <dgm:prSet presAssocID="{5F6E2E8D-497D-4948-9114-8ACD90FE8BC4}" presName="level3hierChild" presStyleCnt="0"/>
      <dgm:spPr/>
    </dgm:pt>
    <dgm:pt modelId="{A5321DEB-1AEE-4040-9E83-1A1C9CB18A89}" type="pres">
      <dgm:prSet presAssocID="{AE0FEF33-A20D-4E85-9C9C-5CF60709CB1B}" presName="conn2-1" presStyleLbl="parChTrans1D3" presStyleIdx="11" presStyleCnt="19"/>
      <dgm:spPr/>
    </dgm:pt>
    <dgm:pt modelId="{5AAF22AA-F278-473F-8C27-E3EFEC86E203}" type="pres">
      <dgm:prSet presAssocID="{AE0FEF33-A20D-4E85-9C9C-5CF60709CB1B}" presName="connTx" presStyleLbl="parChTrans1D3" presStyleIdx="11" presStyleCnt="19"/>
      <dgm:spPr/>
    </dgm:pt>
    <dgm:pt modelId="{F84C12A0-A71C-4C3B-AE5A-382152486432}" type="pres">
      <dgm:prSet presAssocID="{C021AD34-9764-476F-9562-C07CBBE0483D}" presName="root2" presStyleCnt="0"/>
      <dgm:spPr/>
    </dgm:pt>
    <dgm:pt modelId="{8CD7B690-6EA4-4013-BAC4-05F00E2C13BC}" type="pres">
      <dgm:prSet presAssocID="{C021AD34-9764-476F-9562-C07CBBE0483D}" presName="LevelTwoTextNode" presStyleLbl="node3" presStyleIdx="11" presStyleCnt="19" custScaleX="260845" custScaleY="67652" custLinFactNeighborX="-6089" custLinFactNeighborY="-11678">
        <dgm:presLayoutVars>
          <dgm:chPref val="3"/>
        </dgm:presLayoutVars>
      </dgm:prSet>
      <dgm:spPr/>
    </dgm:pt>
    <dgm:pt modelId="{20BEB9AE-D883-45C4-AEDB-23159BAC422E}" type="pres">
      <dgm:prSet presAssocID="{C021AD34-9764-476F-9562-C07CBBE0483D}" presName="level3hierChild" presStyleCnt="0"/>
      <dgm:spPr/>
    </dgm:pt>
    <dgm:pt modelId="{758B1B4B-AA18-4591-9FF6-44013C66C6C1}" type="pres">
      <dgm:prSet presAssocID="{3944E4FE-65D3-45F9-A59A-D7AA0EFF2316}" presName="root1" presStyleCnt="0"/>
      <dgm:spPr/>
    </dgm:pt>
    <dgm:pt modelId="{BDF92487-78CC-48F6-8871-D3BF76BB22AD}" type="pres">
      <dgm:prSet presAssocID="{3944E4FE-65D3-45F9-A59A-D7AA0EFF2316}" presName="LevelOneTextNode" presStyleLbl="node0" presStyleIdx="2" presStyleCnt="3" custScaleX="146999" custLinFactNeighborX="-4432" custLinFactNeighborY="-16531">
        <dgm:presLayoutVars>
          <dgm:chPref val="3"/>
        </dgm:presLayoutVars>
      </dgm:prSet>
      <dgm:spPr/>
    </dgm:pt>
    <dgm:pt modelId="{F6A3B813-9A31-4FDA-98CC-1008D9E8CC25}" type="pres">
      <dgm:prSet presAssocID="{3944E4FE-65D3-45F9-A59A-D7AA0EFF2316}" presName="level2hierChild" presStyleCnt="0"/>
      <dgm:spPr/>
    </dgm:pt>
    <dgm:pt modelId="{E8C5C41F-6AF8-45AA-8A5D-BCB60052E9DA}" type="pres">
      <dgm:prSet presAssocID="{6E863676-A3EC-4B2D-857D-44175F826D60}" presName="conn2-1" presStyleLbl="parChTrans1D2" presStyleIdx="3" presStyleCnt="7"/>
      <dgm:spPr/>
    </dgm:pt>
    <dgm:pt modelId="{E78EAF51-D534-4BD5-817A-4C59BFA100BE}" type="pres">
      <dgm:prSet presAssocID="{6E863676-A3EC-4B2D-857D-44175F826D60}" presName="connTx" presStyleLbl="parChTrans1D2" presStyleIdx="3" presStyleCnt="7"/>
      <dgm:spPr/>
    </dgm:pt>
    <dgm:pt modelId="{9239AF66-5852-427D-BDEA-4E0B6E942739}" type="pres">
      <dgm:prSet presAssocID="{E0D24DE2-38FB-4D14-A097-4EAAF3239F39}" presName="root2" presStyleCnt="0"/>
      <dgm:spPr/>
    </dgm:pt>
    <dgm:pt modelId="{6DFA4119-073D-4B1C-8504-CC54DD5FF93D}" type="pres">
      <dgm:prSet presAssocID="{E0D24DE2-38FB-4D14-A097-4EAAF3239F39}" presName="LevelTwoTextNode" presStyleLbl="node2" presStyleIdx="3" presStyleCnt="7" custScaleX="245063" custScaleY="58583" custLinFactNeighborX="-963" custLinFactNeighborY="-4475">
        <dgm:presLayoutVars>
          <dgm:chPref val="3"/>
        </dgm:presLayoutVars>
      </dgm:prSet>
      <dgm:spPr/>
    </dgm:pt>
    <dgm:pt modelId="{CC139F27-941F-43CB-8649-A357FED0F9C5}" type="pres">
      <dgm:prSet presAssocID="{E0D24DE2-38FB-4D14-A097-4EAAF3239F39}" presName="level3hierChild" presStyleCnt="0"/>
      <dgm:spPr/>
    </dgm:pt>
    <dgm:pt modelId="{4B60A326-60E8-4FB8-8755-D3F10689155D}" type="pres">
      <dgm:prSet presAssocID="{8BB5C4B9-3FE2-474B-8BB1-70F311832F1C}" presName="conn2-1" presStyleLbl="parChTrans1D3" presStyleIdx="12" presStyleCnt="19"/>
      <dgm:spPr/>
    </dgm:pt>
    <dgm:pt modelId="{B9FF07A9-E175-4A93-AA0B-EAA4E97631A8}" type="pres">
      <dgm:prSet presAssocID="{8BB5C4B9-3FE2-474B-8BB1-70F311832F1C}" presName="connTx" presStyleLbl="parChTrans1D3" presStyleIdx="12" presStyleCnt="19"/>
      <dgm:spPr/>
    </dgm:pt>
    <dgm:pt modelId="{82611B01-FB9F-4813-8F20-2948D06804CC}" type="pres">
      <dgm:prSet presAssocID="{0C6EFB0C-28FB-42DD-AB7C-63D80354F8D7}" presName="root2" presStyleCnt="0"/>
      <dgm:spPr/>
    </dgm:pt>
    <dgm:pt modelId="{B806FF40-5AD3-4278-9E28-E42AED602D53}" type="pres">
      <dgm:prSet presAssocID="{0C6EFB0C-28FB-42DD-AB7C-63D80354F8D7}" presName="LevelTwoTextNode" presStyleLbl="node3" presStyleIdx="12" presStyleCnt="19" custScaleX="260845" custScaleY="40804" custLinFactNeighborX="-3965" custLinFactNeighborY="48733">
        <dgm:presLayoutVars>
          <dgm:chPref val="3"/>
        </dgm:presLayoutVars>
      </dgm:prSet>
      <dgm:spPr/>
    </dgm:pt>
    <dgm:pt modelId="{B871231B-E77F-4B6A-AD3D-B7004C6652D1}" type="pres">
      <dgm:prSet presAssocID="{0C6EFB0C-28FB-42DD-AB7C-63D80354F8D7}" presName="level3hierChild" presStyleCnt="0"/>
      <dgm:spPr/>
    </dgm:pt>
    <dgm:pt modelId="{346D2A5A-41EF-4F99-98F6-9C6C2E4905AC}" type="pres">
      <dgm:prSet presAssocID="{54B464E7-12A6-4895-AF45-A9FF1E47963B}" presName="conn2-1" presStyleLbl="parChTrans1D3" presStyleIdx="13" presStyleCnt="19"/>
      <dgm:spPr/>
    </dgm:pt>
    <dgm:pt modelId="{CD6F4CCA-8BB3-445E-B15B-A1E8D47934BE}" type="pres">
      <dgm:prSet presAssocID="{54B464E7-12A6-4895-AF45-A9FF1E47963B}" presName="connTx" presStyleLbl="parChTrans1D3" presStyleIdx="13" presStyleCnt="19"/>
      <dgm:spPr/>
    </dgm:pt>
    <dgm:pt modelId="{A95CA007-5A61-4A25-9869-3465D747D0C6}" type="pres">
      <dgm:prSet presAssocID="{0F8908B9-225F-4374-9C7B-24A0AF641688}" presName="root2" presStyleCnt="0"/>
      <dgm:spPr/>
    </dgm:pt>
    <dgm:pt modelId="{AE471EF2-0E98-41AD-8905-CBE4606EEA68}" type="pres">
      <dgm:prSet presAssocID="{0F8908B9-225F-4374-9C7B-24A0AF641688}" presName="LevelTwoTextNode" presStyleLbl="node3" presStyleIdx="13" presStyleCnt="19" custScaleX="260845" custScaleY="40804" custLinFactNeighborX="-3910" custLinFactNeighborY="-55818">
        <dgm:presLayoutVars>
          <dgm:chPref val="3"/>
        </dgm:presLayoutVars>
      </dgm:prSet>
      <dgm:spPr/>
    </dgm:pt>
    <dgm:pt modelId="{66A0C206-D1E8-4FBE-AA97-14B8A4D5D3DA}" type="pres">
      <dgm:prSet presAssocID="{0F8908B9-225F-4374-9C7B-24A0AF641688}" presName="level3hierChild" presStyleCnt="0"/>
      <dgm:spPr/>
    </dgm:pt>
    <dgm:pt modelId="{FFFEFA21-595F-44A2-BAC4-F1115EB19C18}" type="pres">
      <dgm:prSet presAssocID="{F07AF0F8-1C56-4EFF-9785-2D92263C34E6}" presName="conn2-1" presStyleLbl="parChTrans1D2" presStyleIdx="4" presStyleCnt="7"/>
      <dgm:spPr/>
    </dgm:pt>
    <dgm:pt modelId="{8ACF03BD-2CCB-48CD-8438-590B50248A3F}" type="pres">
      <dgm:prSet presAssocID="{F07AF0F8-1C56-4EFF-9785-2D92263C34E6}" presName="connTx" presStyleLbl="parChTrans1D2" presStyleIdx="4" presStyleCnt="7"/>
      <dgm:spPr/>
    </dgm:pt>
    <dgm:pt modelId="{9F4C2AE5-6156-401D-9950-DDEA69A04D7F}" type="pres">
      <dgm:prSet presAssocID="{859D490A-8328-4C8D-BB65-FA2B92E3922E}" presName="root2" presStyleCnt="0"/>
      <dgm:spPr/>
    </dgm:pt>
    <dgm:pt modelId="{D9B56EC2-134D-45E5-90D4-6606936E714B}" type="pres">
      <dgm:prSet presAssocID="{859D490A-8328-4C8D-BB65-FA2B92E3922E}" presName="LevelTwoTextNode" presStyleLbl="node2" presStyleIdx="4" presStyleCnt="7" custScaleX="245063" custScaleY="59583" custLinFactNeighborX="-863" custLinFactNeighborY="-1532">
        <dgm:presLayoutVars>
          <dgm:chPref val="3"/>
        </dgm:presLayoutVars>
      </dgm:prSet>
      <dgm:spPr/>
    </dgm:pt>
    <dgm:pt modelId="{5712E11C-8989-4466-AC70-26D9B4EDBA0B}" type="pres">
      <dgm:prSet presAssocID="{859D490A-8328-4C8D-BB65-FA2B92E3922E}" presName="level3hierChild" presStyleCnt="0"/>
      <dgm:spPr/>
    </dgm:pt>
    <dgm:pt modelId="{EFD47A81-2F14-4CB0-BA00-D772974D220C}" type="pres">
      <dgm:prSet presAssocID="{F74EC77D-07C0-4E1F-9CC0-E3A9DCAA8BA4}" presName="conn2-1" presStyleLbl="parChTrans1D3" presStyleIdx="14" presStyleCnt="19"/>
      <dgm:spPr/>
    </dgm:pt>
    <dgm:pt modelId="{53636F8C-35B9-433D-9ABE-991B09A40210}" type="pres">
      <dgm:prSet presAssocID="{F74EC77D-07C0-4E1F-9CC0-E3A9DCAA8BA4}" presName="connTx" presStyleLbl="parChTrans1D3" presStyleIdx="14" presStyleCnt="19"/>
      <dgm:spPr/>
    </dgm:pt>
    <dgm:pt modelId="{C65E976D-8864-4DEC-91B8-83E2DBD7EA1D}" type="pres">
      <dgm:prSet presAssocID="{C63A9CEA-0249-4917-8350-ED3630FAFF4E}" presName="root2" presStyleCnt="0"/>
      <dgm:spPr/>
    </dgm:pt>
    <dgm:pt modelId="{6C5B0D9D-42F7-4E62-9276-E602B723CD04}" type="pres">
      <dgm:prSet presAssocID="{C63A9CEA-0249-4917-8350-ED3630FAFF4E}" presName="LevelTwoTextNode" presStyleLbl="node3" presStyleIdx="14" presStyleCnt="19" custScaleX="260845" custScaleY="40804" custLinFactNeighborX="-3344" custLinFactNeighborY="-642">
        <dgm:presLayoutVars>
          <dgm:chPref val="3"/>
        </dgm:presLayoutVars>
      </dgm:prSet>
      <dgm:spPr/>
    </dgm:pt>
    <dgm:pt modelId="{396E5016-B9D7-4EEF-9216-947889036787}" type="pres">
      <dgm:prSet presAssocID="{C63A9CEA-0249-4917-8350-ED3630FAFF4E}" presName="level3hierChild" presStyleCnt="0"/>
      <dgm:spPr/>
    </dgm:pt>
    <dgm:pt modelId="{0DCA1FC1-0899-4A7A-910B-F1F545FF7A8C}" type="pres">
      <dgm:prSet presAssocID="{98311402-016B-42AC-97B0-7119C651D4C0}" presName="conn2-1" presStyleLbl="parChTrans1D2" presStyleIdx="5" presStyleCnt="7"/>
      <dgm:spPr/>
    </dgm:pt>
    <dgm:pt modelId="{BF0BC0D3-A1DB-4C37-BD85-889E9E12947F}" type="pres">
      <dgm:prSet presAssocID="{98311402-016B-42AC-97B0-7119C651D4C0}" presName="connTx" presStyleLbl="parChTrans1D2" presStyleIdx="5" presStyleCnt="7"/>
      <dgm:spPr/>
    </dgm:pt>
    <dgm:pt modelId="{F05BD81F-A57D-440E-BA9B-5611931AB18E}" type="pres">
      <dgm:prSet presAssocID="{1E18384B-1971-4AA6-82D6-2CA3AF34F06D}" presName="root2" presStyleCnt="0"/>
      <dgm:spPr/>
    </dgm:pt>
    <dgm:pt modelId="{5232CABB-1156-4F81-BB12-F91EC25EEBD2}" type="pres">
      <dgm:prSet presAssocID="{1E18384B-1971-4AA6-82D6-2CA3AF34F06D}" presName="LevelTwoTextNode" presStyleLbl="node2" presStyleIdx="5" presStyleCnt="7" custScaleX="245063" custScaleY="64088" custLinFactNeighborX="-774">
        <dgm:presLayoutVars>
          <dgm:chPref val="3"/>
        </dgm:presLayoutVars>
      </dgm:prSet>
      <dgm:spPr/>
    </dgm:pt>
    <dgm:pt modelId="{62FDF9DD-2992-4D59-9D73-DBC97550E8DD}" type="pres">
      <dgm:prSet presAssocID="{1E18384B-1971-4AA6-82D6-2CA3AF34F06D}" presName="level3hierChild" presStyleCnt="0"/>
      <dgm:spPr/>
    </dgm:pt>
    <dgm:pt modelId="{2DA4BA74-FC42-43EE-9DB7-F53C278A8F36}" type="pres">
      <dgm:prSet presAssocID="{53E94B1B-1586-41CA-A345-3110A8A8A594}" presName="conn2-1" presStyleLbl="parChTrans1D3" presStyleIdx="15" presStyleCnt="19"/>
      <dgm:spPr/>
    </dgm:pt>
    <dgm:pt modelId="{7BDD0824-2259-487D-92FB-A3B844438208}" type="pres">
      <dgm:prSet presAssocID="{53E94B1B-1586-41CA-A345-3110A8A8A594}" presName="connTx" presStyleLbl="parChTrans1D3" presStyleIdx="15" presStyleCnt="19"/>
      <dgm:spPr/>
    </dgm:pt>
    <dgm:pt modelId="{E2DEDAC0-5AF2-4226-A2F7-5634488F9C22}" type="pres">
      <dgm:prSet presAssocID="{3AF7EDEB-C315-4011-A1B1-FF2FB455C90B}" presName="root2" presStyleCnt="0"/>
      <dgm:spPr/>
    </dgm:pt>
    <dgm:pt modelId="{7D701F67-4387-463D-B554-4D62A39DA794}" type="pres">
      <dgm:prSet presAssocID="{3AF7EDEB-C315-4011-A1B1-FF2FB455C90B}" presName="LevelTwoTextNode" presStyleLbl="node3" presStyleIdx="15" presStyleCnt="19" custScaleX="260845" custScaleY="40804" custLinFactNeighborX="-2568" custLinFactNeighborY="4255">
        <dgm:presLayoutVars>
          <dgm:chPref val="3"/>
        </dgm:presLayoutVars>
      </dgm:prSet>
      <dgm:spPr/>
    </dgm:pt>
    <dgm:pt modelId="{D84C2CC1-B5FE-45A5-9171-42F48D9867EA}" type="pres">
      <dgm:prSet presAssocID="{3AF7EDEB-C315-4011-A1B1-FF2FB455C90B}" presName="level3hierChild" presStyleCnt="0"/>
      <dgm:spPr/>
    </dgm:pt>
    <dgm:pt modelId="{EECAB5ED-5AAA-4FB9-91BD-07A048CBAFA1}" type="pres">
      <dgm:prSet presAssocID="{17DFFE2C-FE84-476E-BDD0-A937A4AE040C}" presName="conn2-1" presStyleLbl="parChTrans1D3" presStyleIdx="16" presStyleCnt="19"/>
      <dgm:spPr/>
    </dgm:pt>
    <dgm:pt modelId="{6F1AAE9C-1BE5-47EF-AC13-12B5E22A23F6}" type="pres">
      <dgm:prSet presAssocID="{17DFFE2C-FE84-476E-BDD0-A937A4AE040C}" presName="connTx" presStyleLbl="parChTrans1D3" presStyleIdx="16" presStyleCnt="19"/>
      <dgm:spPr/>
    </dgm:pt>
    <dgm:pt modelId="{13718B6F-5EA9-43CB-81B6-34C9D9C8CC0B}" type="pres">
      <dgm:prSet presAssocID="{DBFD400E-FADC-455C-B73E-16E5F65B1F02}" presName="root2" presStyleCnt="0"/>
      <dgm:spPr/>
    </dgm:pt>
    <dgm:pt modelId="{C8E36855-CA82-441C-85ED-481C37D19AE2}" type="pres">
      <dgm:prSet presAssocID="{DBFD400E-FADC-455C-B73E-16E5F65B1F02}" presName="LevelTwoTextNode" presStyleLbl="node3" presStyleIdx="16" presStyleCnt="19" custScaleX="260845" custScaleY="40804" custLinFactNeighborX="-2831" custLinFactNeighborY="1509">
        <dgm:presLayoutVars>
          <dgm:chPref val="3"/>
        </dgm:presLayoutVars>
      </dgm:prSet>
      <dgm:spPr/>
    </dgm:pt>
    <dgm:pt modelId="{3C80023E-BD31-45E3-A780-6C402969497D}" type="pres">
      <dgm:prSet presAssocID="{DBFD400E-FADC-455C-B73E-16E5F65B1F02}" presName="level3hierChild" presStyleCnt="0"/>
      <dgm:spPr/>
    </dgm:pt>
    <dgm:pt modelId="{9ABA36CF-43C1-436B-9191-D484618F44C2}" type="pres">
      <dgm:prSet presAssocID="{A9A3B599-482F-42A8-BD62-7B9480B58EC5}" presName="conn2-1" presStyleLbl="parChTrans1D3" presStyleIdx="17" presStyleCnt="19"/>
      <dgm:spPr/>
    </dgm:pt>
    <dgm:pt modelId="{9C93512C-AD0F-4A73-B452-4519DE6F3DB3}" type="pres">
      <dgm:prSet presAssocID="{A9A3B599-482F-42A8-BD62-7B9480B58EC5}" presName="connTx" presStyleLbl="parChTrans1D3" presStyleIdx="17" presStyleCnt="19"/>
      <dgm:spPr/>
    </dgm:pt>
    <dgm:pt modelId="{D9B1B562-F340-481D-98B9-9F8BD019D9FD}" type="pres">
      <dgm:prSet presAssocID="{D7F4DD72-DD0E-4818-8574-B5D98BD4A289}" presName="root2" presStyleCnt="0"/>
      <dgm:spPr/>
    </dgm:pt>
    <dgm:pt modelId="{908221B9-1D98-43A8-9089-C96627AADFF7}" type="pres">
      <dgm:prSet presAssocID="{D7F4DD72-DD0E-4818-8574-B5D98BD4A289}" presName="LevelTwoTextNode" presStyleLbl="node3" presStyleIdx="17" presStyleCnt="19" custScaleX="260845" custScaleY="40804" custLinFactNeighborX="-2398" custLinFactNeighborY="-5720">
        <dgm:presLayoutVars>
          <dgm:chPref val="3"/>
        </dgm:presLayoutVars>
      </dgm:prSet>
      <dgm:spPr/>
    </dgm:pt>
    <dgm:pt modelId="{CA42696D-799A-4A81-B4C4-013DF7BD4C60}" type="pres">
      <dgm:prSet presAssocID="{D7F4DD72-DD0E-4818-8574-B5D98BD4A289}" presName="level3hierChild" presStyleCnt="0"/>
      <dgm:spPr/>
    </dgm:pt>
    <dgm:pt modelId="{57C181B1-E5D1-4CC9-B25F-08C4CAEF6450}" type="pres">
      <dgm:prSet presAssocID="{9E2F82AA-34FE-48DB-9892-9B52685F2D1D}" presName="conn2-1" presStyleLbl="parChTrans1D2" presStyleIdx="6" presStyleCnt="7"/>
      <dgm:spPr/>
    </dgm:pt>
    <dgm:pt modelId="{6B3CB320-9C78-4074-836F-7EB4CB88F04C}" type="pres">
      <dgm:prSet presAssocID="{9E2F82AA-34FE-48DB-9892-9B52685F2D1D}" presName="connTx" presStyleLbl="parChTrans1D2" presStyleIdx="6" presStyleCnt="7"/>
      <dgm:spPr/>
    </dgm:pt>
    <dgm:pt modelId="{DF67517F-7BD2-424A-94EF-051C2852D1E6}" type="pres">
      <dgm:prSet presAssocID="{5582DF0D-4811-4099-9CE7-AC6A0721DE51}" presName="root2" presStyleCnt="0"/>
      <dgm:spPr/>
    </dgm:pt>
    <dgm:pt modelId="{5750905E-BDD3-4D06-9CAC-543189CBF31B}" type="pres">
      <dgm:prSet presAssocID="{5582DF0D-4811-4099-9CE7-AC6A0721DE51}" presName="LevelTwoTextNode" presStyleLbl="node2" presStyleIdx="6" presStyleCnt="7" custScaleX="245063" custScaleY="63035" custLinFactNeighborX="-1603" custLinFactNeighborY="547">
        <dgm:presLayoutVars>
          <dgm:chPref val="3"/>
        </dgm:presLayoutVars>
      </dgm:prSet>
      <dgm:spPr/>
    </dgm:pt>
    <dgm:pt modelId="{E4B8EE96-F139-4546-9423-3FBE90E89593}" type="pres">
      <dgm:prSet presAssocID="{5582DF0D-4811-4099-9CE7-AC6A0721DE51}" presName="level3hierChild" presStyleCnt="0"/>
      <dgm:spPr/>
    </dgm:pt>
    <dgm:pt modelId="{98E56215-61EF-4B2B-A34C-7D29AA8A4276}" type="pres">
      <dgm:prSet presAssocID="{6BB92758-E725-41D2-BE53-13E2D22A8F88}" presName="conn2-1" presStyleLbl="parChTrans1D3" presStyleIdx="18" presStyleCnt="19"/>
      <dgm:spPr/>
    </dgm:pt>
    <dgm:pt modelId="{C1B0B380-81F2-46DD-AA57-CE3DE83A19F7}" type="pres">
      <dgm:prSet presAssocID="{6BB92758-E725-41D2-BE53-13E2D22A8F88}" presName="connTx" presStyleLbl="parChTrans1D3" presStyleIdx="18" presStyleCnt="19"/>
      <dgm:spPr/>
    </dgm:pt>
    <dgm:pt modelId="{BEB5C9EE-2DAE-4615-82FA-D488FB934B4E}" type="pres">
      <dgm:prSet presAssocID="{A00EA5B2-AFDA-4BF4-BDFA-DBA40EC6E391}" presName="root2" presStyleCnt="0"/>
      <dgm:spPr/>
    </dgm:pt>
    <dgm:pt modelId="{C5C39730-6A0B-4EDA-BC76-14CD15A7B2DE}" type="pres">
      <dgm:prSet presAssocID="{A00EA5B2-AFDA-4BF4-BDFA-DBA40EC6E391}" presName="LevelTwoTextNode" presStyleLbl="node3" presStyleIdx="18" presStyleCnt="19" custScaleX="260845" custScaleY="40804" custLinFactNeighborX="-1696" custLinFactNeighborY="901">
        <dgm:presLayoutVars>
          <dgm:chPref val="3"/>
        </dgm:presLayoutVars>
      </dgm:prSet>
      <dgm:spPr/>
    </dgm:pt>
    <dgm:pt modelId="{7DE6754D-EEC1-48B4-9ED6-AA47530FEE48}" type="pres">
      <dgm:prSet presAssocID="{A00EA5B2-AFDA-4BF4-BDFA-DBA40EC6E391}" presName="level3hierChild" presStyleCnt="0"/>
      <dgm:spPr/>
    </dgm:pt>
  </dgm:ptLst>
  <dgm:cxnLst>
    <dgm:cxn modelId="{D8F5E000-92C7-4E37-A037-BC2F367C8E83}" type="presOf" srcId="{8F7A0B4A-63E9-4B04-9D45-5EE0BD49F34A}" destId="{F4B84E25-2937-4CDA-BC16-0F663BBD93D8}" srcOrd="1" destOrd="0" presId="urn:microsoft.com/office/officeart/2005/8/layout/hierarchy2"/>
    <dgm:cxn modelId="{0233BB03-6E7A-443A-9BBA-2CBFF4BFD27A}" type="presOf" srcId="{AE0FEF33-A20D-4E85-9C9C-5CF60709CB1B}" destId="{5AAF22AA-F278-473F-8C27-E3EFEC86E203}" srcOrd="1" destOrd="0" presId="urn:microsoft.com/office/officeart/2005/8/layout/hierarchy2"/>
    <dgm:cxn modelId="{DD875A08-D570-4087-A344-43B4C2FC5A5E}" type="presOf" srcId="{8BB5C4B9-3FE2-474B-8BB1-70F311832F1C}" destId="{B9FF07A9-E175-4A93-AA0B-EAA4E97631A8}" srcOrd="1" destOrd="0" presId="urn:microsoft.com/office/officeart/2005/8/layout/hierarchy2"/>
    <dgm:cxn modelId="{3964DD14-A816-401A-8127-3EC640CFD7BC}" type="presOf" srcId="{3944E4FE-65D3-45F9-A59A-D7AA0EFF2316}" destId="{BDF92487-78CC-48F6-8871-D3BF76BB22AD}" srcOrd="0" destOrd="0" presId="urn:microsoft.com/office/officeart/2005/8/layout/hierarchy2"/>
    <dgm:cxn modelId="{EAB8BC15-160F-4921-A9FF-F99D9BBD5546}" srcId="{1E18384B-1971-4AA6-82D6-2CA3AF34F06D}" destId="{DBFD400E-FADC-455C-B73E-16E5F65B1F02}" srcOrd="1" destOrd="0" parTransId="{17DFFE2C-FE84-476E-BDD0-A937A4AE040C}" sibTransId="{5FE1CFCC-4825-4340-88C8-3E1594F12D74}"/>
    <dgm:cxn modelId="{479F2116-ABBF-471D-8AF5-C152802A75C7}" type="presOf" srcId="{1E18384B-1971-4AA6-82D6-2CA3AF34F06D}" destId="{5232CABB-1156-4F81-BB12-F91EC25EEBD2}" srcOrd="0" destOrd="0" presId="urn:microsoft.com/office/officeart/2005/8/layout/hierarchy2"/>
    <dgm:cxn modelId="{2A325319-2EA7-4671-83EB-02EC2A3E0E11}" type="presOf" srcId="{A12BC054-21EB-40E1-A00D-240327598F52}" destId="{7B1BC9DC-413A-48E8-B56B-4EDB47F677F1}" srcOrd="0" destOrd="0" presId="urn:microsoft.com/office/officeart/2005/8/layout/hierarchy2"/>
    <dgm:cxn modelId="{DB54B51C-D736-4141-9336-0BF5469EFBF0}" type="presOf" srcId="{8C440740-BE94-4FC8-B662-CAC7221454EF}" destId="{71430435-1DB7-434D-8C49-3EED42CA73B8}" srcOrd="0" destOrd="0" presId="urn:microsoft.com/office/officeart/2005/8/layout/hierarchy2"/>
    <dgm:cxn modelId="{0979E11C-D8CC-429A-B22B-2D6E9E31D6FA}" type="presOf" srcId="{F7D3113D-5168-4057-A910-21CD92A41101}" destId="{1045FA61-0A15-4613-B5A5-A8E2FBB534A9}" srcOrd="1" destOrd="0" presId="urn:microsoft.com/office/officeart/2005/8/layout/hierarchy2"/>
    <dgm:cxn modelId="{BB4D0B1D-F8DF-4CB9-8C5F-7864D52EA3A5}" srcId="{3944E4FE-65D3-45F9-A59A-D7AA0EFF2316}" destId="{5582DF0D-4811-4099-9CE7-AC6A0721DE51}" srcOrd="3" destOrd="0" parTransId="{9E2F82AA-34FE-48DB-9892-9B52685F2D1D}" sibTransId="{FF701E2F-6E65-469B-884B-E0C2A4333A4F}"/>
    <dgm:cxn modelId="{F784191D-877E-4A76-BC33-7A01CB5F9185}" srcId="{37FFC0B4-39D9-4B5C-87C6-3179927DF253}" destId="{EB0BCF97-5790-4E6A-A933-6D396B40A92C}" srcOrd="1" destOrd="0" parTransId="{222658C2-44A4-4AEE-AFEF-DFDEE086DA70}" sibTransId="{420C9461-39F2-4F83-9A12-DEEE0100D840}"/>
    <dgm:cxn modelId="{C0AF2C22-DA2A-4536-A9D6-A31C8117A904}" type="presOf" srcId="{9E2F82AA-34FE-48DB-9892-9B52685F2D1D}" destId="{57C181B1-E5D1-4CC9-B25F-08C4CAEF6450}" srcOrd="0" destOrd="0" presId="urn:microsoft.com/office/officeart/2005/8/layout/hierarchy2"/>
    <dgm:cxn modelId="{CE159F23-2703-49F7-B3BB-C3AE60BA40A6}" srcId="{5BD25C80-9085-41C6-B265-59E02BC5F3E7}" destId="{37FFC0B4-39D9-4B5C-87C6-3179927DF253}" srcOrd="0" destOrd="0" parTransId="{3071DC2D-B5B5-44D7-815C-CE2E2BB5FDC7}" sibTransId="{0F2CD4AF-DFB9-4F1B-B390-C06428D03A04}"/>
    <dgm:cxn modelId="{6BC75A26-0BBD-40C8-BCE2-2DDBEA7BABC6}" type="presOf" srcId="{CEA74443-3167-4DEB-A548-D37FEA91641A}" destId="{03B984AA-ED50-41C9-A1F5-F1EE878A19A2}" srcOrd="0" destOrd="0" presId="urn:microsoft.com/office/officeart/2005/8/layout/hierarchy2"/>
    <dgm:cxn modelId="{9A88B327-79F7-476C-AC6B-87A90B518B55}" type="presOf" srcId="{6E863676-A3EC-4B2D-857D-44175F826D60}" destId="{E8C5C41F-6AF8-45AA-8A5D-BCB60052E9DA}" srcOrd="0" destOrd="0" presId="urn:microsoft.com/office/officeart/2005/8/layout/hierarchy2"/>
    <dgm:cxn modelId="{48800128-A8AD-4D26-9BCB-7A67BE1B441E}" srcId="{1E18384B-1971-4AA6-82D6-2CA3AF34F06D}" destId="{D7F4DD72-DD0E-4818-8574-B5D98BD4A289}" srcOrd="2" destOrd="0" parTransId="{A9A3B599-482F-42A8-BD62-7B9480B58EC5}" sibTransId="{8468B1A7-E0E3-4F0F-A0B0-38636BF34981}"/>
    <dgm:cxn modelId="{87AE4228-2FE7-4DB7-BF8C-F3D8E0DE967E}" type="presOf" srcId="{8876B368-0BFA-43D1-836A-B2C08B8DC4C1}" destId="{A7DBD9E1-5C31-4803-9E8B-09EDC528D709}" srcOrd="0" destOrd="0" presId="urn:microsoft.com/office/officeart/2005/8/layout/hierarchy2"/>
    <dgm:cxn modelId="{F2921029-4736-41A7-94FB-A98E1218C85E}" type="presOf" srcId="{D2358089-DF5B-4DF8-8502-2837ACF5C2F5}" destId="{F1F10CCE-DC74-49E3-AE68-53CA9BD3677C}" srcOrd="1" destOrd="0" presId="urn:microsoft.com/office/officeart/2005/8/layout/hierarchy2"/>
    <dgm:cxn modelId="{48201629-A805-4C95-9576-D27A334124BB}" srcId="{EB0BCF97-5790-4E6A-A933-6D396B40A92C}" destId="{0132F373-65CE-4279-ADFB-B95F69BF48AA}" srcOrd="0" destOrd="0" parTransId="{620C523A-4E70-40A5-8E29-5CC72CF07C49}" sibTransId="{79760A34-6728-431D-B3EB-31A07C56DCBA}"/>
    <dgm:cxn modelId="{C5CD042D-21F3-48CA-AECE-A064D688B39E}" type="presOf" srcId="{0132F373-65CE-4279-ADFB-B95F69BF48AA}" destId="{6BADBD42-44F8-449F-B6A7-068C29EDCE55}" srcOrd="0" destOrd="0" presId="urn:microsoft.com/office/officeart/2005/8/layout/hierarchy2"/>
    <dgm:cxn modelId="{491A9430-FB52-4B0A-A73D-0CA88AAB01EC}" type="presOf" srcId="{910033D3-14AE-47B6-A82D-3A5F3F12CA13}" destId="{923D1394-89A5-4E69-BF1C-551D7DA024E3}" srcOrd="1" destOrd="0" presId="urn:microsoft.com/office/officeart/2005/8/layout/hierarchy2"/>
    <dgm:cxn modelId="{ADC49430-BB73-4FCE-8ABB-4E3937AE2DAD}" type="presOf" srcId="{8F7A0B4A-63E9-4B04-9D45-5EE0BD49F34A}" destId="{87774FDB-F5AE-49A5-9B85-5CE298E08A18}" srcOrd="0" destOrd="0" presId="urn:microsoft.com/office/officeart/2005/8/layout/hierarchy2"/>
    <dgm:cxn modelId="{4C3C2831-B92A-4D04-8F6D-A4ADDCE12734}" type="presOf" srcId="{9DA10883-F5B7-4705-B6A9-1818E238457F}" destId="{5340881F-19D3-460B-A2F0-721E95BA64E2}" srcOrd="1" destOrd="0" presId="urn:microsoft.com/office/officeart/2005/8/layout/hierarchy2"/>
    <dgm:cxn modelId="{BCE8B333-C432-4C5D-8F28-361595FB537A}" srcId="{EB0BCF97-5790-4E6A-A933-6D396B40A92C}" destId="{80346BCF-7FEF-4BC6-B1AB-4696E5FC69F3}" srcOrd="3" destOrd="0" parTransId="{910033D3-14AE-47B6-A82D-3A5F3F12CA13}" sibTransId="{CECF9664-EE03-4029-910E-3A9438CE0F31}"/>
    <dgm:cxn modelId="{8D277735-7804-4933-BFF7-2304F22156BD}" type="presOf" srcId="{C63A9CEA-0249-4917-8350-ED3630FAFF4E}" destId="{6C5B0D9D-42F7-4E62-9276-E602B723CD04}" srcOrd="0" destOrd="0" presId="urn:microsoft.com/office/officeart/2005/8/layout/hierarchy2"/>
    <dgm:cxn modelId="{6FD45437-1EC5-4DB3-8411-57F557BF387F}" srcId="{3944E4FE-65D3-45F9-A59A-D7AA0EFF2316}" destId="{859D490A-8328-4C8D-BB65-FA2B92E3922E}" srcOrd="1" destOrd="0" parTransId="{F07AF0F8-1C56-4EFF-9785-2D92263C34E6}" sibTransId="{68645705-F73B-4900-8B88-345119DFB36B}"/>
    <dgm:cxn modelId="{87909237-1E66-43E5-BF39-AFAA4A240201}" srcId="{EB0BCF97-5790-4E6A-A933-6D396B40A92C}" destId="{B4904640-2CF2-44FC-A094-83DE2F66311E}" srcOrd="5" destOrd="0" parTransId="{9DA10883-F5B7-4705-B6A9-1818E238457F}" sibTransId="{F7199F28-8343-4C3A-9C66-634A8F9A3018}"/>
    <dgm:cxn modelId="{1B5A7338-C6D5-43E7-9D94-4CB4B8BBB151}" type="presOf" srcId="{DBFD400E-FADC-455C-B73E-16E5F65B1F02}" destId="{C8E36855-CA82-441C-85ED-481C37D19AE2}" srcOrd="0" destOrd="0" presId="urn:microsoft.com/office/officeart/2005/8/layout/hierarchy2"/>
    <dgm:cxn modelId="{64A17E38-BABB-43A3-823D-9CE72D9D0CBC}" type="presOf" srcId="{620C523A-4E70-40A5-8E29-5CC72CF07C49}" destId="{F5A1A304-AA37-4AE7-972F-093A0CB97DE6}" srcOrd="1" destOrd="0" presId="urn:microsoft.com/office/officeart/2005/8/layout/hierarchy2"/>
    <dgm:cxn modelId="{2E546139-789F-4077-BFCB-40984C31A6C9}" type="presOf" srcId="{F74EC77D-07C0-4E1F-9CC0-E3A9DCAA8BA4}" destId="{53636F8C-35B9-433D-9ABE-991B09A40210}" srcOrd="1" destOrd="0" presId="urn:microsoft.com/office/officeart/2005/8/layout/hierarchy2"/>
    <dgm:cxn modelId="{3FBF2D3E-36FF-47D7-BB58-E1240B6D11FD}" type="presOf" srcId="{A9E9955D-90B9-428A-87C6-AE8BB8461060}" destId="{4778EAC3-3114-42D8-84BC-F15DAA0AFB0A}" srcOrd="0" destOrd="0" presId="urn:microsoft.com/office/officeart/2005/8/layout/hierarchy2"/>
    <dgm:cxn modelId="{3DB12B3F-2297-4228-9704-4EE5A3F107A0}" srcId="{EB0BCF97-5790-4E6A-A933-6D396B40A92C}" destId="{FFF2F57A-4C4A-4CDE-969E-09D7A25584DA}" srcOrd="2" destOrd="0" parTransId="{F7D3113D-5168-4057-A910-21CD92A41101}" sibTransId="{3745C928-9DDE-4B9A-897A-7BDEFE16E495}"/>
    <dgm:cxn modelId="{BCA2983F-3631-42B7-9CE1-293649859439}" type="presOf" srcId="{EB0BCF97-5790-4E6A-A933-6D396B40A92C}" destId="{2F1FEEBA-1094-4C78-88D7-4E585450942C}" srcOrd="0" destOrd="0" presId="urn:microsoft.com/office/officeart/2005/8/layout/hierarchy2"/>
    <dgm:cxn modelId="{1D14465E-0714-41E8-B69E-6E8A2E3FC7E8}" type="presOf" srcId="{4300F58F-5B98-4B16-8D58-A1FFBB81A487}" destId="{30946233-1FB9-4BB2-AA7F-50C4918AD161}" srcOrd="0" destOrd="0" presId="urn:microsoft.com/office/officeart/2005/8/layout/hierarchy2"/>
    <dgm:cxn modelId="{B523BA5E-0AD5-49EF-A697-2643BCDD939B}" type="presOf" srcId="{8BB5C4B9-3FE2-474B-8BB1-70F311832F1C}" destId="{4B60A326-60E8-4FB8-8755-D3F10689155D}" srcOrd="0" destOrd="0" presId="urn:microsoft.com/office/officeart/2005/8/layout/hierarchy2"/>
    <dgm:cxn modelId="{123D8561-F7BE-4A22-8B25-EFAD7FD6756D}" srcId="{3472067B-7997-484E-B74D-158833844BBD}" destId="{ACDFA2E8-551B-4468-9ABE-CA5D70F0BC0A}" srcOrd="0" destOrd="0" parTransId="{CEA74443-3167-4DEB-A548-D37FEA91641A}" sibTransId="{3FD426E7-7989-457A-8EF6-BC98D04D870F}"/>
    <dgm:cxn modelId="{118C9544-8668-49E6-843C-C2F9B494DCF8}" type="presOf" srcId="{A9A3B599-482F-42A8-BD62-7B9480B58EC5}" destId="{9C93512C-AD0F-4A73-B452-4519DE6F3DB3}" srcOrd="1" destOrd="0" presId="urn:microsoft.com/office/officeart/2005/8/layout/hierarchy2"/>
    <dgm:cxn modelId="{225D3066-EB8B-4F05-ABBF-E1626A6B137C}" type="presOf" srcId="{17DFFE2C-FE84-476E-BDD0-A937A4AE040C}" destId="{EECAB5ED-5AAA-4FB9-91BD-07A048CBAFA1}" srcOrd="0" destOrd="0" presId="urn:microsoft.com/office/officeart/2005/8/layout/hierarchy2"/>
    <dgm:cxn modelId="{3798476A-32F3-4E63-BF91-1A243371F8B7}" type="presOf" srcId="{AE0FEF33-A20D-4E85-9C9C-5CF60709CB1B}" destId="{A5321DEB-1AEE-4040-9E83-1A1C9CB18A89}" srcOrd="0" destOrd="0" presId="urn:microsoft.com/office/officeart/2005/8/layout/hierarchy2"/>
    <dgm:cxn modelId="{34EA716A-F8E0-4A65-84DF-BA1F78E4A387}" type="presOf" srcId="{3AF7EDEB-C315-4011-A1B1-FF2FB455C90B}" destId="{7D701F67-4387-463D-B554-4D62A39DA794}" srcOrd="0" destOrd="0" presId="urn:microsoft.com/office/officeart/2005/8/layout/hierarchy2"/>
    <dgm:cxn modelId="{E3D6774C-021C-4D43-9406-0D1B2F6410BA}" type="presOf" srcId="{CEA74443-3167-4DEB-A548-D37FEA91641A}" destId="{E15F16F1-8E31-45C2-8968-70418A20BA44}" srcOrd="1" destOrd="0" presId="urn:microsoft.com/office/officeart/2005/8/layout/hierarchy2"/>
    <dgm:cxn modelId="{7D80204E-1498-4E93-8D91-A7468A01151C}" type="presOf" srcId="{53E94B1B-1586-41CA-A345-3110A8A8A594}" destId="{2DA4BA74-FC42-43EE-9DB7-F53C278A8F36}" srcOrd="0" destOrd="0" presId="urn:microsoft.com/office/officeart/2005/8/layout/hierarchy2"/>
    <dgm:cxn modelId="{79E97C70-8E72-46CA-9813-14023921E6CE}" type="presOf" srcId="{C84D1E84-E819-425C-B88C-6E079BB4A93E}" destId="{7CF45ECB-8A08-40EE-9309-3EF23C8F1F2A}" srcOrd="0" destOrd="0" presId="urn:microsoft.com/office/officeart/2005/8/layout/hierarchy2"/>
    <dgm:cxn modelId="{B02ED170-C259-4900-A3C8-F77E9A789E0B}" type="presOf" srcId="{80346BCF-7FEF-4BC6-B1AB-4696E5FC69F3}" destId="{F70E3E29-0073-4EDC-A056-672CD55D99DC}" srcOrd="0" destOrd="0" presId="urn:microsoft.com/office/officeart/2005/8/layout/hierarchy2"/>
    <dgm:cxn modelId="{1BB1FF50-818D-4E11-A851-BD46BAED5FA7}" type="presOf" srcId="{A9A3B599-482F-42A8-BD62-7B9480B58EC5}" destId="{9ABA36CF-43C1-436B-9191-D484618F44C2}" srcOrd="0" destOrd="0" presId="urn:microsoft.com/office/officeart/2005/8/layout/hierarchy2"/>
    <dgm:cxn modelId="{6DA5F651-162C-4B73-A1E4-1D1521F2A267}" type="presOf" srcId="{9AB1F979-1957-41A3-BBA7-A033CBCA36FF}" destId="{2C61F556-79AC-4C37-B698-BE29228C2E23}" srcOrd="0" destOrd="0" presId="urn:microsoft.com/office/officeart/2005/8/layout/hierarchy2"/>
    <dgm:cxn modelId="{760C3752-560B-4CFA-921B-20F9F0DDB4EF}" type="presOf" srcId="{E0D24DE2-38FB-4D14-A097-4EAAF3239F39}" destId="{6DFA4119-073D-4B1C-8504-CC54DD5FF93D}" srcOrd="0" destOrd="0" presId="urn:microsoft.com/office/officeart/2005/8/layout/hierarchy2"/>
    <dgm:cxn modelId="{0C5AD373-4D0A-43A7-9081-7B233CF74B25}" srcId="{3944E4FE-65D3-45F9-A59A-D7AA0EFF2316}" destId="{1E18384B-1971-4AA6-82D6-2CA3AF34F06D}" srcOrd="2" destOrd="0" parTransId="{98311402-016B-42AC-97B0-7119C651D4C0}" sibTransId="{EAEC27E2-2EEA-4D97-AFBB-AC9F0BB49255}"/>
    <dgm:cxn modelId="{B0D9FC74-249C-4F74-A8D8-AD1BD9F7D205}" type="presOf" srcId="{98311402-016B-42AC-97B0-7119C651D4C0}" destId="{0DCA1FC1-0899-4A7A-910B-F1F545FF7A8C}" srcOrd="0" destOrd="0" presId="urn:microsoft.com/office/officeart/2005/8/layout/hierarchy2"/>
    <dgm:cxn modelId="{42499755-0303-4DE0-A333-DCE3A32C552A}" type="presOf" srcId="{ACDFA2E8-551B-4468-9ABE-CA5D70F0BC0A}" destId="{B371547A-8543-4CBE-880B-1E3208B21317}" srcOrd="0" destOrd="0" presId="urn:microsoft.com/office/officeart/2005/8/layout/hierarchy2"/>
    <dgm:cxn modelId="{031AA858-AD5B-4CB2-96EF-81D3D8F663E5}" srcId="{C84D1E84-E819-425C-B88C-6E079BB4A93E}" destId="{18BDDE89-9842-4497-91C9-6815F1F79414}" srcOrd="0" destOrd="0" parTransId="{8C440740-BE94-4FC8-B662-CAC7221454EF}" sibTransId="{2365C73B-C257-4BE0-B2A9-9C9C125A4B79}"/>
    <dgm:cxn modelId="{8B56FB78-7FD8-4118-AFEA-F298E8410E9E}" type="presOf" srcId="{8552430A-692E-404F-88D5-108CB09E2377}" destId="{9147F9DF-9D02-4F0E-B914-47CDD7439253}" srcOrd="0" destOrd="0" presId="urn:microsoft.com/office/officeart/2005/8/layout/hierarchy2"/>
    <dgm:cxn modelId="{AA26FC78-1CC9-4668-95A5-93AA89E51E96}" type="presOf" srcId="{5F6E2E8D-497D-4948-9114-8ACD90FE8BC4}" destId="{B7789738-D695-4ED0-8BA8-95EF4CB5CE8E}" srcOrd="0" destOrd="0" presId="urn:microsoft.com/office/officeart/2005/8/layout/hierarchy2"/>
    <dgm:cxn modelId="{6177CD7B-EEB9-455C-9FCD-57E917B345C1}" srcId="{1E18384B-1971-4AA6-82D6-2CA3AF34F06D}" destId="{3AF7EDEB-C315-4011-A1B1-FF2FB455C90B}" srcOrd="0" destOrd="0" parTransId="{53E94B1B-1586-41CA-A345-3110A8A8A594}" sibTransId="{ACFB3964-56BA-4808-A2CE-5AC3D4CD5A09}"/>
    <dgm:cxn modelId="{A796FA7C-38D2-491D-9455-C6C263767AFF}" type="presOf" srcId="{5BD25C80-9085-41C6-B265-59E02BC5F3E7}" destId="{741682A1-FD21-44BB-B1CC-0B2099236724}" srcOrd="0" destOrd="0" presId="urn:microsoft.com/office/officeart/2005/8/layout/hierarchy2"/>
    <dgm:cxn modelId="{C84E5E7F-4217-48D3-A491-B9A4B2039EA4}" type="presOf" srcId="{3472067B-7997-484E-B74D-158833844BBD}" destId="{C451E3BB-2F0F-4FD4-903E-4FB7A2DEC82A}" srcOrd="0" destOrd="0" presId="urn:microsoft.com/office/officeart/2005/8/layout/hierarchy2"/>
    <dgm:cxn modelId="{5E65A17F-29B5-43AB-9D0B-23EE061E6361}" srcId="{E0D24DE2-38FB-4D14-A097-4EAAF3239F39}" destId="{0F8908B9-225F-4374-9C7B-24A0AF641688}" srcOrd="1" destOrd="0" parTransId="{54B464E7-12A6-4895-AF45-A9FF1E47963B}" sibTransId="{448AC12D-15AB-43DA-9B2A-F4764AE9CE6A}"/>
    <dgm:cxn modelId="{D5AEAB80-4118-428D-9A2B-EB8DECA45512}" type="presOf" srcId="{A12BC054-21EB-40E1-A00D-240327598F52}" destId="{E04C5504-27E2-4671-B141-175E38B2FCB5}" srcOrd="1" destOrd="0" presId="urn:microsoft.com/office/officeart/2005/8/layout/hierarchy2"/>
    <dgm:cxn modelId="{82B70A81-5872-4AB7-9970-9E91E6FC2B71}" type="presOf" srcId="{54B464E7-12A6-4895-AF45-A9FF1E47963B}" destId="{346D2A5A-41EF-4F99-98F6-9C6C2E4905AC}" srcOrd="0" destOrd="0" presId="urn:microsoft.com/office/officeart/2005/8/layout/hierarchy2"/>
    <dgm:cxn modelId="{1F01E381-5120-4B86-A2AF-0CBF24240BFE}" srcId="{3472067B-7997-484E-B74D-158833844BBD}" destId="{8552430A-692E-404F-88D5-108CB09E2377}" srcOrd="1" destOrd="0" parTransId="{CF5A8060-65B4-4580-BFDC-98FE59C06BEF}" sibTransId="{66577572-C1C6-480F-83C7-669EA32AA5E7}"/>
    <dgm:cxn modelId="{37F51583-BD7F-445B-B9A8-DF5ED24A51D3}" srcId="{3472067B-7997-484E-B74D-158833844BBD}" destId="{A7BC4CFF-842D-4306-BCF3-D1E0DDB6E8E6}" srcOrd="2" destOrd="0" parTransId="{A12BC054-21EB-40E1-A00D-240327598F52}" sibTransId="{0AB41869-716F-40C6-94CF-4AE3FE1F9DA4}"/>
    <dgm:cxn modelId="{187B8088-E3CF-42E9-9161-B9EED9BF3F7F}" type="presOf" srcId="{D7F4DD72-DD0E-4818-8574-B5D98BD4A289}" destId="{908221B9-1D98-43A8-9089-C96627AADFF7}" srcOrd="0" destOrd="0" presId="urn:microsoft.com/office/officeart/2005/8/layout/hierarchy2"/>
    <dgm:cxn modelId="{89FBBD88-E0A4-4273-9AB4-C213AFC3A5EB}" type="presOf" srcId="{222658C2-44A4-4AEE-AFEF-DFDEE086DA70}" destId="{F91F4C14-22B3-4A1D-A27E-7C751E2C24E9}" srcOrd="1" destOrd="0" presId="urn:microsoft.com/office/officeart/2005/8/layout/hierarchy2"/>
    <dgm:cxn modelId="{E858FD8D-F528-4619-9DA4-69FC234F34F3}" type="presOf" srcId="{F07AF0F8-1C56-4EFF-9785-2D92263C34E6}" destId="{8ACF03BD-2CCB-48CD-8438-590B50248A3F}" srcOrd="1" destOrd="0" presId="urn:microsoft.com/office/officeart/2005/8/layout/hierarchy2"/>
    <dgm:cxn modelId="{6CB8288E-F764-4B99-8931-837822949800}" type="presOf" srcId="{222658C2-44A4-4AEE-AFEF-DFDEE086DA70}" destId="{D83ABA6C-34FB-4DBB-AD03-3EA0C0F882E5}" srcOrd="0" destOrd="0" presId="urn:microsoft.com/office/officeart/2005/8/layout/hierarchy2"/>
    <dgm:cxn modelId="{BB2D948E-9036-4683-99C8-07228FD591BC}" type="presOf" srcId="{8C440740-BE94-4FC8-B662-CAC7221454EF}" destId="{0F187F09-6AF5-4020-9E34-ECACCEDA7947}" srcOrd="1" destOrd="0" presId="urn:microsoft.com/office/officeart/2005/8/layout/hierarchy2"/>
    <dgm:cxn modelId="{7E961C91-5BE7-4B34-98B2-03599A981C1D}" type="presOf" srcId="{18BDDE89-9842-4497-91C9-6815F1F79414}" destId="{79273475-30A7-4426-8BFD-13B20F82667F}" srcOrd="0" destOrd="0" presId="urn:microsoft.com/office/officeart/2005/8/layout/hierarchy2"/>
    <dgm:cxn modelId="{0F09DA93-912A-41B2-ABEE-ED7ACAFFC3B5}" srcId="{5BD25C80-9085-41C6-B265-59E02BC5F3E7}" destId="{C84D1E84-E819-425C-B88C-6E079BB4A93E}" srcOrd="1" destOrd="0" parTransId="{7C663AF6-FB68-4334-96CD-F735510400CD}" sibTransId="{B27C9403-E4B0-4841-80C9-6ABADAED4245}"/>
    <dgm:cxn modelId="{7839AD95-B1F3-48F4-9384-BC2F9789510F}" type="presOf" srcId="{6BB92758-E725-41D2-BE53-13E2D22A8F88}" destId="{C1B0B380-81F2-46DD-AA57-CE3DE83A19F7}" srcOrd="1" destOrd="0" presId="urn:microsoft.com/office/officeart/2005/8/layout/hierarchy2"/>
    <dgm:cxn modelId="{99B77397-D763-432B-9125-46546B99BFB6}" type="presOf" srcId="{17DFFE2C-FE84-476E-BDD0-A937A4AE040C}" destId="{6F1AAE9C-1BE5-47EF-AC13-12B5E22A23F6}" srcOrd="1" destOrd="0" presId="urn:microsoft.com/office/officeart/2005/8/layout/hierarchy2"/>
    <dgm:cxn modelId="{77E73A98-8D4E-4DAD-BA1F-9E5CA9476053}" srcId="{EB0BCF97-5790-4E6A-A933-6D396B40A92C}" destId="{A9E9955D-90B9-428A-87C6-AE8BB8461060}" srcOrd="1" destOrd="0" parTransId="{0D921190-2300-44E4-8815-8C2B05FED858}" sibTransId="{DFA7D2AD-B0E7-40B7-B2D6-2A675AACA691}"/>
    <dgm:cxn modelId="{5405F298-50AB-45F2-8EA0-9740E3AEA240}" type="presOf" srcId="{CF5A8060-65B4-4580-BFDC-98FE59C06BEF}" destId="{EA3E4465-2452-4197-BD38-D34E7B6F7985}" srcOrd="1" destOrd="0" presId="urn:microsoft.com/office/officeart/2005/8/layout/hierarchy2"/>
    <dgm:cxn modelId="{3CAEB899-B90F-4557-9E94-692AE523813A}" type="presOf" srcId="{6BB92758-E725-41D2-BE53-13E2D22A8F88}" destId="{98E56215-61EF-4B2B-A34C-7D29AA8A4276}" srcOrd="0" destOrd="0" presId="urn:microsoft.com/office/officeart/2005/8/layout/hierarchy2"/>
    <dgm:cxn modelId="{FEF7319A-95F0-46A3-905F-9F7096BFBF7A}" srcId="{37FFC0B4-39D9-4B5C-87C6-3179927DF253}" destId="{3472067B-7997-484E-B74D-158833844BBD}" srcOrd="0" destOrd="0" parTransId="{8F7A0B4A-63E9-4B04-9D45-5EE0BD49F34A}" sibTransId="{EB002E86-EB8B-4DB3-8DA4-4B8AB5BFFBBE}"/>
    <dgm:cxn modelId="{47A0B29B-7935-4275-A400-40C5AE9671F5}" srcId="{EB0BCF97-5790-4E6A-A933-6D396B40A92C}" destId="{4300F58F-5B98-4B16-8D58-A1FFBB81A487}" srcOrd="4" destOrd="0" parTransId="{9AB1F979-1957-41A3-BBA7-A033CBCA36FF}" sibTransId="{2DF2FF18-955C-4886-AE2E-392FD4BBC0F7}"/>
    <dgm:cxn modelId="{8D26339E-DC83-4932-A821-7482D8977D10}" type="presOf" srcId="{620C523A-4E70-40A5-8E29-5CC72CF07C49}" destId="{4EF4E803-FA29-48E6-8CB5-FDD1E9A42F62}" srcOrd="0" destOrd="0" presId="urn:microsoft.com/office/officeart/2005/8/layout/hierarchy2"/>
    <dgm:cxn modelId="{F143A09F-DEFB-4D5C-8496-28A9F0EC38F9}" srcId="{5582DF0D-4811-4099-9CE7-AC6A0721DE51}" destId="{A00EA5B2-AFDA-4BF4-BDFA-DBA40EC6E391}" srcOrd="0" destOrd="0" parTransId="{6BB92758-E725-41D2-BE53-13E2D22A8F88}" sibTransId="{A16820A1-6F47-4F87-BFD6-AB38C524E645}"/>
    <dgm:cxn modelId="{A32694A3-CA39-408D-84F0-EE1B873B9DB3}" type="presOf" srcId="{9DA10883-F5B7-4705-B6A9-1818E238457F}" destId="{9695026B-B272-4BBE-A8E2-8DA03D6865D0}" srcOrd="0" destOrd="0" presId="urn:microsoft.com/office/officeart/2005/8/layout/hierarchy2"/>
    <dgm:cxn modelId="{23E877A8-EAE2-470A-B036-A5B43FB2DDAB}" srcId="{3944E4FE-65D3-45F9-A59A-D7AA0EFF2316}" destId="{E0D24DE2-38FB-4D14-A097-4EAAF3239F39}" srcOrd="0" destOrd="0" parTransId="{6E863676-A3EC-4B2D-857D-44175F826D60}" sibTransId="{29B9F783-4897-47B9-9E4B-AC20460489E7}"/>
    <dgm:cxn modelId="{B43015A9-BB5D-4123-AA39-2FCEEDB5C221}" type="presOf" srcId="{9E2F82AA-34FE-48DB-9892-9B52685F2D1D}" destId="{6B3CB320-9C78-4074-836F-7EB4CB88F04C}" srcOrd="1" destOrd="0" presId="urn:microsoft.com/office/officeart/2005/8/layout/hierarchy2"/>
    <dgm:cxn modelId="{1AA18DA9-E47D-46F9-A301-196238B27552}" srcId="{18BDDE89-9842-4497-91C9-6815F1F79414}" destId="{C021AD34-9764-476F-9562-C07CBBE0483D}" srcOrd="1" destOrd="0" parTransId="{AE0FEF33-A20D-4E85-9C9C-5CF60709CB1B}" sibTransId="{0055D607-D4A6-4F11-B085-C348C5C6B695}"/>
    <dgm:cxn modelId="{1EC54FB2-4C9A-452D-975E-69BB81F7D576}" type="presOf" srcId="{910033D3-14AE-47B6-A82D-3A5F3F12CA13}" destId="{D57993B7-DC10-4423-B7C5-B49CC04DAF7C}" srcOrd="0" destOrd="0" presId="urn:microsoft.com/office/officeart/2005/8/layout/hierarchy2"/>
    <dgm:cxn modelId="{9AB027B6-E5BA-44DC-A095-E3509AFF07F5}" type="presOf" srcId="{859D490A-8328-4C8D-BB65-FA2B92E3922E}" destId="{D9B56EC2-134D-45E5-90D4-6606936E714B}" srcOrd="0" destOrd="0" presId="urn:microsoft.com/office/officeart/2005/8/layout/hierarchy2"/>
    <dgm:cxn modelId="{FCA44AB7-902F-4ECD-A4B3-C87407B15D92}" type="presOf" srcId="{BE73A80C-488D-45F5-A184-C3D53FCC8981}" destId="{DDDDD32A-7D89-4352-989A-1D7E2FFBB549}" srcOrd="1" destOrd="0" presId="urn:microsoft.com/office/officeart/2005/8/layout/hierarchy2"/>
    <dgm:cxn modelId="{7946ECB7-62E7-4E6E-BEC3-250907ACAB5F}" type="presOf" srcId="{C021AD34-9764-476F-9562-C07CBBE0483D}" destId="{8CD7B690-6EA4-4013-BAC4-05F00E2C13BC}" srcOrd="0" destOrd="0" presId="urn:microsoft.com/office/officeart/2005/8/layout/hierarchy2"/>
    <dgm:cxn modelId="{38E5F0B7-4EE8-41B3-9E7E-2E9F993A8550}" type="presOf" srcId="{F07AF0F8-1C56-4EFF-9785-2D92263C34E6}" destId="{FFFEFA21-595F-44A2-BAC4-F1115EB19C18}" srcOrd="0" destOrd="0" presId="urn:microsoft.com/office/officeart/2005/8/layout/hierarchy2"/>
    <dgm:cxn modelId="{CF0541B8-5540-4FC2-AAB4-195B5DA0ED72}" type="presOf" srcId="{0D921190-2300-44E4-8815-8C2B05FED858}" destId="{1A5A24B9-99BC-49C4-A0A5-A9CFA772E491}" srcOrd="1" destOrd="0" presId="urn:microsoft.com/office/officeart/2005/8/layout/hierarchy2"/>
    <dgm:cxn modelId="{53FF9AB8-481C-4092-9BDA-8E8870AEA20B}" srcId="{18BDDE89-9842-4497-91C9-6815F1F79414}" destId="{5F6E2E8D-497D-4948-9114-8ACD90FE8BC4}" srcOrd="0" destOrd="0" parTransId="{D2358089-DF5B-4DF8-8502-2837ACF5C2F5}" sibTransId="{B8378197-2534-48D5-BDF6-438CD1C617A6}"/>
    <dgm:cxn modelId="{5C1D6FB9-C535-4CE7-A9DA-28462495FFB5}" type="presOf" srcId="{A7BC4CFF-842D-4306-BCF3-D1E0DDB6E8E6}" destId="{68EF2F9F-333B-4F0F-90DD-8F6B3D39C77A}" srcOrd="0" destOrd="0" presId="urn:microsoft.com/office/officeart/2005/8/layout/hierarchy2"/>
    <dgm:cxn modelId="{36D332BD-E4AE-4026-8FF6-E36011DC5D90}" type="presOf" srcId="{9AB1F979-1957-41A3-BBA7-A033CBCA36FF}" destId="{C012DB2B-76D2-442A-8F37-9BC99F4AEE82}" srcOrd="1" destOrd="0" presId="urn:microsoft.com/office/officeart/2005/8/layout/hierarchy2"/>
    <dgm:cxn modelId="{B341DAC2-D146-4384-886F-D7EF53BF294A}" type="presOf" srcId="{0F8908B9-225F-4374-9C7B-24A0AF641688}" destId="{AE471EF2-0E98-41AD-8905-CBE4606EEA68}" srcOrd="0" destOrd="0" presId="urn:microsoft.com/office/officeart/2005/8/layout/hierarchy2"/>
    <dgm:cxn modelId="{AB4C3FC6-F190-400E-981D-E7F9EB90AA1A}" type="presOf" srcId="{B4904640-2CF2-44FC-A094-83DE2F66311E}" destId="{456ECDDA-EFD3-40F6-8BA6-15E5F1264403}" srcOrd="0" destOrd="0" presId="urn:microsoft.com/office/officeart/2005/8/layout/hierarchy2"/>
    <dgm:cxn modelId="{540A62CA-2896-4D70-8A2C-A802A230B029}" type="presOf" srcId="{0C6EFB0C-28FB-42DD-AB7C-63D80354F8D7}" destId="{B806FF40-5AD3-4278-9E28-E42AED602D53}" srcOrd="0" destOrd="0" presId="urn:microsoft.com/office/officeart/2005/8/layout/hierarchy2"/>
    <dgm:cxn modelId="{BD2E66CE-5B66-4048-914A-828C1FD36794}" srcId="{5BD25C80-9085-41C6-B265-59E02BC5F3E7}" destId="{3944E4FE-65D3-45F9-A59A-D7AA0EFF2316}" srcOrd="2" destOrd="0" parTransId="{6396DCE9-6668-4B8A-9916-57A54B083B0A}" sibTransId="{47A1695A-DBAE-410E-97FF-42B3681B6099}"/>
    <dgm:cxn modelId="{82EABDCF-CAFB-4B46-943F-E4DF6777888C}" type="presOf" srcId="{37FFC0B4-39D9-4B5C-87C6-3179927DF253}" destId="{6C145D74-DEE3-45B9-A910-93F2DEEE12C0}" srcOrd="0" destOrd="0" presId="urn:microsoft.com/office/officeart/2005/8/layout/hierarchy2"/>
    <dgm:cxn modelId="{75A745D0-0C3C-40DE-8B0B-E1FFB32BAB67}" srcId="{859D490A-8328-4C8D-BB65-FA2B92E3922E}" destId="{C63A9CEA-0249-4917-8350-ED3630FAFF4E}" srcOrd="0" destOrd="0" parTransId="{F74EC77D-07C0-4E1F-9CC0-E3A9DCAA8BA4}" sibTransId="{7E1D7C44-50E8-4256-8220-8785F415EF27}"/>
    <dgm:cxn modelId="{649F1FD2-2012-45C5-9F19-9359CFD8B3EA}" type="presOf" srcId="{CF5A8060-65B4-4580-BFDC-98FE59C06BEF}" destId="{FF104730-0100-4C6A-B4BD-E163414C3EE6}" srcOrd="0" destOrd="0" presId="urn:microsoft.com/office/officeart/2005/8/layout/hierarchy2"/>
    <dgm:cxn modelId="{E05DA1D2-6654-46A2-9D85-189B446DFE23}" srcId="{3472067B-7997-484E-B74D-158833844BBD}" destId="{8876B368-0BFA-43D1-836A-B2C08B8DC4C1}" srcOrd="3" destOrd="0" parTransId="{BE73A80C-488D-45F5-A184-C3D53FCC8981}" sibTransId="{0B94533F-067A-4828-9950-214AA3B62391}"/>
    <dgm:cxn modelId="{98A9B6D2-4B65-409F-AB5F-3A6EAA987AA8}" type="presOf" srcId="{F7D3113D-5168-4057-A910-21CD92A41101}" destId="{CCD5D12A-ED5C-4D0A-924F-EE1168BCEDBE}" srcOrd="0" destOrd="0" presId="urn:microsoft.com/office/officeart/2005/8/layout/hierarchy2"/>
    <dgm:cxn modelId="{9AF6D9D7-88E5-4110-ABCA-21ADB2EE7BEB}" type="presOf" srcId="{6E863676-A3EC-4B2D-857D-44175F826D60}" destId="{E78EAF51-D534-4BD5-817A-4C59BFA100BE}" srcOrd="1" destOrd="0" presId="urn:microsoft.com/office/officeart/2005/8/layout/hierarchy2"/>
    <dgm:cxn modelId="{B3717DD9-8B62-4D11-A23D-71BBD77D187C}" type="presOf" srcId="{F74EC77D-07C0-4E1F-9CC0-E3A9DCAA8BA4}" destId="{EFD47A81-2F14-4CB0-BA00-D772974D220C}" srcOrd="0" destOrd="0" presId="urn:microsoft.com/office/officeart/2005/8/layout/hierarchy2"/>
    <dgm:cxn modelId="{B054A1DA-014B-4315-96CD-62D5E142C9F5}" srcId="{E0D24DE2-38FB-4D14-A097-4EAAF3239F39}" destId="{0C6EFB0C-28FB-42DD-AB7C-63D80354F8D7}" srcOrd="0" destOrd="0" parTransId="{8BB5C4B9-3FE2-474B-8BB1-70F311832F1C}" sibTransId="{49BFF80D-39B7-4204-8716-8AAF71C111EF}"/>
    <dgm:cxn modelId="{780FF0DC-C696-4E9F-AEA6-93DF9221DF79}" type="presOf" srcId="{5582DF0D-4811-4099-9CE7-AC6A0721DE51}" destId="{5750905E-BDD3-4D06-9CAC-543189CBF31B}" srcOrd="0" destOrd="0" presId="urn:microsoft.com/office/officeart/2005/8/layout/hierarchy2"/>
    <dgm:cxn modelId="{ED9DD2DF-9D98-4304-A717-D6C920B34A9E}" type="presOf" srcId="{D2358089-DF5B-4DF8-8502-2837ACF5C2F5}" destId="{CC318B44-0EE7-497C-889C-1F3CA5426819}" srcOrd="0" destOrd="0" presId="urn:microsoft.com/office/officeart/2005/8/layout/hierarchy2"/>
    <dgm:cxn modelId="{276675EC-AA6C-4E6F-ACA5-BBDB40636CA7}" type="presOf" srcId="{A00EA5B2-AFDA-4BF4-BDFA-DBA40EC6E391}" destId="{C5C39730-6A0B-4EDA-BC76-14CD15A7B2DE}" srcOrd="0" destOrd="0" presId="urn:microsoft.com/office/officeart/2005/8/layout/hierarchy2"/>
    <dgm:cxn modelId="{9D5FC7EC-D9A8-4A34-9D25-035E591131B2}" type="presOf" srcId="{98311402-016B-42AC-97B0-7119C651D4C0}" destId="{BF0BC0D3-A1DB-4C37-BD85-889E9E12947F}" srcOrd="1" destOrd="0" presId="urn:microsoft.com/office/officeart/2005/8/layout/hierarchy2"/>
    <dgm:cxn modelId="{C6AAEBEE-1977-43D6-9BB1-04BC82BCCFA2}" type="presOf" srcId="{0D921190-2300-44E4-8815-8C2B05FED858}" destId="{C56B4B3A-9D92-45C8-903C-A1B057757B2B}" srcOrd="0" destOrd="0" presId="urn:microsoft.com/office/officeart/2005/8/layout/hierarchy2"/>
    <dgm:cxn modelId="{7495D1EF-A662-4D9E-80DC-DCAD15AD9052}" type="presOf" srcId="{53E94B1B-1586-41CA-A345-3110A8A8A594}" destId="{7BDD0824-2259-487D-92FB-A3B844438208}" srcOrd="1" destOrd="0" presId="urn:microsoft.com/office/officeart/2005/8/layout/hierarchy2"/>
    <dgm:cxn modelId="{C804D8EF-B171-4D46-9595-A5C12A985AB9}" type="presOf" srcId="{54B464E7-12A6-4895-AF45-A9FF1E47963B}" destId="{CD6F4CCA-8BB3-445E-B15B-A1E8D47934BE}" srcOrd="1" destOrd="0" presId="urn:microsoft.com/office/officeart/2005/8/layout/hierarchy2"/>
    <dgm:cxn modelId="{49F14FF4-0C1E-425C-800F-A8F6678F398D}" type="presOf" srcId="{FFF2F57A-4C4A-4CDE-969E-09D7A25584DA}" destId="{053C61FE-09E9-4011-B155-F0E796926CA0}" srcOrd="0" destOrd="0" presId="urn:microsoft.com/office/officeart/2005/8/layout/hierarchy2"/>
    <dgm:cxn modelId="{54C903FE-8551-42D0-9893-E8DAE50D80FF}" type="presOf" srcId="{BE73A80C-488D-45F5-A184-C3D53FCC8981}" destId="{BD04EF60-F201-4302-993C-32AD5E95B271}" srcOrd="0" destOrd="0" presId="urn:microsoft.com/office/officeart/2005/8/layout/hierarchy2"/>
    <dgm:cxn modelId="{38C3ADDC-B691-4C3C-819E-71522F0A4680}" type="presParOf" srcId="{741682A1-FD21-44BB-B1CC-0B2099236724}" destId="{F868137B-1DD1-4F24-8514-06A36DBA4CE1}" srcOrd="0" destOrd="0" presId="urn:microsoft.com/office/officeart/2005/8/layout/hierarchy2"/>
    <dgm:cxn modelId="{38C9B9FC-C9B4-44B7-A7B1-B5FFA7C64C13}" type="presParOf" srcId="{F868137B-1DD1-4F24-8514-06A36DBA4CE1}" destId="{6C145D74-DEE3-45B9-A910-93F2DEEE12C0}" srcOrd="0" destOrd="0" presId="urn:microsoft.com/office/officeart/2005/8/layout/hierarchy2"/>
    <dgm:cxn modelId="{FC5A2908-AB2D-4A57-B883-82887A96440D}" type="presParOf" srcId="{F868137B-1DD1-4F24-8514-06A36DBA4CE1}" destId="{B39F7E2F-AEDF-4D6F-B903-5DDADE4C4EED}" srcOrd="1" destOrd="0" presId="urn:microsoft.com/office/officeart/2005/8/layout/hierarchy2"/>
    <dgm:cxn modelId="{F4FB84D0-0A62-4C48-AE1D-0B735445EB57}" type="presParOf" srcId="{B39F7E2F-AEDF-4D6F-B903-5DDADE4C4EED}" destId="{87774FDB-F5AE-49A5-9B85-5CE298E08A18}" srcOrd="0" destOrd="0" presId="urn:microsoft.com/office/officeart/2005/8/layout/hierarchy2"/>
    <dgm:cxn modelId="{2A6E7CB7-BDC6-426B-8011-378F0C849836}" type="presParOf" srcId="{87774FDB-F5AE-49A5-9B85-5CE298E08A18}" destId="{F4B84E25-2937-4CDA-BC16-0F663BBD93D8}" srcOrd="0" destOrd="0" presId="urn:microsoft.com/office/officeart/2005/8/layout/hierarchy2"/>
    <dgm:cxn modelId="{3F069E0F-5EC3-48FA-BFEC-727E0489FE38}" type="presParOf" srcId="{B39F7E2F-AEDF-4D6F-B903-5DDADE4C4EED}" destId="{D7D5D764-7259-41AE-B923-6634BE9820CB}" srcOrd="1" destOrd="0" presId="urn:microsoft.com/office/officeart/2005/8/layout/hierarchy2"/>
    <dgm:cxn modelId="{8327C24F-2417-455B-A1D8-6B351259B9D8}" type="presParOf" srcId="{D7D5D764-7259-41AE-B923-6634BE9820CB}" destId="{C451E3BB-2F0F-4FD4-903E-4FB7A2DEC82A}" srcOrd="0" destOrd="0" presId="urn:microsoft.com/office/officeart/2005/8/layout/hierarchy2"/>
    <dgm:cxn modelId="{ACD3B3F8-2EEB-45D8-9840-B4747E22C8F2}" type="presParOf" srcId="{D7D5D764-7259-41AE-B923-6634BE9820CB}" destId="{24709497-D718-4CFC-B053-E81B2B78C30E}" srcOrd="1" destOrd="0" presId="urn:microsoft.com/office/officeart/2005/8/layout/hierarchy2"/>
    <dgm:cxn modelId="{6A417085-FD6D-4E55-8C51-08FDB4D6E090}" type="presParOf" srcId="{24709497-D718-4CFC-B053-E81B2B78C30E}" destId="{03B984AA-ED50-41C9-A1F5-F1EE878A19A2}" srcOrd="0" destOrd="0" presId="urn:microsoft.com/office/officeart/2005/8/layout/hierarchy2"/>
    <dgm:cxn modelId="{E4EF49F8-30A9-4652-95E2-ECA38E1E622A}" type="presParOf" srcId="{03B984AA-ED50-41C9-A1F5-F1EE878A19A2}" destId="{E15F16F1-8E31-45C2-8968-70418A20BA44}" srcOrd="0" destOrd="0" presId="urn:microsoft.com/office/officeart/2005/8/layout/hierarchy2"/>
    <dgm:cxn modelId="{2536A778-6E5C-4CF7-B478-EBAD1D9DD1DD}" type="presParOf" srcId="{24709497-D718-4CFC-B053-E81B2B78C30E}" destId="{5A0FD50A-41CF-4336-AF96-FA28503E2B3B}" srcOrd="1" destOrd="0" presId="urn:microsoft.com/office/officeart/2005/8/layout/hierarchy2"/>
    <dgm:cxn modelId="{53C0CD6B-DFA1-4D0B-87D8-410104835489}" type="presParOf" srcId="{5A0FD50A-41CF-4336-AF96-FA28503E2B3B}" destId="{B371547A-8543-4CBE-880B-1E3208B21317}" srcOrd="0" destOrd="0" presId="urn:microsoft.com/office/officeart/2005/8/layout/hierarchy2"/>
    <dgm:cxn modelId="{719EEF9D-2F6D-423C-B961-FEF4D08F7FE9}" type="presParOf" srcId="{5A0FD50A-41CF-4336-AF96-FA28503E2B3B}" destId="{8A14C2C0-A205-4EF4-AD73-90D300DE5DEE}" srcOrd="1" destOrd="0" presId="urn:microsoft.com/office/officeart/2005/8/layout/hierarchy2"/>
    <dgm:cxn modelId="{B532A426-3485-4911-BC4A-A32AA0D51FBC}" type="presParOf" srcId="{24709497-D718-4CFC-B053-E81B2B78C30E}" destId="{FF104730-0100-4C6A-B4BD-E163414C3EE6}" srcOrd="2" destOrd="0" presId="urn:microsoft.com/office/officeart/2005/8/layout/hierarchy2"/>
    <dgm:cxn modelId="{E415AAEC-4D30-4108-A25D-7A133F3140AF}" type="presParOf" srcId="{FF104730-0100-4C6A-B4BD-E163414C3EE6}" destId="{EA3E4465-2452-4197-BD38-D34E7B6F7985}" srcOrd="0" destOrd="0" presId="urn:microsoft.com/office/officeart/2005/8/layout/hierarchy2"/>
    <dgm:cxn modelId="{37BA67FF-1797-4CA0-9685-45E3B265B22E}" type="presParOf" srcId="{24709497-D718-4CFC-B053-E81B2B78C30E}" destId="{C96006BA-3DFA-4414-8451-5C8331103297}" srcOrd="3" destOrd="0" presId="urn:microsoft.com/office/officeart/2005/8/layout/hierarchy2"/>
    <dgm:cxn modelId="{13D9F0A6-7B24-4072-ACAE-DFAE3A1E8176}" type="presParOf" srcId="{C96006BA-3DFA-4414-8451-5C8331103297}" destId="{9147F9DF-9D02-4F0E-B914-47CDD7439253}" srcOrd="0" destOrd="0" presId="urn:microsoft.com/office/officeart/2005/8/layout/hierarchy2"/>
    <dgm:cxn modelId="{EF09088A-4220-4AB9-BDBF-5579A890BC54}" type="presParOf" srcId="{C96006BA-3DFA-4414-8451-5C8331103297}" destId="{9185FB06-AFEF-4A5F-B625-52E59D289F11}" srcOrd="1" destOrd="0" presId="urn:microsoft.com/office/officeart/2005/8/layout/hierarchy2"/>
    <dgm:cxn modelId="{6C72F66C-D0BC-4021-8BF7-9CAAEE39D389}" type="presParOf" srcId="{24709497-D718-4CFC-B053-E81B2B78C30E}" destId="{7B1BC9DC-413A-48E8-B56B-4EDB47F677F1}" srcOrd="4" destOrd="0" presId="urn:microsoft.com/office/officeart/2005/8/layout/hierarchy2"/>
    <dgm:cxn modelId="{9AC82663-7926-49CD-AC3A-67D66226A525}" type="presParOf" srcId="{7B1BC9DC-413A-48E8-B56B-4EDB47F677F1}" destId="{E04C5504-27E2-4671-B141-175E38B2FCB5}" srcOrd="0" destOrd="0" presId="urn:microsoft.com/office/officeart/2005/8/layout/hierarchy2"/>
    <dgm:cxn modelId="{07F83DBE-64A0-466C-9F9B-97731809E6E1}" type="presParOf" srcId="{24709497-D718-4CFC-B053-E81B2B78C30E}" destId="{5516C88A-9DA3-4F2A-AEAA-7D1C38AED19B}" srcOrd="5" destOrd="0" presId="urn:microsoft.com/office/officeart/2005/8/layout/hierarchy2"/>
    <dgm:cxn modelId="{3C9CA115-9E92-4A0B-8D86-0D277221CBB4}" type="presParOf" srcId="{5516C88A-9DA3-4F2A-AEAA-7D1C38AED19B}" destId="{68EF2F9F-333B-4F0F-90DD-8F6B3D39C77A}" srcOrd="0" destOrd="0" presId="urn:microsoft.com/office/officeart/2005/8/layout/hierarchy2"/>
    <dgm:cxn modelId="{01D0F48A-5F41-4349-9093-41FD7B0C3BD6}" type="presParOf" srcId="{5516C88A-9DA3-4F2A-AEAA-7D1C38AED19B}" destId="{A833B325-D9B9-48E8-A179-CCA140E727B5}" srcOrd="1" destOrd="0" presId="urn:microsoft.com/office/officeart/2005/8/layout/hierarchy2"/>
    <dgm:cxn modelId="{AB41626A-CE56-4643-83B0-1695DF9FFAAC}" type="presParOf" srcId="{24709497-D718-4CFC-B053-E81B2B78C30E}" destId="{BD04EF60-F201-4302-993C-32AD5E95B271}" srcOrd="6" destOrd="0" presId="urn:microsoft.com/office/officeart/2005/8/layout/hierarchy2"/>
    <dgm:cxn modelId="{7FB11FED-EBC1-4A30-A25A-74FDFA8F80EE}" type="presParOf" srcId="{BD04EF60-F201-4302-993C-32AD5E95B271}" destId="{DDDDD32A-7D89-4352-989A-1D7E2FFBB549}" srcOrd="0" destOrd="0" presId="urn:microsoft.com/office/officeart/2005/8/layout/hierarchy2"/>
    <dgm:cxn modelId="{A3FF5771-D41F-4264-BC25-279107593118}" type="presParOf" srcId="{24709497-D718-4CFC-B053-E81B2B78C30E}" destId="{8CCC868C-5FF9-4124-ADC8-EACFE596655D}" srcOrd="7" destOrd="0" presId="urn:microsoft.com/office/officeart/2005/8/layout/hierarchy2"/>
    <dgm:cxn modelId="{C9B6B8FA-04A9-441A-8F60-B0CB783C8DDF}" type="presParOf" srcId="{8CCC868C-5FF9-4124-ADC8-EACFE596655D}" destId="{A7DBD9E1-5C31-4803-9E8B-09EDC528D709}" srcOrd="0" destOrd="0" presId="urn:microsoft.com/office/officeart/2005/8/layout/hierarchy2"/>
    <dgm:cxn modelId="{67442134-0D65-4660-BE0E-B37A1DB3D120}" type="presParOf" srcId="{8CCC868C-5FF9-4124-ADC8-EACFE596655D}" destId="{66096B7F-57DB-454F-BFDD-4991BB4E4E91}" srcOrd="1" destOrd="0" presId="urn:microsoft.com/office/officeart/2005/8/layout/hierarchy2"/>
    <dgm:cxn modelId="{7E8A21C8-06AB-4DD8-9CCE-BC912EF9DF03}" type="presParOf" srcId="{B39F7E2F-AEDF-4D6F-B903-5DDADE4C4EED}" destId="{D83ABA6C-34FB-4DBB-AD03-3EA0C0F882E5}" srcOrd="2" destOrd="0" presId="urn:microsoft.com/office/officeart/2005/8/layout/hierarchy2"/>
    <dgm:cxn modelId="{2CB66E65-FC24-42E2-BAFD-E4355A850783}" type="presParOf" srcId="{D83ABA6C-34FB-4DBB-AD03-3EA0C0F882E5}" destId="{F91F4C14-22B3-4A1D-A27E-7C751E2C24E9}" srcOrd="0" destOrd="0" presId="urn:microsoft.com/office/officeart/2005/8/layout/hierarchy2"/>
    <dgm:cxn modelId="{59AA5041-990C-4170-81ED-961483752A43}" type="presParOf" srcId="{B39F7E2F-AEDF-4D6F-B903-5DDADE4C4EED}" destId="{4663F24E-207C-4C13-AF11-45CB0BCA2EF0}" srcOrd="3" destOrd="0" presId="urn:microsoft.com/office/officeart/2005/8/layout/hierarchy2"/>
    <dgm:cxn modelId="{9E463323-DFE0-4548-8AE0-171744A5C5B8}" type="presParOf" srcId="{4663F24E-207C-4C13-AF11-45CB0BCA2EF0}" destId="{2F1FEEBA-1094-4C78-88D7-4E585450942C}" srcOrd="0" destOrd="0" presId="urn:microsoft.com/office/officeart/2005/8/layout/hierarchy2"/>
    <dgm:cxn modelId="{49504440-3591-4C83-8544-64C73CD70093}" type="presParOf" srcId="{4663F24E-207C-4C13-AF11-45CB0BCA2EF0}" destId="{9D659946-1DCC-44BF-A0F7-E79BC77468EB}" srcOrd="1" destOrd="0" presId="urn:microsoft.com/office/officeart/2005/8/layout/hierarchy2"/>
    <dgm:cxn modelId="{B8FB8FE9-3727-4329-A187-C42C13504BA6}" type="presParOf" srcId="{9D659946-1DCC-44BF-A0F7-E79BC77468EB}" destId="{4EF4E803-FA29-48E6-8CB5-FDD1E9A42F62}" srcOrd="0" destOrd="0" presId="urn:microsoft.com/office/officeart/2005/8/layout/hierarchy2"/>
    <dgm:cxn modelId="{C030BEAF-C7C3-489E-9AD6-F75FB60C7CE0}" type="presParOf" srcId="{4EF4E803-FA29-48E6-8CB5-FDD1E9A42F62}" destId="{F5A1A304-AA37-4AE7-972F-093A0CB97DE6}" srcOrd="0" destOrd="0" presId="urn:microsoft.com/office/officeart/2005/8/layout/hierarchy2"/>
    <dgm:cxn modelId="{C2197023-1109-4184-B1BD-2AF4D5541FB9}" type="presParOf" srcId="{9D659946-1DCC-44BF-A0F7-E79BC77468EB}" destId="{D7053E3E-89A0-484A-91F6-1494995A7057}" srcOrd="1" destOrd="0" presId="urn:microsoft.com/office/officeart/2005/8/layout/hierarchy2"/>
    <dgm:cxn modelId="{66DFC979-BFC4-4EC9-B7B9-709232212D6A}" type="presParOf" srcId="{D7053E3E-89A0-484A-91F6-1494995A7057}" destId="{6BADBD42-44F8-449F-B6A7-068C29EDCE55}" srcOrd="0" destOrd="0" presId="urn:microsoft.com/office/officeart/2005/8/layout/hierarchy2"/>
    <dgm:cxn modelId="{643F4CE3-DD82-47B8-9A0C-4060EC67FBED}" type="presParOf" srcId="{D7053E3E-89A0-484A-91F6-1494995A7057}" destId="{96D89E50-33DC-40B7-AC4C-D05F8F8EA443}" srcOrd="1" destOrd="0" presId="urn:microsoft.com/office/officeart/2005/8/layout/hierarchy2"/>
    <dgm:cxn modelId="{4CDCC3B5-E4CF-43A2-A276-97DDB41FDC31}" type="presParOf" srcId="{9D659946-1DCC-44BF-A0F7-E79BC77468EB}" destId="{C56B4B3A-9D92-45C8-903C-A1B057757B2B}" srcOrd="2" destOrd="0" presId="urn:microsoft.com/office/officeart/2005/8/layout/hierarchy2"/>
    <dgm:cxn modelId="{23264E30-25BE-4AE9-BB0A-DB2F964B07A6}" type="presParOf" srcId="{C56B4B3A-9D92-45C8-903C-A1B057757B2B}" destId="{1A5A24B9-99BC-49C4-A0A5-A9CFA772E491}" srcOrd="0" destOrd="0" presId="urn:microsoft.com/office/officeart/2005/8/layout/hierarchy2"/>
    <dgm:cxn modelId="{523DE527-A0C5-4282-B50B-DAEAD9D993AE}" type="presParOf" srcId="{9D659946-1DCC-44BF-A0F7-E79BC77468EB}" destId="{3B23E7A8-3413-4DBD-9E4F-108608315B7E}" srcOrd="3" destOrd="0" presId="urn:microsoft.com/office/officeart/2005/8/layout/hierarchy2"/>
    <dgm:cxn modelId="{DB58BBF7-CEA8-4C1C-8F2F-40E15ED757C9}" type="presParOf" srcId="{3B23E7A8-3413-4DBD-9E4F-108608315B7E}" destId="{4778EAC3-3114-42D8-84BC-F15DAA0AFB0A}" srcOrd="0" destOrd="0" presId="urn:microsoft.com/office/officeart/2005/8/layout/hierarchy2"/>
    <dgm:cxn modelId="{6EA89E39-FD0A-40BF-9EB3-A34EC8BA42AE}" type="presParOf" srcId="{3B23E7A8-3413-4DBD-9E4F-108608315B7E}" destId="{D1D8B42B-EFC0-4564-98ED-6B9D167CA89F}" srcOrd="1" destOrd="0" presId="urn:microsoft.com/office/officeart/2005/8/layout/hierarchy2"/>
    <dgm:cxn modelId="{9200FB00-94B9-4F12-869B-C1F6AEE056BF}" type="presParOf" srcId="{9D659946-1DCC-44BF-A0F7-E79BC77468EB}" destId="{CCD5D12A-ED5C-4D0A-924F-EE1168BCEDBE}" srcOrd="4" destOrd="0" presId="urn:microsoft.com/office/officeart/2005/8/layout/hierarchy2"/>
    <dgm:cxn modelId="{900D6E73-61CC-4B20-BA1E-E04B3C927BCF}" type="presParOf" srcId="{CCD5D12A-ED5C-4D0A-924F-EE1168BCEDBE}" destId="{1045FA61-0A15-4613-B5A5-A8E2FBB534A9}" srcOrd="0" destOrd="0" presId="urn:microsoft.com/office/officeart/2005/8/layout/hierarchy2"/>
    <dgm:cxn modelId="{DE47C025-8ED5-4CA5-BB64-521401F9CBE0}" type="presParOf" srcId="{9D659946-1DCC-44BF-A0F7-E79BC77468EB}" destId="{4BBBFECF-E249-46A4-9AC8-B51A0CA1AE0D}" srcOrd="5" destOrd="0" presId="urn:microsoft.com/office/officeart/2005/8/layout/hierarchy2"/>
    <dgm:cxn modelId="{B29D4BA3-586E-4679-9306-80C79980942B}" type="presParOf" srcId="{4BBBFECF-E249-46A4-9AC8-B51A0CA1AE0D}" destId="{053C61FE-09E9-4011-B155-F0E796926CA0}" srcOrd="0" destOrd="0" presId="urn:microsoft.com/office/officeart/2005/8/layout/hierarchy2"/>
    <dgm:cxn modelId="{1271397C-5C93-4FF5-9D8E-6AB109971ECD}" type="presParOf" srcId="{4BBBFECF-E249-46A4-9AC8-B51A0CA1AE0D}" destId="{ACD327D9-F470-4DD7-8FDB-A08BC4B1F5B2}" srcOrd="1" destOrd="0" presId="urn:microsoft.com/office/officeart/2005/8/layout/hierarchy2"/>
    <dgm:cxn modelId="{0DED7575-A6E3-4472-9725-3F93ED10B196}" type="presParOf" srcId="{9D659946-1DCC-44BF-A0F7-E79BC77468EB}" destId="{D57993B7-DC10-4423-B7C5-B49CC04DAF7C}" srcOrd="6" destOrd="0" presId="urn:microsoft.com/office/officeart/2005/8/layout/hierarchy2"/>
    <dgm:cxn modelId="{5F3654D2-51CB-41E8-A0A6-6A8065433A7E}" type="presParOf" srcId="{D57993B7-DC10-4423-B7C5-B49CC04DAF7C}" destId="{923D1394-89A5-4E69-BF1C-551D7DA024E3}" srcOrd="0" destOrd="0" presId="urn:microsoft.com/office/officeart/2005/8/layout/hierarchy2"/>
    <dgm:cxn modelId="{3F3503FD-36E7-4EDD-8F60-1EF93EC75236}" type="presParOf" srcId="{9D659946-1DCC-44BF-A0F7-E79BC77468EB}" destId="{E241D4FE-6ECF-441A-BEAE-0F1F6087A0BB}" srcOrd="7" destOrd="0" presId="urn:microsoft.com/office/officeart/2005/8/layout/hierarchy2"/>
    <dgm:cxn modelId="{D8090C8B-A03A-459E-B73D-E04B9A77D5C6}" type="presParOf" srcId="{E241D4FE-6ECF-441A-BEAE-0F1F6087A0BB}" destId="{F70E3E29-0073-4EDC-A056-672CD55D99DC}" srcOrd="0" destOrd="0" presId="urn:microsoft.com/office/officeart/2005/8/layout/hierarchy2"/>
    <dgm:cxn modelId="{A237B91D-0E29-4B87-ABAB-47C2CBF5ADC0}" type="presParOf" srcId="{E241D4FE-6ECF-441A-BEAE-0F1F6087A0BB}" destId="{5EEF3FB7-A2BE-4BC4-A261-823ECF18211C}" srcOrd="1" destOrd="0" presId="urn:microsoft.com/office/officeart/2005/8/layout/hierarchy2"/>
    <dgm:cxn modelId="{72813C09-6B83-4072-9817-5E64C64FB24A}" type="presParOf" srcId="{9D659946-1DCC-44BF-A0F7-E79BC77468EB}" destId="{2C61F556-79AC-4C37-B698-BE29228C2E23}" srcOrd="8" destOrd="0" presId="urn:microsoft.com/office/officeart/2005/8/layout/hierarchy2"/>
    <dgm:cxn modelId="{C03EE79B-FDAD-44D8-8034-1FFA173DE2EF}" type="presParOf" srcId="{2C61F556-79AC-4C37-B698-BE29228C2E23}" destId="{C012DB2B-76D2-442A-8F37-9BC99F4AEE82}" srcOrd="0" destOrd="0" presId="urn:microsoft.com/office/officeart/2005/8/layout/hierarchy2"/>
    <dgm:cxn modelId="{503694B8-02B0-42EE-A342-F696773A1D34}" type="presParOf" srcId="{9D659946-1DCC-44BF-A0F7-E79BC77468EB}" destId="{A6BB42F6-7B10-49DE-B886-B4816F7E633C}" srcOrd="9" destOrd="0" presId="urn:microsoft.com/office/officeart/2005/8/layout/hierarchy2"/>
    <dgm:cxn modelId="{C215CF9D-E89F-4AEF-B56E-CDA41FAA5275}" type="presParOf" srcId="{A6BB42F6-7B10-49DE-B886-B4816F7E633C}" destId="{30946233-1FB9-4BB2-AA7F-50C4918AD161}" srcOrd="0" destOrd="0" presId="urn:microsoft.com/office/officeart/2005/8/layout/hierarchy2"/>
    <dgm:cxn modelId="{D802D611-A577-45D4-8B8F-C4761B7DDCCA}" type="presParOf" srcId="{A6BB42F6-7B10-49DE-B886-B4816F7E633C}" destId="{6BDEF9A8-0E8C-44F9-9066-67585C4D4B9A}" srcOrd="1" destOrd="0" presId="urn:microsoft.com/office/officeart/2005/8/layout/hierarchy2"/>
    <dgm:cxn modelId="{55DF2B45-90A1-46AF-891B-1356C50833B9}" type="presParOf" srcId="{9D659946-1DCC-44BF-A0F7-E79BC77468EB}" destId="{9695026B-B272-4BBE-A8E2-8DA03D6865D0}" srcOrd="10" destOrd="0" presId="urn:microsoft.com/office/officeart/2005/8/layout/hierarchy2"/>
    <dgm:cxn modelId="{53A0F5DB-597C-4E8D-A93E-72820E494E01}" type="presParOf" srcId="{9695026B-B272-4BBE-A8E2-8DA03D6865D0}" destId="{5340881F-19D3-460B-A2F0-721E95BA64E2}" srcOrd="0" destOrd="0" presId="urn:microsoft.com/office/officeart/2005/8/layout/hierarchy2"/>
    <dgm:cxn modelId="{A96C91AD-D7FE-4912-A760-CDAC46AC3AB9}" type="presParOf" srcId="{9D659946-1DCC-44BF-A0F7-E79BC77468EB}" destId="{E530054F-6A49-4F10-84E4-20905A95BB20}" srcOrd="11" destOrd="0" presId="urn:microsoft.com/office/officeart/2005/8/layout/hierarchy2"/>
    <dgm:cxn modelId="{13DDA83B-95B3-495E-A5B5-3152EC5E2D81}" type="presParOf" srcId="{E530054F-6A49-4F10-84E4-20905A95BB20}" destId="{456ECDDA-EFD3-40F6-8BA6-15E5F1264403}" srcOrd="0" destOrd="0" presId="urn:microsoft.com/office/officeart/2005/8/layout/hierarchy2"/>
    <dgm:cxn modelId="{994A712D-EEDE-4570-972E-6B671A8BE779}" type="presParOf" srcId="{E530054F-6A49-4F10-84E4-20905A95BB20}" destId="{F59349EB-94A6-4EF6-9C6D-0365206EBA06}" srcOrd="1" destOrd="0" presId="urn:microsoft.com/office/officeart/2005/8/layout/hierarchy2"/>
    <dgm:cxn modelId="{8FC65E90-40D9-4AF0-8F25-74EFF7C5104A}" type="presParOf" srcId="{741682A1-FD21-44BB-B1CC-0B2099236724}" destId="{F39F9A05-48ED-4D10-B1AD-1CA1BDCE3D40}" srcOrd="1" destOrd="0" presId="urn:microsoft.com/office/officeart/2005/8/layout/hierarchy2"/>
    <dgm:cxn modelId="{2B2D255A-B285-42AF-A7C2-4BD8CBC67781}" type="presParOf" srcId="{F39F9A05-48ED-4D10-B1AD-1CA1BDCE3D40}" destId="{7CF45ECB-8A08-40EE-9309-3EF23C8F1F2A}" srcOrd="0" destOrd="0" presId="urn:microsoft.com/office/officeart/2005/8/layout/hierarchy2"/>
    <dgm:cxn modelId="{60ABC840-7FED-42A5-B0B9-361411224DBE}" type="presParOf" srcId="{F39F9A05-48ED-4D10-B1AD-1CA1BDCE3D40}" destId="{6644FF09-C199-41C6-8847-971A5F9059F7}" srcOrd="1" destOrd="0" presId="urn:microsoft.com/office/officeart/2005/8/layout/hierarchy2"/>
    <dgm:cxn modelId="{564FC98C-19B5-4A29-AD53-F8F4530FD282}" type="presParOf" srcId="{6644FF09-C199-41C6-8847-971A5F9059F7}" destId="{71430435-1DB7-434D-8C49-3EED42CA73B8}" srcOrd="0" destOrd="0" presId="urn:microsoft.com/office/officeart/2005/8/layout/hierarchy2"/>
    <dgm:cxn modelId="{49E36848-4462-42E0-BA92-26035CB1713C}" type="presParOf" srcId="{71430435-1DB7-434D-8C49-3EED42CA73B8}" destId="{0F187F09-6AF5-4020-9E34-ECACCEDA7947}" srcOrd="0" destOrd="0" presId="urn:microsoft.com/office/officeart/2005/8/layout/hierarchy2"/>
    <dgm:cxn modelId="{AE8B9799-5FBC-4341-B9E5-4F027D34F8DC}" type="presParOf" srcId="{6644FF09-C199-41C6-8847-971A5F9059F7}" destId="{C382FBEE-FFF9-42AE-B7D3-77524FCA15AE}" srcOrd="1" destOrd="0" presId="urn:microsoft.com/office/officeart/2005/8/layout/hierarchy2"/>
    <dgm:cxn modelId="{2B8C8E2F-7C96-42F0-B6F6-5A7F31D9D821}" type="presParOf" srcId="{C382FBEE-FFF9-42AE-B7D3-77524FCA15AE}" destId="{79273475-30A7-4426-8BFD-13B20F82667F}" srcOrd="0" destOrd="0" presId="urn:microsoft.com/office/officeart/2005/8/layout/hierarchy2"/>
    <dgm:cxn modelId="{208C3EB4-B413-4AAD-8047-8F689CE37FF7}" type="presParOf" srcId="{C382FBEE-FFF9-42AE-B7D3-77524FCA15AE}" destId="{7C5237F4-D2DB-4CB3-8A36-E576C4CC0F51}" srcOrd="1" destOrd="0" presId="urn:microsoft.com/office/officeart/2005/8/layout/hierarchy2"/>
    <dgm:cxn modelId="{E8C4DADA-3C8C-45BE-B8F0-8F26BAB9001B}" type="presParOf" srcId="{7C5237F4-D2DB-4CB3-8A36-E576C4CC0F51}" destId="{CC318B44-0EE7-497C-889C-1F3CA5426819}" srcOrd="0" destOrd="0" presId="urn:microsoft.com/office/officeart/2005/8/layout/hierarchy2"/>
    <dgm:cxn modelId="{5CC739C7-724C-4BA6-B2A5-C011F22154D4}" type="presParOf" srcId="{CC318B44-0EE7-497C-889C-1F3CA5426819}" destId="{F1F10CCE-DC74-49E3-AE68-53CA9BD3677C}" srcOrd="0" destOrd="0" presId="urn:microsoft.com/office/officeart/2005/8/layout/hierarchy2"/>
    <dgm:cxn modelId="{BFD451F5-4BCA-4F87-B173-DC49B1C0C1DB}" type="presParOf" srcId="{7C5237F4-D2DB-4CB3-8A36-E576C4CC0F51}" destId="{803649F8-329D-4B24-BCFC-3E6C78D00D0E}" srcOrd="1" destOrd="0" presId="urn:microsoft.com/office/officeart/2005/8/layout/hierarchy2"/>
    <dgm:cxn modelId="{E23EA725-D62F-4188-925A-070974531F4B}" type="presParOf" srcId="{803649F8-329D-4B24-BCFC-3E6C78D00D0E}" destId="{B7789738-D695-4ED0-8BA8-95EF4CB5CE8E}" srcOrd="0" destOrd="0" presId="urn:microsoft.com/office/officeart/2005/8/layout/hierarchy2"/>
    <dgm:cxn modelId="{F83A6964-5552-4D00-B2E4-28AB38004E0E}" type="presParOf" srcId="{803649F8-329D-4B24-BCFC-3E6C78D00D0E}" destId="{818F61BF-E668-4327-AF83-5739427006A6}" srcOrd="1" destOrd="0" presId="urn:microsoft.com/office/officeart/2005/8/layout/hierarchy2"/>
    <dgm:cxn modelId="{DE107B95-BF80-466A-99B6-CAC71F629A7D}" type="presParOf" srcId="{7C5237F4-D2DB-4CB3-8A36-E576C4CC0F51}" destId="{A5321DEB-1AEE-4040-9E83-1A1C9CB18A89}" srcOrd="2" destOrd="0" presId="urn:microsoft.com/office/officeart/2005/8/layout/hierarchy2"/>
    <dgm:cxn modelId="{2DCC320D-A0CD-4DC8-8935-DC1AA7DD0751}" type="presParOf" srcId="{A5321DEB-1AEE-4040-9E83-1A1C9CB18A89}" destId="{5AAF22AA-F278-473F-8C27-E3EFEC86E203}" srcOrd="0" destOrd="0" presId="urn:microsoft.com/office/officeart/2005/8/layout/hierarchy2"/>
    <dgm:cxn modelId="{FE09928C-1246-4261-AE23-55BE9630855F}" type="presParOf" srcId="{7C5237F4-D2DB-4CB3-8A36-E576C4CC0F51}" destId="{F84C12A0-A71C-4C3B-AE5A-382152486432}" srcOrd="3" destOrd="0" presId="urn:microsoft.com/office/officeart/2005/8/layout/hierarchy2"/>
    <dgm:cxn modelId="{5D1665B1-06DB-40DD-9645-BB6CED8FB2DE}" type="presParOf" srcId="{F84C12A0-A71C-4C3B-AE5A-382152486432}" destId="{8CD7B690-6EA4-4013-BAC4-05F00E2C13BC}" srcOrd="0" destOrd="0" presId="urn:microsoft.com/office/officeart/2005/8/layout/hierarchy2"/>
    <dgm:cxn modelId="{ECEF7906-E7B1-4453-A10A-8B8191E1FDF4}" type="presParOf" srcId="{F84C12A0-A71C-4C3B-AE5A-382152486432}" destId="{20BEB9AE-D883-45C4-AEDB-23159BAC422E}" srcOrd="1" destOrd="0" presId="urn:microsoft.com/office/officeart/2005/8/layout/hierarchy2"/>
    <dgm:cxn modelId="{DF834BEF-C437-4FAB-9E83-F32D708FBEB5}" type="presParOf" srcId="{741682A1-FD21-44BB-B1CC-0B2099236724}" destId="{758B1B4B-AA18-4591-9FF6-44013C66C6C1}" srcOrd="2" destOrd="0" presId="urn:microsoft.com/office/officeart/2005/8/layout/hierarchy2"/>
    <dgm:cxn modelId="{98E3098D-6C94-4BA9-BD63-0232F575E738}" type="presParOf" srcId="{758B1B4B-AA18-4591-9FF6-44013C66C6C1}" destId="{BDF92487-78CC-48F6-8871-D3BF76BB22AD}" srcOrd="0" destOrd="0" presId="urn:microsoft.com/office/officeart/2005/8/layout/hierarchy2"/>
    <dgm:cxn modelId="{36F01AFB-5D4B-422B-B0B7-507DE9205FA4}" type="presParOf" srcId="{758B1B4B-AA18-4591-9FF6-44013C66C6C1}" destId="{F6A3B813-9A31-4FDA-98CC-1008D9E8CC25}" srcOrd="1" destOrd="0" presId="urn:microsoft.com/office/officeart/2005/8/layout/hierarchy2"/>
    <dgm:cxn modelId="{545DB514-FA6E-48DB-AADE-DFD2F4ADABAA}" type="presParOf" srcId="{F6A3B813-9A31-4FDA-98CC-1008D9E8CC25}" destId="{E8C5C41F-6AF8-45AA-8A5D-BCB60052E9DA}" srcOrd="0" destOrd="0" presId="urn:microsoft.com/office/officeart/2005/8/layout/hierarchy2"/>
    <dgm:cxn modelId="{500B277C-EF56-4A75-9667-E438CF00E7A5}" type="presParOf" srcId="{E8C5C41F-6AF8-45AA-8A5D-BCB60052E9DA}" destId="{E78EAF51-D534-4BD5-817A-4C59BFA100BE}" srcOrd="0" destOrd="0" presId="urn:microsoft.com/office/officeart/2005/8/layout/hierarchy2"/>
    <dgm:cxn modelId="{04AF89CB-0AFC-4B6C-AB6C-22862741007D}" type="presParOf" srcId="{F6A3B813-9A31-4FDA-98CC-1008D9E8CC25}" destId="{9239AF66-5852-427D-BDEA-4E0B6E942739}" srcOrd="1" destOrd="0" presId="urn:microsoft.com/office/officeart/2005/8/layout/hierarchy2"/>
    <dgm:cxn modelId="{FB2296CA-ADE7-4E16-B3C6-473393E98D46}" type="presParOf" srcId="{9239AF66-5852-427D-BDEA-4E0B6E942739}" destId="{6DFA4119-073D-4B1C-8504-CC54DD5FF93D}" srcOrd="0" destOrd="0" presId="urn:microsoft.com/office/officeart/2005/8/layout/hierarchy2"/>
    <dgm:cxn modelId="{D32C69C9-F38C-485B-BD6D-25147F51301C}" type="presParOf" srcId="{9239AF66-5852-427D-BDEA-4E0B6E942739}" destId="{CC139F27-941F-43CB-8649-A357FED0F9C5}" srcOrd="1" destOrd="0" presId="urn:microsoft.com/office/officeart/2005/8/layout/hierarchy2"/>
    <dgm:cxn modelId="{6DAFC988-752B-41FB-BAD2-FEE55D8E1AC3}" type="presParOf" srcId="{CC139F27-941F-43CB-8649-A357FED0F9C5}" destId="{4B60A326-60E8-4FB8-8755-D3F10689155D}" srcOrd="0" destOrd="0" presId="urn:microsoft.com/office/officeart/2005/8/layout/hierarchy2"/>
    <dgm:cxn modelId="{989E89BD-106C-4C83-974D-42D62DCFFA1A}" type="presParOf" srcId="{4B60A326-60E8-4FB8-8755-D3F10689155D}" destId="{B9FF07A9-E175-4A93-AA0B-EAA4E97631A8}" srcOrd="0" destOrd="0" presId="urn:microsoft.com/office/officeart/2005/8/layout/hierarchy2"/>
    <dgm:cxn modelId="{E02D535E-D1C1-40D4-80B3-F2B35E8814C4}" type="presParOf" srcId="{CC139F27-941F-43CB-8649-A357FED0F9C5}" destId="{82611B01-FB9F-4813-8F20-2948D06804CC}" srcOrd="1" destOrd="0" presId="urn:microsoft.com/office/officeart/2005/8/layout/hierarchy2"/>
    <dgm:cxn modelId="{2DB94D98-2CB1-4498-B942-21D0C078FC71}" type="presParOf" srcId="{82611B01-FB9F-4813-8F20-2948D06804CC}" destId="{B806FF40-5AD3-4278-9E28-E42AED602D53}" srcOrd="0" destOrd="0" presId="urn:microsoft.com/office/officeart/2005/8/layout/hierarchy2"/>
    <dgm:cxn modelId="{F6B80F68-0382-48B1-895C-651BE424E810}" type="presParOf" srcId="{82611B01-FB9F-4813-8F20-2948D06804CC}" destId="{B871231B-E77F-4B6A-AD3D-B7004C6652D1}" srcOrd="1" destOrd="0" presId="urn:microsoft.com/office/officeart/2005/8/layout/hierarchy2"/>
    <dgm:cxn modelId="{D999AC0F-583A-468F-B773-1A23C3617187}" type="presParOf" srcId="{CC139F27-941F-43CB-8649-A357FED0F9C5}" destId="{346D2A5A-41EF-4F99-98F6-9C6C2E4905AC}" srcOrd="2" destOrd="0" presId="urn:microsoft.com/office/officeart/2005/8/layout/hierarchy2"/>
    <dgm:cxn modelId="{1F81B1EB-AD5B-4488-A76E-304B53638763}" type="presParOf" srcId="{346D2A5A-41EF-4F99-98F6-9C6C2E4905AC}" destId="{CD6F4CCA-8BB3-445E-B15B-A1E8D47934BE}" srcOrd="0" destOrd="0" presId="urn:microsoft.com/office/officeart/2005/8/layout/hierarchy2"/>
    <dgm:cxn modelId="{870DEE80-54EE-446D-A068-B69FFF22085B}" type="presParOf" srcId="{CC139F27-941F-43CB-8649-A357FED0F9C5}" destId="{A95CA007-5A61-4A25-9869-3465D747D0C6}" srcOrd="3" destOrd="0" presId="urn:microsoft.com/office/officeart/2005/8/layout/hierarchy2"/>
    <dgm:cxn modelId="{2F445BF6-D594-4564-8A1A-BB6E14FE246E}" type="presParOf" srcId="{A95CA007-5A61-4A25-9869-3465D747D0C6}" destId="{AE471EF2-0E98-41AD-8905-CBE4606EEA68}" srcOrd="0" destOrd="0" presId="urn:microsoft.com/office/officeart/2005/8/layout/hierarchy2"/>
    <dgm:cxn modelId="{DD81966F-8090-48F9-9298-CC7247A88D4C}" type="presParOf" srcId="{A95CA007-5A61-4A25-9869-3465D747D0C6}" destId="{66A0C206-D1E8-4FBE-AA97-14B8A4D5D3DA}" srcOrd="1" destOrd="0" presId="urn:microsoft.com/office/officeart/2005/8/layout/hierarchy2"/>
    <dgm:cxn modelId="{573A2FC6-776B-4C8A-B4E0-9E5DDD22E85F}" type="presParOf" srcId="{F6A3B813-9A31-4FDA-98CC-1008D9E8CC25}" destId="{FFFEFA21-595F-44A2-BAC4-F1115EB19C18}" srcOrd="2" destOrd="0" presId="urn:microsoft.com/office/officeart/2005/8/layout/hierarchy2"/>
    <dgm:cxn modelId="{4AD8DBC5-A9D1-4F90-B7FD-806E7955C9F5}" type="presParOf" srcId="{FFFEFA21-595F-44A2-BAC4-F1115EB19C18}" destId="{8ACF03BD-2CCB-48CD-8438-590B50248A3F}" srcOrd="0" destOrd="0" presId="urn:microsoft.com/office/officeart/2005/8/layout/hierarchy2"/>
    <dgm:cxn modelId="{3CCC3A02-5768-4B4E-A31A-ADBDAF1D9610}" type="presParOf" srcId="{F6A3B813-9A31-4FDA-98CC-1008D9E8CC25}" destId="{9F4C2AE5-6156-401D-9950-DDEA69A04D7F}" srcOrd="3" destOrd="0" presId="urn:microsoft.com/office/officeart/2005/8/layout/hierarchy2"/>
    <dgm:cxn modelId="{FB5B12B9-83B7-49CF-BDD6-0284C035BBE9}" type="presParOf" srcId="{9F4C2AE5-6156-401D-9950-DDEA69A04D7F}" destId="{D9B56EC2-134D-45E5-90D4-6606936E714B}" srcOrd="0" destOrd="0" presId="urn:microsoft.com/office/officeart/2005/8/layout/hierarchy2"/>
    <dgm:cxn modelId="{515D903F-CB84-4D4D-BC27-73C59C74BF3A}" type="presParOf" srcId="{9F4C2AE5-6156-401D-9950-DDEA69A04D7F}" destId="{5712E11C-8989-4466-AC70-26D9B4EDBA0B}" srcOrd="1" destOrd="0" presId="urn:microsoft.com/office/officeart/2005/8/layout/hierarchy2"/>
    <dgm:cxn modelId="{7E9A65DE-4A57-4C7D-922E-1E06A8BA77E7}" type="presParOf" srcId="{5712E11C-8989-4466-AC70-26D9B4EDBA0B}" destId="{EFD47A81-2F14-4CB0-BA00-D772974D220C}" srcOrd="0" destOrd="0" presId="urn:microsoft.com/office/officeart/2005/8/layout/hierarchy2"/>
    <dgm:cxn modelId="{EBFDE53A-F6F1-48BB-ADEB-7FB7B4C4A3C7}" type="presParOf" srcId="{EFD47A81-2F14-4CB0-BA00-D772974D220C}" destId="{53636F8C-35B9-433D-9ABE-991B09A40210}" srcOrd="0" destOrd="0" presId="urn:microsoft.com/office/officeart/2005/8/layout/hierarchy2"/>
    <dgm:cxn modelId="{73256F0F-D8F3-4898-8CCD-E5B95A7FC2BA}" type="presParOf" srcId="{5712E11C-8989-4466-AC70-26D9B4EDBA0B}" destId="{C65E976D-8864-4DEC-91B8-83E2DBD7EA1D}" srcOrd="1" destOrd="0" presId="urn:microsoft.com/office/officeart/2005/8/layout/hierarchy2"/>
    <dgm:cxn modelId="{F4AB331F-76C3-43C7-9D25-B861B57E46A7}" type="presParOf" srcId="{C65E976D-8864-4DEC-91B8-83E2DBD7EA1D}" destId="{6C5B0D9D-42F7-4E62-9276-E602B723CD04}" srcOrd="0" destOrd="0" presId="urn:microsoft.com/office/officeart/2005/8/layout/hierarchy2"/>
    <dgm:cxn modelId="{D3277ABA-2B2C-4F69-8F88-03A4CB00F051}" type="presParOf" srcId="{C65E976D-8864-4DEC-91B8-83E2DBD7EA1D}" destId="{396E5016-B9D7-4EEF-9216-947889036787}" srcOrd="1" destOrd="0" presId="urn:microsoft.com/office/officeart/2005/8/layout/hierarchy2"/>
    <dgm:cxn modelId="{331BD3D8-C443-471E-803B-C2A1D56F9A4A}" type="presParOf" srcId="{F6A3B813-9A31-4FDA-98CC-1008D9E8CC25}" destId="{0DCA1FC1-0899-4A7A-910B-F1F545FF7A8C}" srcOrd="4" destOrd="0" presId="urn:microsoft.com/office/officeart/2005/8/layout/hierarchy2"/>
    <dgm:cxn modelId="{DC7F71B7-5057-4A07-96E0-0DE6F41591EA}" type="presParOf" srcId="{0DCA1FC1-0899-4A7A-910B-F1F545FF7A8C}" destId="{BF0BC0D3-A1DB-4C37-BD85-889E9E12947F}" srcOrd="0" destOrd="0" presId="urn:microsoft.com/office/officeart/2005/8/layout/hierarchy2"/>
    <dgm:cxn modelId="{65F07D3D-E69F-499C-8DDD-7C4C84E223FE}" type="presParOf" srcId="{F6A3B813-9A31-4FDA-98CC-1008D9E8CC25}" destId="{F05BD81F-A57D-440E-BA9B-5611931AB18E}" srcOrd="5" destOrd="0" presId="urn:microsoft.com/office/officeart/2005/8/layout/hierarchy2"/>
    <dgm:cxn modelId="{C0A4F458-3262-4AFF-8B3B-92D1AAEB3655}" type="presParOf" srcId="{F05BD81F-A57D-440E-BA9B-5611931AB18E}" destId="{5232CABB-1156-4F81-BB12-F91EC25EEBD2}" srcOrd="0" destOrd="0" presId="urn:microsoft.com/office/officeart/2005/8/layout/hierarchy2"/>
    <dgm:cxn modelId="{0F6CC29E-AFAE-4991-8CE7-B5AE4E7B961C}" type="presParOf" srcId="{F05BD81F-A57D-440E-BA9B-5611931AB18E}" destId="{62FDF9DD-2992-4D59-9D73-DBC97550E8DD}" srcOrd="1" destOrd="0" presId="urn:microsoft.com/office/officeart/2005/8/layout/hierarchy2"/>
    <dgm:cxn modelId="{1456A005-152E-43AF-A768-8B2F7775150D}" type="presParOf" srcId="{62FDF9DD-2992-4D59-9D73-DBC97550E8DD}" destId="{2DA4BA74-FC42-43EE-9DB7-F53C278A8F36}" srcOrd="0" destOrd="0" presId="urn:microsoft.com/office/officeart/2005/8/layout/hierarchy2"/>
    <dgm:cxn modelId="{B69C06BA-E76D-46AB-95AE-F81E7AD3CEAF}" type="presParOf" srcId="{2DA4BA74-FC42-43EE-9DB7-F53C278A8F36}" destId="{7BDD0824-2259-487D-92FB-A3B844438208}" srcOrd="0" destOrd="0" presId="urn:microsoft.com/office/officeart/2005/8/layout/hierarchy2"/>
    <dgm:cxn modelId="{84BC3EB0-15C6-4A6D-A69D-31F3F249E959}" type="presParOf" srcId="{62FDF9DD-2992-4D59-9D73-DBC97550E8DD}" destId="{E2DEDAC0-5AF2-4226-A2F7-5634488F9C22}" srcOrd="1" destOrd="0" presId="urn:microsoft.com/office/officeart/2005/8/layout/hierarchy2"/>
    <dgm:cxn modelId="{A299C964-9190-4771-82B0-6EC9AF140CB7}" type="presParOf" srcId="{E2DEDAC0-5AF2-4226-A2F7-5634488F9C22}" destId="{7D701F67-4387-463D-B554-4D62A39DA794}" srcOrd="0" destOrd="0" presId="urn:microsoft.com/office/officeart/2005/8/layout/hierarchy2"/>
    <dgm:cxn modelId="{F9D6435D-D21B-4482-84BF-1D29CE6C7DC2}" type="presParOf" srcId="{E2DEDAC0-5AF2-4226-A2F7-5634488F9C22}" destId="{D84C2CC1-B5FE-45A5-9171-42F48D9867EA}" srcOrd="1" destOrd="0" presId="urn:microsoft.com/office/officeart/2005/8/layout/hierarchy2"/>
    <dgm:cxn modelId="{319D0DB1-5603-431F-84A0-4D81D6DA1342}" type="presParOf" srcId="{62FDF9DD-2992-4D59-9D73-DBC97550E8DD}" destId="{EECAB5ED-5AAA-4FB9-91BD-07A048CBAFA1}" srcOrd="2" destOrd="0" presId="urn:microsoft.com/office/officeart/2005/8/layout/hierarchy2"/>
    <dgm:cxn modelId="{5FEF921A-4C4F-4278-81CD-154A146BD239}" type="presParOf" srcId="{EECAB5ED-5AAA-4FB9-91BD-07A048CBAFA1}" destId="{6F1AAE9C-1BE5-47EF-AC13-12B5E22A23F6}" srcOrd="0" destOrd="0" presId="urn:microsoft.com/office/officeart/2005/8/layout/hierarchy2"/>
    <dgm:cxn modelId="{D8EB6E83-5730-4242-9A4F-D6EAAD985874}" type="presParOf" srcId="{62FDF9DD-2992-4D59-9D73-DBC97550E8DD}" destId="{13718B6F-5EA9-43CB-81B6-34C9D9C8CC0B}" srcOrd="3" destOrd="0" presId="urn:microsoft.com/office/officeart/2005/8/layout/hierarchy2"/>
    <dgm:cxn modelId="{8A050EF2-ECBE-4ABF-986D-14D41C5018D1}" type="presParOf" srcId="{13718B6F-5EA9-43CB-81B6-34C9D9C8CC0B}" destId="{C8E36855-CA82-441C-85ED-481C37D19AE2}" srcOrd="0" destOrd="0" presId="urn:microsoft.com/office/officeart/2005/8/layout/hierarchy2"/>
    <dgm:cxn modelId="{3E75E75A-1CA1-45D7-A92A-EEB152383E7D}" type="presParOf" srcId="{13718B6F-5EA9-43CB-81B6-34C9D9C8CC0B}" destId="{3C80023E-BD31-45E3-A780-6C402969497D}" srcOrd="1" destOrd="0" presId="urn:microsoft.com/office/officeart/2005/8/layout/hierarchy2"/>
    <dgm:cxn modelId="{1D122EC6-EB21-4697-9B48-B85157DECE9B}" type="presParOf" srcId="{62FDF9DD-2992-4D59-9D73-DBC97550E8DD}" destId="{9ABA36CF-43C1-436B-9191-D484618F44C2}" srcOrd="4" destOrd="0" presId="urn:microsoft.com/office/officeart/2005/8/layout/hierarchy2"/>
    <dgm:cxn modelId="{74A729D8-58B7-4CD3-AE2D-0347F8999E4F}" type="presParOf" srcId="{9ABA36CF-43C1-436B-9191-D484618F44C2}" destId="{9C93512C-AD0F-4A73-B452-4519DE6F3DB3}" srcOrd="0" destOrd="0" presId="urn:microsoft.com/office/officeart/2005/8/layout/hierarchy2"/>
    <dgm:cxn modelId="{00A131EA-C7F6-4FAE-9CC2-60B38B769764}" type="presParOf" srcId="{62FDF9DD-2992-4D59-9D73-DBC97550E8DD}" destId="{D9B1B562-F340-481D-98B9-9F8BD019D9FD}" srcOrd="5" destOrd="0" presId="urn:microsoft.com/office/officeart/2005/8/layout/hierarchy2"/>
    <dgm:cxn modelId="{640769A9-BEC6-42C8-AF77-48DA9449C69B}" type="presParOf" srcId="{D9B1B562-F340-481D-98B9-9F8BD019D9FD}" destId="{908221B9-1D98-43A8-9089-C96627AADFF7}" srcOrd="0" destOrd="0" presId="urn:microsoft.com/office/officeart/2005/8/layout/hierarchy2"/>
    <dgm:cxn modelId="{2DCCBD68-3EDB-4C08-97F7-2C0D6EC9F9F8}" type="presParOf" srcId="{D9B1B562-F340-481D-98B9-9F8BD019D9FD}" destId="{CA42696D-799A-4A81-B4C4-013DF7BD4C60}" srcOrd="1" destOrd="0" presId="urn:microsoft.com/office/officeart/2005/8/layout/hierarchy2"/>
    <dgm:cxn modelId="{3A0F9722-B52A-4EFA-80EC-52BCB25515EE}" type="presParOf" srcId="{F6A3B813-9A31-4FDA-98CC-1008D9E8CC25}" destId="{57C181B1-E5D1-4CC9-B25F-08C4CAEF6450}" srcOrd="6" destOrd="0" presId="urn:microsoft.com/office/officeart/2005/8/layout/hierarchy2"/>
    <dgm:cxn modelId="{537FAA36-79DB-480A-9FA8-DC5611FDEAFA}" type="presParOf" srcId="{57C181B1-E5D1-4CC9-B25F-08C4CAEF6450}" destId="{6B3CB320-9C78-4074-836F-7EB4CB88F04C}" srcOrd="0" destOrd="0" presId="urn:microsoft.com/office/officeart/2005/8/layout/hierarchy2"/>
    <dgm:cxn modelId="{70F87D22-DFB6-4252-8F6C-D3A9AA77FB4E}" type="presParOf" srcId="{F6A3B813-9A31-4FDA-98CC-1008D9E8CC25}" destId="{DF67517F-7BD2-424A-94EF-051C2852D1E6}" srcOrd="7" destOrd="0" presId="urn:microsoft.com/office/officeart/2005/8/layout/hierarchy2"/>
    <dgm:cxn modelId="{9FCFF966-061E-4308-B276-3FE2510ABAFC}" type="presParOf" srcId="{DF67517F-7BD2-424A-94EF-051C2852D1E6}" destId="{5750905E-BDD3-4D06-9CAC-543189CBF31B}" srcOrd="0" destOrd="0" presId="urn:microsoft.com/office/officeart/2005/8/layout/hierarchy2"/>
    <dgm:cxn modelId="{68F8AD61-A275-44AD-B677-122458379CD1}" type="presParOf" srcId="{DF67517F-7BD2-424A-94EF-051C2852D1E6}" destId="{E4B8EE96-F139-4546-9423-3FBE90E89593}" srcOrd="1" destOrd="0" presId="urn:microsoft.com/office/officeart/2005/8/layout/hierarchy2"/>
    <dgm:cxn modelId="{69F51403-5916-4592-92E9-6DAA413F7E9E}" type="presParOf" srcId="{E4B8EE96-F139-4546-9423-3FBE90E89593}" destId="{98E56215-61EF-4B2B-A34C-7D29AA8A4276}" srcOrd="0" destOrd="0" presId="urn:microsoft.com/office/officeart/2005/8/layout/hierarchy2"/>
    <dgm:cxn modelId="{AE3AD16F-F1E2-4E37-BD92-B01F5A96A821}" type="presParOf" srcId="{98E56215-61EF-4B2B-A34C-7D29AA8A4276}" destId="{C1B0B380-81F2-46DD-AA57-CE3DE83A19F7}" srcOrd="0" destOrd="0" presId="urn:microsoft.com/office/officeart/2005/8/layout/hierarchy2"/>
    <dgm:cxn modelId="{4EF370B9-F4C9-4857-9BD7-ACE077E64C3D}" type="presParOf" srcId="{E4B8EE96-F139-4546-9423-3FBE90E89593}" destId="{BEB5C9EE-2DAE-4615-82FA-D488FB934B4E}" srcOrd="1" destOrd="0" presId="urn:microsoft.com/office/officeart/2005/8/layout/hierarchy2"/>
    <dgm:cxn modelId="{0B3B7170-DFDA-4DBC-867D-93CB00821629}" type="presParOf" srcId="{BEB5C9EE-2DAE-4615-82FA-D488FB934B4E}" destId="{C5C39730-6A0B-4EDA-BC76-14CD15A7B2DE}" srcOrd="0" destOrd="0" presId="urn:microsoft.com/office/officeart/2005/8/layout/hierarchy2"/>
    <dgm:cxn modelId="{5CDD67C8-4F12-4F42-9446-D53C7BAF311C}" type="presParOf" srcId="{BEB5C9EE-2DAE-4615-82FA-D488FB934B4E}" destId="{7DE6754D-EEC1-48B4-9ED6-AA47530FEE4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D25C80-9085-41C6-B265-59E02BC5F3E7}"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fr-FR"/>
        </a:p>
      </dgm:t>
    </dgm:pt>
    <dgm:pt modelId="{37FFC0B4-39D9-4B5C-87C6-3179927DF253}">
      <dgm:prSet phldrT="[Texte]" custT="1"/>
      <dgm:spPr>
        <a:solidFill>
          <a:srgbClr val="0070C0"/>
        </a:solidFill>
      </dgm:spPr>
      <dgm:t>
        <a:bodyPr/>
        <a:lstStyle/>
        <a:p>
          <a:r>
            <a:rPr lang="fr-FR" sz="800" dirty="0"/>
            <a:t>Solutions centralisées</a:t>
          </a:r>
        </a:p>
      </dgm:t>
    </dgm:pt>
    <dgm:pt modelId="{3071DC2D-B5B5-44D7-815C-CE2E2BB5FDC7}" type="parTrans" cxnId="{CE159F23-2703-49F7-B3BB-C3AE60BA40A6}">
      <dgm:prSet/>
      <dgm:spPr/>
      <dgm:t>
        <a:bodyPr/>
        <a:lstStyle/>
        <a:p>
          <a:endParaRPr lang="fr-FR" sz="2400"/>
        </a:p>
      </dgm:t>
    </dgm:pt>
    <dgm:pt modelId="{0F2CD4AF-DFB9-4F1B-B390-C06428D03A04}" type="sibTrans" cxnId="{CE159F23-2703-49F7-B3BB-C3AE60BA40A6}">
      <dgm:prSet/>
      <dgm:spPr/>
      <dgm:t>
        <a:bodyPr/>
        <a:lstStyle/>
        <a:p>
          <a:endParaRPr lang="fr-FR" sz="2400"/>
        </a:p>
      </dgm:t>
    </dgm:pt>
    <dgm:pt modelId="{A9E9955D-90B9-428A-87C6-AE8BB8461060}">
      <dgm:prSet phldrT="[Texte]" custT="1"/>
      <dgm:spPr>
        <a:solidFill>
          <a:srgbClr val="0070C0"/>
        </a:solidFill>
      </dgm:spPr>
      <dgm:t>
        <a:bodyPr/>
        <a:lstStyle/>
        <a:p>
          <a:pPr marL="72000" algn="l"/>
          <a:r>
            <a:rPr lang="fr-FR" sz="700" dirty="0"/>
            <a:t>PAC air/eau</a:t>
          </a:r>
        </a:p>
      </dgm:t>
    </dgm:pt>
    <dgm:pt modelId="{0D921190-2300-44E4-8815-8C2B05FED858}" type="parTrans" cxnId="{77E73A98-8D4E-4DAD-BA1F-9E5CA9476053}">
      <dgm:prSet custT="1"/>
      <dgm:spPr/>
      <dgm:t>
        <a:bodyPr/>
        <a:lstStyle/>
        <a:p>
          <a:endParaRPr lang="fr-FR" sz="600"/>
        </a:p>
      </dgm:t>
    </dgm:pt>
    <dgm:pt modelId="{DFA7D2AD-B0E7-40B7-B2D6-2A675AACA691}" type="sibTrans" cxnId="{77E73A98-8D4E-4DAD-BA1F-9E5CA9476053}">
      <dgm:prSet/>
      <dgm:spPr/>
      <dgm:t>
        <a:bodyPr/>
        <a:lstStyle/>
        <a:p>
          <a:endParaRPr lang="fr-FR" sz="2400"/>
        </a:p>
      </dgm:t>
    </dgm:pt>
    <dgm:pt modelId="{FFF2F57A-4C4A-4CDE-969E-09D7A25584DA}">
      <dgm:prSet phldrT="[Texte]" custT="1"/>
      <dgm:spPr>
        <a:solidFill>
          <a:srgbClr val="0070C0"/>
        </a:solidFill>
      </dgm:spPr>
      <dgm:t>
        <a:bodyPr/>
        <a:lstStyle/>
        <a:p>
          <a:pPr marL="72000" algn="l"/>
          <a:r>
            <a:rPr lang="fr-FR" sz="700" dirty="0"/>
            <a:t>PAC eau /eau : sur sonde géothermique </a:t>
          </a:r>
        </a:p>
      </dgm:t>
    </dgm:pt>
    <dgm:pt modelId="{F7D3113D-5168-4057-A910-21CD92A41101}" type="parTrans" cxnId="{3DB12B3F-2297-4228-9704-4EE5A3F107A0}">
      <dgm:prSet custT="1"/>
      <dgm:spPr/>
      <dgm:t>
        <a:bodyPr/>
        <a:lstStyle/>
        <a:p>
          <a:endParaRPr lang="fr-FR" sz="600"/>
        </a:p>
      </dgm:t>
    </dgm:pt>
    <dgm:pt modelId="{3745C928-9DDE-4B9A-897A-7BDEFE16E495}" type="sibTrans" cxnId="{3DB12B3F-2297-4228-9704-4EE5A3F107A0}">
      <dgm:prSet/>
      <dgm:spPr/>
      <dgm:t>
        <a:bodyPr/>
        <a:lstStyle/>
        <a:p>
          <a:endParaRPr lang="fr-FR" sz="2400"/>
        </a:p>
      </dgm:t>
    </dgm:pt>
    <dgm:pt modelId="{3944E4FE-65D3-45F9-A59A-D7AA0EFF2316}">
      <dgm:prSet phldrT="[Texte]" custT="1"/>
      <dgm:spPr>
        <a:solidFill>
          <a:srgbClr val="009A46"/>
        </a:solidFill>
      </dgm:spPr>
      <dgm:t>
        <a:bodyPr/>
        <a:lstStyle/>
        <a:p>
          <a:r>
            <a:rPr lang="fr-FR" sz="800" dirty="0"/>
            <a:t>Solutions individuelles</a:t>
          </a:r>
        </a:p>
      </dgm:t>
    </dgm:pt>
    <dgm:pt modelId="{6396DCE9-6668-4B8A-9916-57A54B083B0A}" type="parTrans" cxnId="{BD2E66CE-5B66-4048-914A-828C1FD36794}">
      <dgm:prSet/>
      <dgm:spPr/>
      <dgm:t>
        <a:bodyPr/>
        <a:lstStyle/>
        <a:p>
          <a:endParaRPr lang="fr-FR" sz="2400"/>
        </a:p>
      </dgm:t>
    </dgm:pt>
    <dgm:pt modelId="{47A1695A-DBAE-410E-97FF-42B3681B6099}" type="sibTrans" cxnId="{BD2E66CE-5B66-4048-914A-828C1FD36794}">
      <dgm:prSet/>
      <dgm:spPr/>
      <dgm:t>
        <a:bodyPr/>
        <a:lstStyle/>
        <a:p>
          <a:endParaRPr lang="fr-FR" sz="2400"/>
        </a:p>
      </dgm:t>
    </dgm:pt>
    <dgm:pt modelId="{E0D24DE2-38FB-4D14-A097-4EAAF3239F39}">
      <dgm:prSet phldrT="[Texte]" custT="1"/>
      <dgm:spPr>
        <a:solidFill>
          <a:srgbClr val="009A46"/>
        </a:solidFill>
      </dgm:spPr>
      <dgm:t>
        <a:bodyPr/>
        <a:lstStyle/>
        <a:p>
          <a:r>
            <a:rPr lang="fr-FR" sz="800"/>
            <a:t>ECS</a:t>
          </a:r>
        </a:p>
      </dgm:t>
    </dgm:pt>
    <dgm:pt modelId="{6E863676-A3EC-4B2D-857D-44175F826D60}" type="parTrans" cxnId="{23E877A8-EAE2-470A-B036-A5B43FB2DDAB}">
      <dgm:prSet custT="1"/>
      <dgm:spPr/>
      <dgm:t>
        <a:bodyPr/>
        <a:lstStyle/>
        <a:p>
          <a:endParaRPr lang="fr-FR" sz="600"/>
        </a:p>
      </dgm:t>
    </dgm:pt>
    <dgm:pt modelId="{29B9F783-4897-47B9-9E4B-AC20460489E7}" type="sibTrans" cxnId="{23E877A8-EAE2-470A-B036-A5B43FB2DDAB}">
      <dgm:prSet/>
      <dgm:spPr/>
      <dgm:t>
        <a:bodyPr/>
        <a:lstStyle/>
        <a:p>
          <a:endParaRPr lang="fr-FR" sz="2400"/>
        </a:p>
      </dgm:t>
    </dgm:pt>
    <dgm:pt modelId="{859D490A-8328-4C8D-BB65-FA2B92E3922E}">
      <dgm:prSet phldrT="[Texte]" custT="1"/>
      <dgm:spPr>
        <a:solidFill>
          <a:srgbClr val="00D05E"/>
        </a:solidFill>
      </dgm:spPr>
      <dgm:t>
        <a:bodyPr/>
        <a:lstStyle/>
        <a:p>
          <a:r>
            <a:rPr lang="fr-FR" sz="800" dirty="0"/>
            <a:t>Chauffage et froid</a:t>
          </a:r>
        </a:p>
      </dgm:t>
    </dgm:pt>
    <dgm:pt modelId="{F07AF0F8-1C56-4EFF-9785-2D92263C34E6}" type="parTrans" cxnId="{6FD45437-1EC5-4DB3-8411-57F557BF387F}">
      <dgm:prSet custT="1"/>
      <dgm:spPr/>
      <dgm:t>
        <a:bodyPr/>
        <a:lstStyle/>
        <a:p>
          <a:endParaRPr lang="fr-FR" sz="600"/>
        </a:p>
      </dgm:t>
    </dgm:pt>
    <dgm:pt modelId="{68645705-F73B-4900-8B88-345119DFB36B}" type="sibTrans" cxnId="{6FD45437-1EC5-4DB3-8411-57F557BF387F}">
      <dgm:prSet/>
      <dgm:spPr/>
      <dgm:t>
        <a:bodyPr/>
        <a:lstStyle/>
        <a:p>
          <a:endParaRPr lang="fr-FR" sz="2400"/>
        </a:p>
      </dgm:t>
    </dgm:pt>
    <dgm:pt modelId="{C84D1E84-E819-425C-B88C-6E079BB4A93E}">
      <dgm:prSet phldrT="[Texte]" custT="1"/>
      <dgm:spPr>
        <a:solidFill>
          <a:srgbClr val="E45D1A"/>
        </a:solidFill>
      </dgm:spPr>
      <dgm:t>
        <a:bodyPr/>
        <a:lstStyle/>
        <a:p>
          <a:r>
            <a:rPr lang="fr-FR" sz="800" dirty="0"/>
            <a:t>Systèmes mixtes</a:t>
          </a:r>
        </a:p>
        <a:p>
          <a:r>
            <a:rPr lang="fr-FR" sz="800" dirty="0"/>
            <a:t>(centralisée/individuelle)</a:t>
          </a:r>
        </a:p>
      </dgm:t>
    </dgm:pt>
    <dgm:pt modelId="{7C663AF6-FB68-4334-96CD-F735510400CD}" type="parTrans" cxnId="{0F09DA93-912A-41B2-ABEE-ED7ACAFFC3B5}">
      <dgm:prSet/>
      <dgm:spPr/>
      <dgm:t>
        <a:bodyPr/>
        <a:lstStyle/>
        <a:p>
          <a:endParaRPr lang="fr-FR" sz="2400"/>
        </a:p>
      </dgm:t>
    </dgm:pt>
    <dgm:pt modelId="{B27C9403-E4B0-4841-80C9-6ABADAED4245}" type="sibTrans" cxnId="{0F09DA93-912A-41B2-ABEE-ED7ACAFFC3B5}">
      <dgm:prSet/>
      <dgm:spPr/>
      <dgm:t>
        <a:bodyPr/>
        <a:lstStyle/>
        <a:p>
          <a:endParaRPr lang="fr-FR" sz="2400"/>
        </a:p>
      </dgm:t>
    </dgm:pt>
    <dgm:pt modelId="{5F6E2E8D-497D-4948-9114-8ACD90FE8BC4}">
      <dgm:prSet phldrT="[Texte]" custT="1"/>
      <dgm:spPr>
        <a:solidFill>
          <a:srgbClr val="E45D1A"/>
        </a:solidFill>
      </dgm:spPr>
      <dgm:t>
        <a:bodyPr/>
        <a:lstStyle/>
        <a:p>
          <a:pPr marL="72000" algn="l"/>
          <a:r>
            <a:rPr lang="fr-FR" sz="700" dirty="0"/>
            <a:t>PAC individuelle sur boucle d'eau tempérée collective</a:t>
          </a:r>
        </a:p>
      </dgm:t>
    </dgm:pt>
    <dgm:pt modelId="{D2358089-DF5B-4DF8-8502-2837ACF5C2F5}" type="parTrans" cxnId="{53FF9AB8-481C-4092-9BDA-8E8870AEA20B}">
      <dgm:prSet custT="1"/>
      <dgm:spPr/>
      <dgm:t>
        <a:bodyPr/>
        <a:lstStyle/>
        <a:p>
          <a:endParaRPr lang="fr-FR" sz="600"/>
        </a:p>
      </dgm:t>
    </dgm:pt>
    <dgm:pt modelId="{B8378197-2534-48D5-BDF6-438CD1C617A6}" type="sibTrans" cxnId="{53FF9AB8-481C-4092-9BDA-8E8870AEA20B}">
      <dgm:prSet/>
      <dgm:spPr/>
      <dgm:t>
        <a:bodyPr/>
        <a:lstStyle/>
        <a:p>
          <a:endParaRPr lang="fr-FR" sz="2400"/>
        </a:p>
      </dgm:t>
    </dgm:pt>
    <dgm:pt modelId="{EB0BCF97-5790-4E6A-A933-6D396B40A92C}">
      <dgm:prSet phldrT="[Texte]" custT="1"/>
      <dgm:spPr>
        <a:solidFill>
          <a:srgbClr val="0070C0"/>
        </a:solidFill>
      </dgm:spPr>
      <dgm:t>
        <a:bodyPr/>
        <a:lstStyle/>
        <a:p>
          <a:r>
            <a:rPr lang="fr-FR" sz="800" dirty="0"/>
            <a:t>Chauffage, double ou triple service</a:t>
          </a:r>
        </a:p>
      </dgm:t>
    </dgm:pt>
    <dgm:pt modelId="{222658C2-44A4-4AEE-AFEF-DFDEE086DA70}" type="parTrans" cxnId="{F784191D-877E-4A76-BC33-7A01CB5F9185}">
      <dgm:prSet custT="1"/>
      <dgm:spPr/>
      <dgm:t>
        <a:bodyPr/>
        <a:lstStyle/>
        <a:p>
          <a:endParaRPr lang="fr-FR" sz="600"/>
        </a:p>
      </dgm:t>
    </dgm:pt>
    <dgm:pt modelId="{420C9461-39F2-4F83-9A12-DEEE0100D840}" type="sibTrans" cxnId="{F784191D-877E-4A76-BC33-7A01CB5F9185}">
      <dgm:prSet/>
      <dgm:spPr/>
      <dgm:t>
        <a:bodyPr/>
        <a:lstStyle/>
        <a:p>
          <a:endParaRPr lang="fr-FR" sz="2400"/>
        </a:p>
      </dgm:t>
    </dgm:pt>
    <dgm:pt modelId="{0C6EFB0C-28FB-42DD-AB7C-63D80354F8D7}">
      <dgm:prSet phldrT="[Texte]" custT="1"/>
      <dgm:spPr>
        <a:solidFill>
          <a:srgbClr val="009A46"/>
        </a:solidFill>
      </dgm:spPr>
      <dgm:t>
        <a:bodyPr/>
        <a:lstStyle/>
        <a:p>
          <a:pPr marL="72000" algn="l"/>
          <a:r>
            <a:rPr lang="fr-FR" sz="700" dirty="0"/>
            <a:t>CET air/eau</a:t>
          </a:r>
        </a:p>
      </dgm:t>
    </dgm:pt>
    <dgm:pt modelId="{8BB5C4B9-3FE2-474B-8BB1-70F311832F1C}" type="parTrans" cxnId="{B054A1DA-014B-4315-96CD-62D5E142C9F5}">
      <dgm:prSet custT="1"/>
      <dgm:spPr/>
      <dgm:t>
        <a:bodyPr/>
        <a:lstStyle/>
        <a:p>
          <a:endParaRPr lang="fr-FR" sz="600"/>
        </a:p>
      </dgm:t>
    </dgm:pt>
    <dgm:pt modelId="{49BFF80D-39B7-4204-8716-8AAF71C111EF}" type="sibTrans" cxnId="{B054A1DA-014B-4315-96CD-62D5E142C9F5}">
      <dgm:prSet/>
      <dgm:spPr/>
      <dgm:t>
        <a:bodyPr/>
        <a:lstStyle/>
        <a:p>
          <a:endParaRPr lang="fr-FR" sz="2400"/>
        </a:p>
      </dgm:t>
    </dgm:pt>
    <dgm:pt modelId="{0F8908B9-225F-4374-9C7B-24A0AF641688}">
      <dgm:prSet phldrT="[Texte]" custT="1"/>
      <dgm:spPr>
        <a:solidFill>
          <a:srgbClr val="009A46"/>
        </a:solidFill>
      </dgm:spPr>
      <dgm:t>
        <a:bodyPr/>
        <a:lstStyle/>
        <a:p>
          <a:pPr marL="72000" algn="l"/>
          <a:r>
            <a:rPr lang="fr-FR" sz="700" dirty="0"/>
            <a:t>CET air extrait/eau</a:t>
          </a:r>
        </a:p>
      </dgm:t>
    </dgm:pt>
    <dgm:pt modelId="{54B464E7-12A6-4895-AF45-A9FF1E47963B}" type="parTrans" cxnId="{5E65A17F-29B5-43AB-9D0B-23EE061E6361}">
      <dgm:prSet custT="1"/>
      <dgm:spPr/>
      <dgm:t>
        <a:bodyPr/>
        <a:lstStyle/>
        <a:p>
          <a:endParaRPr lang="fr-FR" sz="600"/>
        </a:p>
      </dgm:t>
    </dgm:pt>
    <dgm:pt modelId="{448AC12D-15AB-43DA-9B2A-F4764AE9CE6A}" type="sibTrans" cxnId="{5E65A17F-29B5-43AB-9D0B-23EE061E6361}">
      <dgm:prSet/>
      <dgm:spPr/>
      <dgm:t>
        <a:bodyPr/>
        <a:lstStyle/>
        <a:p>
          <a:endParaRPr lang="fr-FR" sz="2400"/>
        </a:p>
      </dgm:t>
    </dgm:pt>
    <dgm:pt modelId="{C63A9CEA-0249-4917-8350-ED3630FAFF4E}">
      <dgm:prSet phldrT="[Texte]" custT="1"/>
      <dgm:spPr>
        <a:solidFill>
          <a:srgbClr val="00D05E"/>
        </a:solidFill>
      </dgm:spPr>
      <dgm:t>
        <a:bodyPr/>
        <a:lstStyle/>
        <a:p>
          <a:pPr marL="72000" algn="l"/>
          <a:r>
            <a:rPr lang="fr-FR" sz="700" dirty="0"/>
            <a:t>PAC air/air mono-split et multi-split</a:t>
          </a:r>
        </a:p>
      </dgm:t>
    </dgm:pt>
    <dgm:pt modelId="{F74EC77D-07C0-4E1F-9CC0-E3A9DCAA8BA4}" type="parTrans" cxnId="{75A745D0-0C3C-40DE-8B0B-E1FFB32BAB67}">
      <dgm:prSet custT="1"/>
      <dgm:spPr/>
      <dgm:t>
        <a:bodyPr/>
        <a:lstStyle/>
        <a:p>
          <a:endParaRPr lang="fr-FR" sz="600"/>
        </a:p>
      </dgm:t>
    </dgm:pt>
    <dgm:pt modelId="{7E1D7C44-50E8-4256-8220-8785F415EF27}" type="sibTrans" cxnId="{75A745D0-0C3C-40DE-8B0B-E1FFB32BAB67}">
      <dgm:prSet/>
      <dgm:spPr/>
      <dgm:t>
        <a:bodyPr/>
        <a:lstStyle/>
        <a:p>
          <a:endParaRPr lang="fr-FR" sz="2400"/>
        </a:p>
      </dgm:t>
    </dgm:pt>
    <dgm:pt modelId="{0132F373-65CE-4279-ADFB-B95F69BF48AA}">
      <dgm:prSet phldrT="[Texte]" custT="1"/>
      <dgm:spPr>
        <a:solidFill>
          <a:srgbClr val="0070C0"/>
        </a:solidFill>
      </dgm:spPr>
      <dgm:t>
        <a:bodyPr/>
        <a:lstStyle/>
        <a:p>
          <a:pPr marL="72000" algn="l"/>
          <a:r>
            <a:rPr lang="fr-FR" sz="700" dirty="0"/>
            <a:t>PAC air/air (DRV)</a:t>
          </a:r>
        </a:p>
      </dgm:t>
    </dgm:pt>
    <dgm:pt modelId="{620C523A-4E70-40A5-8E29-5CC72CF07C49}" type="parTrans" cxnId="{48201629-A805-4C95-9576-D27A334124BB}">
      <dgm:prSet custT="1"/>
      <dgm:spPr/>
      <dgm:t>
        <a:bodyPr/>
        <a:lstStyle/>
        <a:p>
          <a:endParaRPr lang="fr-FR" sz="600"/>
        </a:p>
      </dgm:t>
    </dgm:pt>
    <dgm:pt modelId="{79760A34-6728-431D-B3EB-31A07C56DCBA}" type="sibTrans" cxnId="{48201629-A805-4C95-9576-D27A334124BB}">
      <dgm:prSet/>
      <dgm:spPr/>
      <dgm:t>
        <a:bodyPr/>
        <a:lstStyle/>
        <a:p>
          <a:endParaRPr lang="fr-FR" sz="2400"/>
        </a:p>
      </dgm:t>
    </dgm:pt>
    <dgm:pt modelId="{3472067B-7997-484E-B74D-158833844BBD}">
      <dgm:prSet phldrT="[Texte]" custT="1"/>
      <dgm:spPr>
        <a:solidFill>
          <a:srgbClr val="008FFA"/>
        </a:solidFill>
      </dgm:spPr>
      <dgm:t>
        <a:bodyPr/>
        <a:lstStyle/>
        <a:p>
          <a:r>
            <a:rPr lang="fr-FR" sz="800" dirty="0"/>
            <a:t>ECS</a:t>
          </a:r>
        </a:p>
      </dgm:t>
    </dgm:pt>
    <dgm:pt modelId="{8F7A0B4A-63E9-4B04-9D45-5EE0BD49F34A}" type="parTrans" cxnId="{FEF7319A-95F0-46A3-905F-9F7096BFBF7A}">
      <dgm:prSet custT="1"/>
      <dgm:spPr/>
      <dgm:t>
        <a:bodyPr/>
        <a:lstStyle/>
        <a:p>
          <a:endParaRPr lang="fr-FR" sz="600"/>
        </a:p>
      </dgm:t>
    </dgm:pt>
    <dgm:pt modelId="{EB002E86-EB8B-4DB3-8DA4-4B8AB5BFFBBE}" type="sibTrans" cxnId="{FEF7319A-95F0-46A3-905F-9F7096BFBF7A}">
      <dgm:prSet/>
      <dgm:spPr/>
      <dgm:t>
        <a:bodyPr/>
        <a:lstStyle/>
        <a:p>
          <a:endParaRPr lang="fr-FR" sz="2400"/>
        </a:p>
      </dgm:t>
    </dgm:pt>
    <dgm:pt modelId="{ACDFA2E8-551B-4468-9ABE-CA5D70F0BC0A}">
      <dgm:prSet phldrT="[Texte]" custT="1"/>
      <dgm:spPr>
        <a:solidFill>
          <a:srgbClr val="008FFA"/>
        </a:solidFill>
      </dgm:spPr>
      <dgm:t>
        <a:bodyPr/>
        <a:lstStyle/>
        <a:p>
          <a:pPr marL="72000" algn="l"/>
          <a:r>
            <a:rPr lang="fr-FR" sz="700" dirty="0"/>
            <a:t>PAC Air/eau</a:t>
          </a:r>
        </a:p>
      </dgm:t>
    </dgm:pt>
    <dgm:pt modelId="{CEA74443-3167-4DEB-A548-D37FEA91641A}" type="parTrans" cxnId="{123D8561-F7BE-4A22-8B25-EFAD7FD6756D}">
      <dgm:prSet custT="1"/>
      <dgm:spPr/>
      <dgm:t>
        <a:bodyPr/>
        <a:lstStyle/>
        <a:p>
          <a:endParaRPr lang="fr-FR" sz="600"/>
        </a:p>
      </dgm:t>
    </dgm:pt>
    <dgm:pt modelId="{3FD426E7-7989-457A-8EF6-BC98D04D870F}" type="sibTrans" cxnId="{123D8561-F7BE-4A22-8B25-EFAD7FD6756D}">
      <dgm:prSet/>
      <dgm:spPr/>
      <dgm:t>
        <a:bodyPr/>
        <a:lstStyle/>
        <a:p>
          <a:endParaRPr lang="fr-FR" sz="2400"/>
        </a:p>
      </dgm:t>
    </dgm:pt>
    <dgm:pt modelId="{8552430A-692E-404F-88D5-108CB09E2377}">
      <dgm:prSet phldrT="[Texte]" custT="1"/>
      <dgm:spPr>
        <a:solidFill>
          <a:srgbClr val="008FFA"/>
        </a:solidFill>
      </dgm:spPr>
      <dgm:t>
        <a:bodyPr/>
        <a:lstStyle/>
        <a:p>
          <a:pPr marL="72000" algn="l"/>
          <a:r>
            <a:rPr lang="fr-FR" sz="700" dirty="0"/>
            <a:t>PAC Eaux grises/eau</a:t>
          </a:r>
        </a:p>
      </dgm:t>
    </dgm:pt>
    <dgm:pt modelId="{CF5A8060-65B4-4580-BFDC-98FE59C06BEF}" type="parTrans" cxnId="{1F01E381-5120-4B86-A2AF-0CBF24240BFE}">
      <dgm:prSet custT="1"/>
      <dgm:spPr/>
      <dgm:t>
        <a:bodyPr/>
        <a:lstStyle/>
        <a:p>
          <a:endParaRPr lang="fr-FR" sz="600"/>
        </a:p>
      </dgm:t>
    </dgm:pt>
    <dgm:pt modelId="{66577572-C1C6-480F-83C7-669EA32AA5E7}" type="sibTrans" cxnId="{1F01E381-5120-4B86-A2AF-0CBF24240BFE}">
      <dgm:prSet/>
      <dgm:spPr/>
      <dgm:t>
        <a:bodyPr/>
        <a:lstStyle/>
        <a:p>
          <a:endParaRPr lang="fr-FR" sz="2400"/>
        </a:p>
      </dgm:t>
    </dgm:pt>
    <dgm:pt modelId="{5582DF0D-4811-4099-9CE7-AC6A0721DE51}">
      <dgm:prSet phldrT="[Texte]" custT="1"/>
      <dgm:spPr>
        <a:solidFill>
          <a:srgbClr val="00D05E"/>
        </a:solidFill>
      </dgm:spPr>
      <dgm:t>
        <a:bodyPr/>
        <a:lstStyle/>
        <a:p>
          <a:r>
            <a:rPr lang="fr-FR" sz="800" dirty="0"/>
            <a:t>ECS et chauffage/refroidissement partiel</a:t>
          </a:r>
        </a:p>
      </dgm:t>
    </dgm:pt>
    <dgm:pt modelId="{9E2F82AA-34FE-48DB-9892-9B52685F2D1D}" type="parTrans" cxnId="{BB4D0B1D-F8DF-4CB9-8C5F-7864D52EA3A5}">
      <dgm:prSet custT="1"/>
      <dgm:spPr/>
      <dgm:t>
        <a:bodyPr/>
        <a:lstStyle/>
        <a:p>
          <a:endParaRPr lang="fr-FR" sz="600"/>
        </a:p>
      </dgm:t>
    </dgm:pt>
    <dgm:pt modelId="{FF701E2F-6E65-469B-884B-E0C2A4333A4F}" type="sibTrans" cxnId="{BB4D0B1D-F8DF-4CB9-8C5F-7864D52EA3A5}">
      <dgm:prSet/>
      <dgm:spPr/>
      <dgm:t>
        <a:bodyPr/>
        <a:lstStyle/>
        <a:p>
          <a:endParaRPr lang="fr-FR" sz="2400"/>
        </a:p>
      </dgm:t>
    </dgm:pt>
    <dgm:pt modelId="{18BDDE89-9842-4497-91C9-6815F1F79414}">
      <dgm:prSet custT="1"/>
      <dgm:spPr>
        <a:solidFill>
          <a:srgbClr val="E45D1A"/>
        </a:solidFill>
      </dgm:spPr>
      <dgm:t>
        <a:bodyPr/>
        <a:lstStyle/>
        <a:p>
          <a:r>
            <a:rPr lang="fr-FR" sz="800" dirty="0"/>
            <a:t>Chauffage, double ou triple service</a:t>
          </a:r>
        </a:p>
      </dgm:t>
    </dgm:pt>
    <dgm:pt modelId="{8C440740-BE94-4FC8-B662-CAC7221454EF}" type="parTrans" cxnId="{031AA858-AD5B-4CB2-96EF-81D3D8F663E5}">
      <dgm:prSet custT="1"/>
      <dgm:spPr/>
      <dgm:t>
        <a:bodyPr/>
        <a:lstStyle/>
        <a:p>
          <a:endParaRPr lang="fr-FR" sz="600"/>
        </a:p>
      </dgm:t>
    </dgm:pt>
    <dgm:pt modelId="{2365C73B-C257-4BE0-B2A9-9C9C125A4B79}" type="sibTrans" cxnId="{031AA858-AD5B-4CB2-96EF-81D3D8F663E5}">
      <dgm:prSet/>
      <dgm:spPr/>
      <dgm:t>
        <a:bodyPr/>
        <a:lstStyle/>
        <a:p>
          <a:endParaRPr lang="fr-FR" sz="2400"/>
        </a:p>
      </dgm:t>
    </dgm:pt>
    <dgm:pt modelId="{8876B368-0BFA-43D1-836A-B2C08B8DC4C1}">
      <dgm:prSet custT="1"/>
      <dgm:spPr>
        <a:solidFill>
          <a:srgbClr val="008FFA"/>
        </a:solidFill>
      </dgm:spPr>
      <dgm:t>
        <a:bodyPr/>
        <a:lstStyle/>
        <a:p>
          <a:pPr marL="72000" algn="l"/>
          <a:r>
            <a:rPr lang="fr-FR" sz="700" dirty="0"/>
            <a:t>PAC hybride</a:t>
          </a:r>
        </a:p>
      </dgm:t>
    </dgm:pt>
    <dgm:pt modelId="{BE73A80C-488D-45F5-A184-C3D53FCC8981}" type="parTrans" cxnId="{E05DA1D2-6654-46A2-9D85-189B446DFE23}">
      <dgm:prSet custT="1"/>
      <dgm:spPr/>
      <dgm:t>
        <a:bodyPr/>
        <a:lstStyle/>
        <a:p>
          <a:endParaRPr lang="fr-FR" sz="600"/>
        </a:p>
      </dgm:t>
    </dgm:pt>
    <dgm:pt modelId="{0B94533F-067A-4828-9950-214AA3B62391}" type="sibTrans" cxnId="{E05DA1D2-6654-46A2-9D85-189B446DFE23}">
      <dgm:prSet/>
      <dgm:spPr/>
      <dgm:t>
        <a:bodyPr/>
        <a:lstStyle/>
        <a:p>
          <a:endParaRPr lang="fr-FR" sz="2400"/>
        </a:p>
      </dgm:t>
    </dgm:pt>
    <dgm:pt modelId="{A7BC4CFF-842D-4306-BCF3-D1E0DDB6E8E6}">
      <dgm:prSet custT="1"/>
      <dgm:spPr>
        <a:solidFill>
          <a:srgbClr val="008FFA"/>
        </a:solidFill>
      </dgm:spPr>
      <dgm:t>
        <a:bodyPr/>
        <a:lstStyle/>
        <a:p>
          <a:pPr marL="72000" algn="l"/>
          <a:r>
            <a:rPr lang="fr-FR" sz="700" dirty="0"/>
            <a:t>PAC sur capteur solaire atmosphérique</a:t>
          </a:r>
        </a:p>
      </dgm:t>
    </dgm:pt>
    <dgm:pt modelId="{0AB41869-716F-40C6-94CF-4AE3FE1F9DA4}" type="sibTrans" cxnId="{37F51583-BD7F-445B-B9A8-DF5ED24A51D3}">
      <dgm:prSet/>
      <dgm:spPr/>
      <dgm:t>
        <a:bodyPr/>
        <a:lstStyle/>
        <a:p>
          <a:endParaRPr lang="fr-FR" sz="2400"/>
        </a:p>
      </dgm:t>
    </dgm:pt>
    <dgm:pt modelId="{A12BC054-21EB-40E1-A00D-240327598F52}" type="parTrans" cxnId="{37F51583-BD7F-445B-B9A8-DF5ED24A51D3}">
      <dgm:prSet custT="1"/>
      <dgm:spPr/>
      <dgm:t>
        <a:bodyPr/>
        <a:lstStyle/>
        <a:p>
          <a:endParaRPr lang="fr-FR" sz="600"/>
        </a:p>
      </dgm:t>
    </dgm:pt>
    <dgm:pt modelId="{80346BCF-7FEF-4BC6-B1AB-4696E5FC69F3}">
      <dgm:prSet custT="1"/>
      <dgm:spPr/>
      <dgm:t>
        <a:bodyPr/>
        <a:lstStyle/>
        <a:p>
          <a:pPr marL="72000" algn="l"/>
          <a:r>
            <a:rPr lang="fr-FR" sz="700" dirty="0"/>
            <a:t>PAC eau /eau :  sur nappe aquifère </a:t>
          </a:r>
        </a:p>
      </dgm:t>
    </dgm:pt>
    <dgm:pt modelId="{910033D3-14AE-47B6-A82D-3A5F3F12CA13}" type="parTrans" cxnId="{BCE8B333-C432-4C5D-8F28-361595FB537A}">
      <dgm:prSet custT="1"/>
      <dgm:spPr/>
      <dgm:t>
        <a:bodyPr/>
        <a:lstStyle/>
        <a:p>
          <a:endParaRPr lang="fr-FR" sz="600"/>
        </a:p>
      </dgm:t>
    </dgm:pt>
    <dgm:pt modelId="{CECF9664-EE03-4029-910E-3A9438CE0F31}" type="sibTrans" cxnId="{BCE8B333-C432-4C5D-8F28-361595FB537A}">
      <dgm:prSet/>
      <dgm:spPr/>
      <dgm:t>
        <a:bodyPr/>
        <a:lstStyle/>
        <a:p>
          <a:endParaRPr lang="fr-FR" sz="2400"/>
        </a:p>
      </dgm:t>
    </dgm:pt>
    <dgm:pt modelId="{4300F58F-5B98-4B16-8D58-A1FFBB81A487}">
      <dgm:prSet custT="1"/>
      <dgm:spPr/>
      <dgm:t>
        <a:bodyPr/>
        <a:lstStyle/>
        <a:p>
          <a:pPr marL="72000" algn="l"/>
          <a:r>
            <a:rPr lang="fr-FR" sz="700" dirty="0"/>
            <a:t>PAC absorption gaz</a:t>
          </a:r>
        </a:p>
      </dgm:t>
    </dgm:pt>
    <dgm:pt modelId="{9AB1F979-1957-41A3-BBA7-A033CBCA36FF}" type="parTrans" cxnId="{47A0B29B-7935-4275-A400-40C5AE9671F5}">
      <dgm:prSet custT="1"/>
      <dgm:spPr/>
      <dgm:t>
        <a:bodyPr/>
        <a:lstStyle/>
        <a:p>
          <a:endParaRPr lang="fr-FR" sz="600"/>
        </a:p>
      </dgm:t>
    </dgm:pt>
    <dgm:pt modelId="{2DF2FF18-955C-4886-AE2E-392FD4BBC0F7}" type="sibTrans" cxnId="{47A0B29B-7935-4275-A400-40C5AE9671F5}">
      <dgm:prSet/>
      <dgm:spPr/>
      <dgm:t>
        <a:bodyPr/>
        <a:lstStyle/>
        <a:p>
          <a:endParaRPr lang="fr-FR" sz="2400"/>
        </a:p>
      </dgm:t>
    </dgm:pt>
    <dgm:pt modelId="{B4904640-2CF2-44FC-A094-83DE2F66311E}">
      <dgm:prSet custT="1"/>
      <dgm:spPr/>
      <dgm:t>
        <a:bodyPr/>
        <a:lstStyle/>
        <a:p>
          <a:pPr marL="72000" algn="l"/>
          <a:r>
            <a:rPr lang="fr-FR" sz="700" dirty="0"/>
            <a:t>PAC hybride gaz</a:t>
          </a:r>
        </a:p>
      </dgm:t>
    </dgm:pt>
    <dgm:pt modelId="{9DA10883-F5B7-4705-B6A9-1818E238457F}" type="parTrans" cxnId="{87909237-1E66-43E5-BF39-AFAA4A240201}">
      <dgm:prSet custT="1"/>
      <dgm:spPr/>
      <dgm:t>
        <a:bodyPr/>
        <a:lstStyle/>
        <a:p>
          <a:endParaRPr lang="fr-FR" sz="600"/>
        </a:p>
      </dgm:t>
    </dgm:pt>
    <dgm:pt modelId="{F7199F28-8343-4C3A-9C66-634A8F9A3018}" type="sibTrans" cxnId="{87909237-1E66-43E5-BF39-AFAA4A240201}">
      <dgm:prSet/>
      <dgm:spPr/>
      <dgm:t>
        <a:bodyPr/>
        <a:lstStyle/>
        <a:p>
          <a:endParaRPr lang="fr-FR" sz="2400"/>
        </a:p>
      </dgm:t>
    </dgm:pt>
    <dgm:pt modelId="{C021AD34-9764-476F-9562-C07CBBE0483D}">
      <dgm:prSet phldrT="[Texte]"/>
      <dgm:spPr>
        <a:solidFill>
          <a:srgbClr val="E45D1A"/>
        </a:solidFill>
      </dgm:spPr>
      <dgm:t>
        <a:bodyPr/>
        <a:lstStyle/>
        <a:p>
          <a:pPr marL="72000" algn="l"/>
          <a:r>
            <a:rPr lang="fr-FR" dirty="0"/>
            <a:t>CET individuelle sur retour de boucle d'eau chauffage + PAC collective chauffage </a:t>
          </a:r>
        </a:p>
      </dgm:t>
    </dgm:pt>
    <dgm:pt modelId="{AE0FEF33-A20D-4E85-9C9C-5CF60709CB1B}" type="parTrans" cxnId="{1AA18DA9-E47D-46F9-A301-196238B27552}">
      <dgm:prSet/>
      <dgm:spPr/>
      <dgm:t>
        <a:bodyPr/>
        <a:lstStyle/>
        <a:p>
          <a:endParaRPr lang="fr-FR"/>
        </a:p>
      </dgm:t>
    </dgm:pt>
    <dgm:pt modelId="{0055D607-D4A6-4F11-B085-C348C5C6B695}" type="sibTrans" cxnId="{1AA18DA9-E47D-46F9-A301-196238B27552}">
      <dgm:prSet/>
      <dgm:spPr/>
      <dgm:t>
        <a:bodyPr/>
        <a:lstStyle/>
        <a:p>
          <a:endParaRPr lang="fr-FR"/>
        </a:p>
      </dgm:t>
    </dgm:pt>
    <dgm:pt modelId="{3AF7EDEB-C315-4011-A1B1-FF2FB455C90B}">
      <dgm:prSet phldrT="[Texte]" custT="1"/>
      <dgm:spPr>
        <a:solidFill>
          <a:srgbClr val="009A46"/>
        </a:solidFill>
      </dgm:spPr>
      <dgm:t>
        <a:bodyPr/>
        <a:lstStyle/>
        <a:p>
          <a:pPr marL="72000" algn="l"/>
          <a:r>
            <a:rPr lang="fr-FR" sz="700" dirty="0"/>
            <a:t>PAC Air/Eau </a:t>
          </a:r>
        </a:p>
      </dgm:t>
    </dgm:pt>
    <dgm:pt modelId="{53E94B1B-1586-41CA-A345-3110A8A8A594}" type="parTrans" cxnId="{6177CD7B-EEB9-455C-9FCD-57E917B345C1}">
      <dgm:prSet/>
      <dgm:spPr/>
      <dgm:t>
        <a:bodyPr/>
        <a:lstStyle/>
        <a:p>
          <a:endParaRPr lang="fr-FR"/>
        </a:p>
      </dgm:t>
    </dgm:pt>
    <dgm:pt modelId="{ACFB3964-56BA-4808-A2CE-5AC3D4CD5A09}" type="sibTrans" cxnId="{6177CD7B-EEB9-455C-9FCD-57E917B345C1}">
      <dgm:prSet/>
      <dgm:spPr/>
      <dgm:t>
        <a:bodyPr/>
        <a:lstStyle/>
        <a:p>
          <a:endParaRPr lang="fr-FR"/>
        </a:p>
      </dgm:t>
    </dgm:pt>
    <dgm:pt modelId="{1E18384B-1971-4AA6-82D6-2CA3AF34F06D}">
      <dgm:prSet custT="1"/>
      <dgm:spPr>
        <a:solidFill>
          <a:srgbClr val="009A46"/>
        </a:solidFill>
      </dgm:spPr>
      <dgm:t>
        <a:bodyPr/>
        <a:lstStyle/>
        <a:p>
          <a:r>
            <a:rPr lang="fr-FR" sz="800" dirty="0"/>
            <a:t>Chauffage, double ou triple service</a:t>
          </a:r>
        </a:p>
      </dgm:t>
    </dgm:pt>
    <dgm:pt modelId="{98311402-016B-42AC-97B0-7119C651D4C0}" type="parTrans" cxnId="{0C5AD373-4D0A-43A7-9081-7B233CF74B25}">
      <dgm:prSet/>
      <dgm:spPr/>
      <dgm:t>
        <a:bodyPr/>
        <a:lstStyle/>
        <a:p>
          <a:endParaRPr lang="fr-FR"/>
        </a:p>
      </dgm:t>
    </dgm:pt>
    <dgm:pt modelId="{EAEC27E2-2EEA-4D97-AFBB-AC9F0BB49255}" type="sibTrans" cxnId="{0C5AD373-4D0A-43A7-9081-7B233CF74B25}">
      <dgm:prSet/>
      <dgm:spPr/>
      <dgm:t>
        <a:bodyPr/>
        <a:lstStyle/>
        <a:p>
          <a:endParaRPr lang="fr-FR"/>
        </a:p>
      </dgm:t>
    </dgm:pt>
    <dgm:pt modelId="{D7F4DD72-DD0E-4818-8574-B5D98BD4A289}">
      <dgm:prSet phldrT="[Texte]" custT="1"/>
      <dgm:spPr>
        <a:solidFill>
          <a:srgbClr val="009A46"/>
        </a:solidFill>
      </dgm:spPr>
      <dgm:t>
        <a:bodyPr/>
        <a:lstStyle/>
        <a:p>
          <a:pPr marL="72000" algn="l"/>
          <a:r>
            <a:rPr lang="fr-FR" sz="700" dirty="0"/>
            <a:t>PAC air extrait/eau</a:t>
          </a:r>
        </a:p>
      </dgm:t>
    </dgm:pt>
    <dgm:pt modelId="{A9A3B599-482F-42A8-BD62-7B9480B58EC5}" type="parTrans" cxnId="{48800128-A8AD-4D26-9BCB-7A67BE1B441E}">
      <dgm:prSet/>
      <dgm:spPr/>
      <dgm:t>
        <a:bodyPr/>
        <a:lstStyle/>
        <a:p>
          <a:endParaRPr lang="fr-FR"/>
        </a:p>
      </dgm:t>
    </dgm:pt>
    <dgm:pt modelId="{8468B1A7-E0E3-4F0F-A0B0-38636BF34981}" type="sibTrans" cxnId="{48800128-A8AD-4D26-9BCB-7A67BE1B441E}">
      <dgm:prSet/>
      <dgm:spPr/>
      <dgm:t>
        <a:bodyPr/>
        <a:lstStyle/>
        <a:p>
          <a:endParaRPr lang="fr-FR"/>
        </a:p>
      </dgm:t>
    </dgm:pt>
    <dgm:pt modelId="{DBFD400E-FADC-455C-B73E-16E5F65B1F02}">
      <dgm:prSet custT="1"/>
      <dgm:spPr>
        <a:solidFill>
          <a:srgbClr val="009A46"/>
        </a:solidFill>
      </dgm:spPr>
      <dgm:t>
        <a:bodyPr/>
        <a:lstStyle/>
        <a:p>
          <a:pPr marL="72000" algn="l"/>
          <a:r>
            <a:rPr lang="fr-FR" sz="700" dirty="0"/>
            <a:t>PAC air/air gainable</a:t>
          </a:r>
        </a:p>
      </dgm:t>
    </dgm:pt>
    <dgm:pt modelId="{17DFFE2C-FE84-476E-BDD0-A937A4AE040C}" type="parTrans" cxnId="{EAB8BC15-160F-4921-A9FF-F99D9BBD5546}">
      <dgm:prSet/>
      <dgm:spPr/>
      <dgm:t>
        <a:bodyPr/>
        <a:lstStyle/>
        <a:p>
          <a:endParaRPr lang="fr-FR"/>
        </a:p>
      </dgm:t>
    </dgm:pt>
    <dgm:pt modelId="{5FE1CFCC-4825-4340-88C8-3E1594F12D74}" type="sibTrans" cxnId="{EAB8BC15-160F-4921-A9FF-F99D9BBD5546}">
      <dgm:prSet/>
      <dgm:spPr/>
      <dgm:t>
        <a:bodyPr/>
        <a:lstStyle/>
        <a:p>
          <a:endParaRPr lang="fr-FR"/>
        </a:p>
      </dgm:t>
    </dgm:pt>
    <dgm:pt modelId="{A00EA5B2-AFDA-4BF4-BDFA-DBA40EC6E391}">
      <dgm:prSet custT="1"/>
      <dgm:spPr>
        <a:solidFill>
          <a:srgbClr val="00D05E"/>
        </a:solidFill>
      </dgm:spPr>
      <dgm:t>
        <a:bodyPr/>
        <a:lstStyle/>
        <a:p>
          <a:pPr marL="72000" algn="l"/>
          <a:r>
            <a:rPr lang="fr-FR" sz="700" dirty="0"/>
            <a:t>CET ECS air/eau avec capacité chauffage partiel</a:t>
          </a:r>
        </a:p>
      </dgm:t>
    </dgm:pt>
    <dgm:pt modelId="{A16820A1-6F47-4F87-BFD6-AB38C524E645}" type="sibTrans" cxnId="{F143A09F-DEFB-4D5C-8496-28A9F0EC38F9}">
      <dgm:prSet/>
      <dgm:spPr/>
      <dgm:t>
        <a:bodyPr/>
        <a:lstStyle/>
        <a:p>
          <a:endParaRPr lang="fr-FR" sz="2400"/>
        </a:p>
      </dgm:t>
    </dgm:pt>
    <dgm:pt modelId="{6BB92758-E725-41D2-BE53-13E2D22A8F88}" type="parTrans" cxnId="{F143A09F-DEFB-4D5C-8496-28A9F0EC38F9}">
      <dgm:prSet custT="1"/>
      <dgm:spPr/>
      <dgm:t>
        <a:bodyPr/>
        <a:lstStyle/>
        <a:p>
          <a:endParaRPr lang="fr-FR" sz="600"/>
        </a:p>
      </dgm:t>
    </dgm:pt>
    <dgm:pt modelId="{741682A1-FD21-44BB-B1CC-0B2099236724}" type="pres">
      <dgm:prSet presAssocID="{5BD25C80-9085-41C6-B265-59E02BC5F3E7}" presName="diagram" presStyleCnt="0">
        <dgm:presLayoutVars>
          <dgm:chPref val="1"/>
          <dgm:dir/>
          <dgm:animOne val="branch"/>
          <dgm:animLvl val="lvl"/>
          <dgm:resizeHandles val="exact"/>
        </dgm:presLayoutVars>
      </dgm:prSet>
      <dgm:spPr/>
    </dgm:pt>
    <dgm:pt modelId="{F868137B-1DD1-4F24-8514-06A36DBA4CE1}" type="pres">
      <dgm:prSet presAssocID="{37FFC0B4-39D9-4B5C-87C6-3179927DF253}" presName="root1" presStyleCnt="0"/>
      <dgm:spPr/>
    </dgm:pt>
    <dgm:pt modelId="{6C145D74-DEE3-45B9-A910-93F2DEEE12C0}" type="pres">
      <dgm:prSet presAssocID="{37FFC0B4-39D9-4B5C-87C6-3179927DF253}" presName="LevelOneTextNode" presStyleLbl="node0" presStyleIdx="0" presStyleCnt="3" custScaleX="142750" custLinFactNeighborX="-1472" custLinFactNeighborY="-1741">
        <dgm:presLayoutVars>
          <dgm:chPref val="3"/>
        </dgm:presLayoutVars>
      </dgm:prSet>
      <dgm:spPr/>
    </dgm:pt>
    <dgm:pt modelId="{B39F7E2F-AEDF-4D6F-B903-5DDADE4C4EED}" type="pres">
      <dgm:prSet presAssocID="{37FFC0B4-39D9-4B5C-87C6-3179927DF253}" presName="level2hierChild" presStyleCnt="0"/>
      <dgm:spPr/>
    </dgm:pt>
    <dgm:pt modelId="{87774FDB-F5AE-49A5-9B85-5CE298E08A18}" type="pres">
      <dgm:prSet presAssocID="{8F7A0B4A-63E9-4B04-9D45-5EE0BD49F34A}" presName="conn2-1" presStyleLbl="parChTrans1D2" presStyleIdx="0" presStyleCnt="7"/>
      <dgm:spPr/>
    </dgm:pt>
    <dgm:pt modelId="{F4B84E25-2937-4CDA-BC16-0F663BBD93D8}" type="pres">
      <dgm:prSet presAssocID="{8F7A0B4A-63E9-4B04-9D45-5EE0BD49F34A}" presName="connTx" presStyleLbl="parChTrans1D2" presStyleIdx="0" presStyleCnt="7"/>
      <dgm:spPr/>
    </dgm:pt>
    <dgm:pt modelId="{D7D5D764-7259-41AE-B923-6634BE9820CB}" type="pres">
      <dgm:prSet presAssocID="{3472067B-7997-484E-B74D-158833844BBD}" presName="root2" presStyleCnt="0"/>
      <dgm:spPr/>
    </dgm:pt>
    <dgm:pt modelId="{C451E3BB-2F0F-4FD4-903E-4FB7A2DEC82A}" type="pres">
      <dgm:prSet presAssocID="{3472067B-7997-484E-B74D-158833844BBD}" presName="LevelTwoTextNode" presStyleLbl="node2" presStyleIdx="0" presStyleCnt="7" custScaleX="245063" custScaleY="62318" custLinFactNeighborY="32876">
        <dgm:presLayoutVars>
          <dgm:chPref val="3"/>
        </dgm:presLayoutVars>
      </dgm:prSet>
      <dgm:spPr/>
    </dgm:pt>
    <dgm:pt modelId="{24709497-D718-4CFC-B053-E81B2B78C30E}" type="pres">
      <dgm:prSet presAssocID="{3472067B-7997-484E-B74D-158833844BBD}" presName="level3hierChild" presStyleCnt="0"/>
      <dgm:spPr/>
    </dgm:pt>
    <dgm:pt modelId="{03B984AA-ED50-41C9-A1F5-F1EE878A19A2}" type="pres">
      <dgm:prSet presAssocID="{CEA74443-3167-4DEB-A548-D37FEA91641A}" presName="conn2-1" presStyleLbl="parChTrans1D3" presStyleIdx="0" presStyleCnt="19"/>
      <dgm:spPr/>
    </dgm:pt>
    <dgm:pt modelId="{E15F16F1-8E31-45C2-8968-70418A20BA44}" type="pres">
      <dgm:prSet presAssocID="{CEA74443-3167-4DEB-A548-D37FEA91641A}" presName="connTx" presStyleLbl="parChTrans1D3" presStyleIdx="0" presStyleCnt="19"/>
      <dgm:spPr/>
    </dgm:pt>
    <dgm:pt modelId="{5A0FD50A-41CF-4336-AF96-FA28503E2B3B}" type="pres">
      <dgm:prSet presAssocID="{ACDFA2E8-551B-4468-9ABE-CA5D70F0BC0A}" presName="root2" presStyleCnt="0"/>
      <dgm:spPr/>
    </dgm:pt>
    <dgm:pt modelId="{B371547A-8543-4CBE-880B-1E3208B21317}" type="pres">
      <dgm:prSet presAssocID="{ACDFA2E8-551B-4468-9ABE-CA5D70F0BC0A}" presName="LevelTwoTextNode" presStyleLbl="node3" presStyleIdx="0" presStyleCnt="19" custScaleX="260845" custScaleY="40804" custLinFactNeighborX="-871">
        <dgm:presLayoutVars>
          <dgm:chPref val="3"/>
        </dgm:presLayoutVars>
      </dgm:prSet>
      <dgm:spPr/>
    </dgm:pt>
    <dgm:pt modelId="{8A14C2C0-A205-4EF4-AD73-90D300DE5DEE}" type="pres">
      <dgm:prSet presAssocID="{ACDFA2E8-551B-4468-9ABE-CA5D70F0BC0A}" presName="level3hierChild" presStyleCnt="0"/>
      <dgm:spPr/>
    </dgm:pt>
    <dgm:pt modelId="{FF104730-0100-4C6A-B4BD-E163414C3EE6}" type="pres">
      <dgm:prSet presAssocID="{CF5A8060-65B4-4580-BFDC-98FE59C06BEF}" presName="conn2-1" presStyleLbl="parChTrans1D3" presStyleIdx="1" presStyleCnt="19"/>
      <dgm:spPr/>
    </dgm:pt>
    <dgm:pt modelId="{EA3E4465-2452-4197-BD38-D34E7B6F7985}" type="pres">
      <dgm:prSet presAssocID="{CF5A8060-65B4-4580-BFDC-98FE59C06BEF}" presName="connTx" presStyleLbl="parChTrans1D3" presStyleIdx="1" presStyleCnt="19"/>
      <dgm:spPr/>
    </dgm:pt>
    <dgm:pt modelId="{C96006BA-3DFA-4414-8451-5C8331103297}" type="pres">
      <dgm:prSet presAssocID="{8552430A-692E-404F-88D5-108CB09E2377}" presName="root2" presStyleCnt="0"/>
      <dgm:spPr/>
    </dgm:pt>
    <dgm:pt modelId="{9147F9DF-9D02-4F0E-B914-47CDD7439253}" type="pres">
      <dgm:prSet presAssocID="{8552430A-692E-404F-88D5-108CB09E2377}" presName="LevelTwoTextNode" presStyleLbl="node3" presStyleIdx="1" presStyleCnt="19" custFlipHor="1" custScaleX="260845" custScaleY="40804">
        <dgm:presLayoutVars>
          <dgm:chPref val="3"/>
        </dgm:presLayoutVars>
      </dgm:prSet>
      <dgm:spPr/>
    </dgm:pt>
    <dgm:pt modelId="{9185FB06-AFEF-4A5F-B625-52E59D289F11}" type="pres">
      <dgm:prSet presAssocID="{8552430A-692E-404F-88D5-108CB09E2377}" presName="level3hierChild" presStyleCnt="0"/>
      <dgm:spPr/>
    </dgm:pt>
    <dgm:pt modelId="{7B1BC9DC-413A-48E8-B56B-4EDB47F677F1}" type="pres">
      <dgm:prSet presAssocID="{A12BC054-21EB-40E1-A00D-240327598F52}" presName="conn2-1" presStyleLbl="parChTrans1D3" presStyleIdx="2" presStyleCnt="19"/>
      <dgm:spPr/>
    </dgm:pt>
    <dgm:pt modelId="{E04C5504-27E2-4671-B141-175E38B2FCB5}" type="pres">
      <dgm:prSet presAssocID="{A12BC054-21EB-40E1-A00D-240327598F52}" presName="connTx" presStyleLbl="parChTrans1D3" presStyleIdx="2" presStyleCnt="19"/>
      <dgm:spPr/>
    </dgm:pt>
    <dgm:pt modelId="{5516C88A-9DA3-4F2A-AEAA-7D1C38AED19B}" type="pres">
      <dgm:prSet presAssocID="{A7BC4CFF-842D-4306-BCF3-D1E0DDB6E8E6}" presName="root2" presStyleCnt="0"/>
      <dgm:spPr/>
    </dgm:pt>
    <dgm:pt modelId="{68EF2F9F-333B-4F0F-90DD-8F6B3D39C77A}" type="pres">
      <dgm:prSet presAssocID="{A7BC4CFF-842D-4306-BCF3-D1E0DDB6E8E6}" presName="LevelTwoTextNode" presStyleLbl="node3" presStyleIdx="2" presStyleCnt="19" custScaleX="260845" custScaleY="40804">
        <dgm:presLayoutVars>
          <dgm:chPref val="3"/>
        </dgm:presLayoutVars>
      </dgm:prSet>
      <dgm:spPr/>
    </dgm:pt>
    <dgm:pt modelId="{A833B325-D9B9-48E8-A179-CCA140E727B5}" type="pres">
      <dgm:prSet presAssocID="{A7BC4CFF-842D-4306-BCF3-D1E0DDB6E8E6}" presName="level3hierChild" presStyleCnt="0"/>
      <dgm:spPr/>
    </dgm:pt>
    <dgm:pt modelId="{BD04EF60-F201-4302-993C-32AD5E95B271}" type="pres">
      <dgm:prSet presAssocID="{BE73A80C-488D-45F5-A184-C3D53FCC8981}" presName="conn2-1" presStyleLbl="parChTrans1D3" presStyleIdx="3" presStyleCnt="19"/>
      <dgm:spPr/>
    </dgm:pt>
    <dgm:pt modelId="{DDDDD32A-7D89-4352-989A-1D7E2FFBB549}" type="pres">
      <dgm:prSet presAssocID="{BE73A80C-488D-45F5-A184-C3D53FCC8981}" presName="connTx" presStyleLbl="parChTrans1D3" presStyleIdx="3" presStyleCnt="19"/>
      <dgm:spPr/>
    </dgm:pt>
    <dgm:pt modelId="{8CCC868C-5FF9-4124-ADC8-EACFE596655D}" type="pres">
      <dgm:prSet presAssocID="{8876B368-0BFA-43D1-836A-B2C08B8DC4C1}" presName="root2" presStyleCnt="0"/>
      <dgm:spPr/>
    </dgm:pt>
    <dgm:pt modelId="{A7DBD9E1-5C31-4803-9E8B-09EDC528D709}" type="pres">
      <dgm:prSet presAssocID="{8876B368-0BFA-43D1-836A-B2C08B8DC4C1}" presName="LevelTwoTextNode" presStyleLbl="node3" presStyleIdx="3" presStyleCnt="19" custScaleX="260845" custScaleY="40804">
        <dgm:presLayoutVars>
          <dgm:chPref val="3"/>
        </dgm:presLayoutVars>
      </dgm:prSet>
      <dgm:spPr/>
    </dgm:pt>
    <dgm:pt modelId="{66096B7F-57DB-454F-BFDD-4991BB4E4E91}" type="pres">
      <dgm:prSet presAssocID="{8876B368-0BFA-43D1-836A-B2C08B8DC4C1}" presName="level3hierChild" presStyleCnt="0"/>
      <dgm:spPr/>
    </dgm:pt>
    <dgm:pt modelId="{D83ABA6C-34FB-4DBB-AD03-3EA0C0F882E5}" type="pres">
      <dgm:prSet presAssocID="{222658C2-44A4-4AEE-AFEF-DFDEE086DA70}" presName="conn2-1" presStyleLbl="parChTrans1D2" presStyleIdx="1" presStyleCnt="7"/>
      <dgm:spPr/>
    </dgm:pt>
    <dgm:pt modelId="{F91F4C14-22B3-4A1D-A27E-7C751E2C24E9}" type="pres">
      <dgm:prSet presAssocID="{222658C2-44A4-4AEE-AFEF-DFDEE086DA70}" presName="connTx" presStyleLbl="parChTrans1D2" presStyleIdx="1" presStyleCnt="7"/>
      <dgm:spPr/>
    </dgm:pt>
    <dgm:pt modelId="{4663F24E-207C-4C13-AF11-45CB0BCA2EF0}" type="pres">
      <dgm:prSet presAssocID="{EB0BCF97-5790-4E6A-A933-6D396B40A92C}" presName="root2" presStyleCnt="0"/>
      <dgm:spPr/>
    </dgm:pt>
    <dgm:pt modelId="{2F1FEEBA-1094-4C78-88D7-4E585450942C}" type="pres">
      <dgm:prSet presAssocID="{EB0BCF97-5790-4E6A-A933-6D396B40A92C}" presName="LevelTwoTextNode" presStyleLbl="node2" presStyleIdx="1" presStyleCnt="7" custScaleX="245063" custScaleY="66937" custLinFactNeighborY="-26117">
        <dgm:presLayoutVars>
          <dgm:chPref val="3"/>
        </dgm:presLayoutVars>
      </dgm:prSet>
      <dgm:spPr/>
    </dgm:pt>
    <dgm:pt modelId="{9D659946-1DCC-44BF-A0F7-E79BC77468EB}" type="pres">
      <dgm:prSet presAssocID="{EB0BCF97-5790-4E6A-A933-6D396B40A92C}" presName="level3hierChild" presStyleCnt="0"/>
      <dgm:spPr/>
    </dgm:pt>
    <dgm:pt modelId="{4EF4E803-FA29-48E6-8CB5-FDD1E9A42F62}" type="pres">
      <dgm:prSet presAssocID="{620C523A-4E70-40A5-8E29-5CC72CF07C49}" presName="conn2-1" presStyleLbl="parChTrans1D3" presStyleIdx="4" presStyleCnt="19"/>
      <dgm:spPr/>
    </dgm:pt>
    <dgm:pt modelId="{F5A1A304-AA37-4AE7-972F-093A0CB97DE6}" type="pres">
      <dgm:prSet presAssocID="{620C523A-4E70-40A5-8E29-5CC72CF07C49}" presName="connTx" presStyleLbl="parChTrans1D3" presStyleIdx="4" presStyleCnt="19"/>
      <dgm:spPr/>
    </dgm:pt>
    <dgm:pt modelId="{D7053E3E-89A0-484A-91F6-1494995A7057}" type="pres">
      <dgm:prSet presAssocID="{0132F373-65CE-4279-ADFB-B95F69BF48AA}" presName="root2" presStyleCnt="0"/>
      <dgm:spPr/>
    </dgm:pt>
    <dgm:pt modelId="{6BADBD42-44F8-449F-B6A7-068C29EDCE55}" type="pres">
      <dgm:prSet presAssocID="{0132F373-65CE-4279-ADFB-B95F69BF48AA}" presName="LevelTwoTextNode" presStyleLbl="node3" presStyleIdx="4" presStyleCnt="19" custScaleX="260845" custScaleY="40804" custLinFactNeighborX="-758" custLinFactNeighborY="59813">
        <dgm:presLayoutVars>
          <dgm:chPref val="3"/>
        </dgm:presLayoutVars>
      </dgm:prSet>
      <dgm:spPr/>
    </dgm:pt>
    <dgm:pt modelId="{96D89E50-33DC-40B7-AC4C-D05F8F8EA443}" type="pres">
      <dgm:prSet presAssocID="{0132F373-65CE-4279-ADFB-B95F69BF48AA}" presName="level3hierChild" presStyleCnt="0"/>
      <dgm:spPr/>
    </dgm:pt>
    <dgm:pt modelId="{C56B4B3A-9D92-45C8-903C-A1B057757B2B}" type="pres">
      <dgm:prSet presAssocID="{0D921190-2300-44E4-8815-8C2B05FED858}" presName="conn2-1" presStyleLbl="parChTrans1D3" presStyleIdx="5" presStyleCnt="19"/>
      <dgm:spPr/>
    </dgm:pt>
    <dgm:pt modelId="{1A5A24B9-99BC-49C4-A0A5-A9CFA772E491}" type="pres">
      <dgm:prSet presAssocID="{0D921190-2300-44E4-8815-8C2B05FED858}" presName="connTx" presStyleLbl="parChTrans1D3" presStyleIdx="5" presStyleCnt="19"/>
      <dgm:spPr/>
    </dgm:pt>
    <dgm:pt modelId="{3B23E7A8-3413-4DBD-9E4F-108608315B7E}" type="pres">
      <dgm:prSet presAssocID="{A9E9955D-90B9-428A-87C6-AE8BB8461060}" presName="root2" presStyleCnt="0"/>
      <dgm:spPr/>
    </dgm:pt>
    <dgm:pt modelId="{4778EAC3-3114-42D8-84BC-F15DAA0AFB0A}" type="pres">
      <dgm:prSet presAssocID="{A9E9955D-90B9-428A-87C6-AE8BB8461060}" presName="LevelTwoTextNode" presStyleLbl="node3" presStyleIdx="5" presStyleCnt="19" custScaleX="260845" custScaleY="40804" custLinFactNeighborX="-580" custLinFactNeighborY="-45028">
        <dgm:presLayoutVars>
          <dgm:chPref val="3"/>
        </dgm:presLayoutVars>
      </dgm:prSet>
      <dgm:spPr/>
    </dgm:pt>
    <dgm:pt modelId="{D1D8B42B-EFC0-4564-98ED-6B9D167CA89F}" type="pres">
      <dgm:prSet presAssocID="{A9E9955D-90B9-428A-87C6-AE8BB8461060}" presName="level3hierChild" presStyleCnt="0"/>
      <dgm:spPr/>
    </dgm:pt>
    <dgm:pt modelId="{CCD5D12A-ED5C-4D0A-924F-EE1168BCEDBE}" type="pres">
      <dgm:prSet presAssocID="{F7D3113D-5168-4057-A910-21CD92A41101}" presName="conn2-1" presStyleLbl="parChTrans1D3" presStyleIdx="6" presStyleCnt="19"/>
      <dgm:spPr/>
    </dgm:pt>
    <dgm:pt modelId="{1045FA61-0A15-4613-B5A5-A8E2FBB534A9}" type="pres">
      <dgm:prSet presAssocID="{F7D3113D-5168-4057-A910-21CD92A41101}" presName="connTx" presStyleLbl="parChTrans1D3" presStyleIdx="6" presStyleCnt="19"/>
      <dgm:spPr/>
    </dgm:pt>
    <dgm:pt modelId="{4BBBFECF-E249-46A4-9AC8-B51A0CA1AE0D}" type="pres">
      <dgm:prSet presAssocID="{FFF2F57A-4C4A-4CDE-969E-09D7A25584DA}" presName="root2" presStyleCnt="0"/>
      <dgm:spPr/>
    </dgm:pt>
    <dgm:pt modelId="{053C61FE-09E9-4011-B155-F0E796926CA0}" type="pres">
      <dgm:prSet presAssocID="{FFF2F57A-4C4A-4CDE-969E-09D7A25584DA}" presName="LevelTwoTextNode" presStyleLbl="node3" presStyleIdx="6" presStyleCnt="19" custScaleX="260845" custScaleY="40804" custLinFactNeighborX="-849" custLinFactNeighborY="-2520">
        <dgm:presLayoutVars>
          <dgm:chPref val="3"/>
        </dgm:presLayoutVars>
      </dgm:prSet>
      <dgm:spPr/>
    </dgm:pt>
    <dgm:pt modelId="{ACD327D9-F470-4DD7-8FDB-A08BC4B1F5B2}" type="pres">
      <dgm:prSet presAssocID="{FFF2F57A-4C4A-4CDE-969E-09D7A25584DA}" presName="level3hierChild" presStyleCnt="0"/>
      <dgm:spPr/>
    </dgm:pt>
    <dgm:pt modelId="{D57993B7-DC10-4423-B7C5-B49CC04DAF7C}" type="pres">
      <dgm:prSet presAssocID="{910033D3-14AE-47B6-A82D-3A5F3F12CA13}" presName="conn2-1" presStyleLbl="parChTrans1D3" presStyleIdx="7" presStyleCnt="19"/>
      <dgm:spPr/>
    </dgm:pt>
    <dgm:pt modelId="{923D1394-89A5-4E69-BF1C-551D7DA024E3}" type="pres">
      <dgm:prSet presAssocID="{910033D3-14AE-47B6-A82D-3A5F3F12CA13}" presName="connTx" presStyleLbl="parChTrans1D3" presStyleIdx="7" presStyleCnt="19"/>
      <dgm:spPr/>
    </dgm:pt>
    <dgm:pt modelId="{E241D4FE-6ECF-441A-BEAE-0F1F6087A0BB}" type="pres">
      <dgm:prSet presAssocID="{80346BCF-7FEF-4BC6-B1AB-4696E5FC69F3}" presName="root2" presStyleCnt="0"/>
      <dgm:spPr/>
    </dgm:pt>
    <dgm:pt modelId="{F70E3E29-0073-4EDC-A056-672CD55D99DC}" type="pres">
      <dgm:prSet presAssocID="{80346BCF-7FEF-4BC6-B1AB-4696E5FC69F3}" presName="LevelTwoTextNode" presStyleLbl="node3" presStyleIdx="7" presStyleCnt="19" custScaleX="260845" custScaleY="40804" custLinFactNeighborY="-5916">
        <dgm:presLayoutVars>
          <dgm:chPref val="3"/>
        </dgm:presLayoutVars>
      </dgm:prSet>
      <dgm:spPr/>
    </dgm:pt>
    <dgm:pt modelId="{5EEF3FB7-A2BE-4BC4-A261-823ECF18211C}" type="pres">
      <dgm:prSet presAssocID="{80346BCF-7FEF-4BC6-B1AB-4696E5FC69F3}" presName="level3hierChild" presStyleCnt="0"/>
      <dgm:spPr/>
    </dgm:pt>
    <dgm:pt modelId="{2C61F556-79AC-4C37-B698-BE29228C2E23}" type="pres">
      <dgm:prSet presAssocID="{9AB1F979-1957-41A3-BBA7-A033CBCA36FF}" presName="conn2-1" presStyleLbl="parChTrans1D3" presStyleIdx="8" presStyleCnt="19"/>
      <dgm:spPr/>
    </dgm:pt>
    <dgm:pt modelId="{C012DB2B-76D2-442A-8F37-9BC99F4AEE82}" type="pres">
      <dgm:prSet presAssocID="{9AB1F979-1957-41A3-BBA7-A033CBCA36FF}" presName="connTx" presStyleLbl="parChTrans1D3" presStyleIdx="8" presStyleCnt="19"/>
      <dgm:spPr/>
    </dgm:pt>
    <dgm:pt modelId="{A6BB42F6-7B10-49DE-B886-B4816F7E633C}" type="pres">
      <dgm:prSet presAssocID="{4300F58F-5B98-4B16-8D58-A1FFBB81A487}" presName="root2" presStyleCnt="0"/>
      <dgm:spPr/>
    </dgm:pt>
    <dgm:pt modelId="{30946233-1FB9-4BB2-AA7F-50C4918AD161}" type="pres">
      <dgm:prSet presAssocID="{4300F58F-5B98-4B16-8D58-A1FFBB81A487}" presName="LevelTwoTextNode" presStyleLbl="node3" presStyleIdx="8" presStyleCnt="19" custScaleX="260845" custScaleY="40804" custLinFactNeighborY="-9398">
        <dgm:presLayoutVars>
          <dgm:chPref val="3"/>
        </dgm:presLayoutVars>
      </dgm:prSet>
      <dgm:spPr/>
    </dgm:pt>
    <dgm:pt modelId="{6BDEF9A8-0E8C-44F9-9066-67585C4D4B9A}" type="pres">
      <dgm:prSet presAssocID="{4300F58F-5B98-4B16-8D58-A1FFBB81A487}" presName="level3hierChild" presStyleCnt="0"/>
      <dgm:spPr/>
    </dgm:pt>
    <dgm:pt modelId="{9695026B-B272-4BBE-A8E2-8DA03D6865D0}" type="pres">
      <dgm:prSet presAssocID="{9DA10883-F5B7-4705-B6A9-1818E238457F}" presName="conn2-1" presStyleLbl="parChTrans1D3" presStyleIdx="9" presStyleCnt="19"/>
      <dgm:spPr/>
    </dgm:pt>
    <dgm:pt modelId="{5340881F-19D3-460B-A2F0-721E95BA64E2}" type="pres">
      <dgm:prSet presAssocID="{9DA10883-F5B7-4705-B6A9-1818E238457F}" presName="connTx" presStyleLbl="parChTrans1D3" presStyleIdx="9" presStyleCnt="19"/>
      <dgm:spPr/>
    </dgm:pt>
    <dgm:pt modelId="{E530054F-6A49-4F10-84E4-20905A95BB20}" type="pres">
      <dgm:prSet presAssocID="{B4904640-2CF2-44FC-A094-83DE2F66311E}" presName="root2" presStyleCnt="0"/>
      <dgm:spPr/>
    </dgm:pt>
    <dgm:pt modelId="{456ECDDA-EFD3-40F6-8BA6-15E5F1264403}" type="pres">
      <dgm:prSet presAssocID="{B4904640-2CF2-44FC-A094-83DE2F66311E}" presName="LevelTwoTextNode" presStyleLbl="node3" presStyleIdx="9" presStyleCnt="19" custScaleX="260845" custScaleY="40804" custLinFactNeighborX="871" custLinFactNeighborY="-14621">
        <dgm:presLayoutVars>
          <dgm:chPref val="3"/>
        </dgm:presLayoutVars>
      </dgm:prSet>
      <dgm:spPr/>
    </dgm:pt>
    <dgm:pt modelId="{F59349EB-94A6-4EF6-9C6D-0365206EBA06}" type="pres">
      <dgm:prSet presAssocID="{B4904640-2CF2-44FC-A094-83DE2F66311E}" presName="level3hierChild" presStyleCnt="0"/>
      <dgm:spPr/>
    </dgm:pt>
    <dgm:pt modelId="{F39F9A05-48ED-4D10-B1AD-1CA1BDCE3D40}" type="pres">
      <dgm:prSet presAssocID="{C84D1E84-E819-425C-B88C-6E079BB4A93E}" presName="root1" presStyleCnt="0"/>
      <dgm:spPr/>
    </dgm:pt>
    <dgm:pt modelId="{7CF45ECB-8A08-40EE-9309-3EF23C8F1F2A}" type="pres">
      <dgm:prSet presAssocID="{C84D1E84-E819-425C-B88C-6E079BB4A93E}" presName="LevelOneTextNode" presStyleLbl="node0" presStyleIdx="1" presStyleCnt="3" custScaleX="148629" custLinFactNeighborX="-2952" custLinFactNeighborY="-12094">
        <dgm:presLayoutVars>
          <dgm:chPref val="3"/>
        </dgm:presLayoutVars>
      </dgm:prSet>
      <dgm:spPr/>
    </dgm:pt>
    <dgm:pt modelId="{6644FF09-C199-41C6-8847-971A5F9059F7}" type="pres">
      <dgm:prSet presAssocID="{C84D1E84-E819-425C-B88C-6E079BB4A93E}" presName="level2hierChild" presStyleCnt="0"/>
      <dgm:spPr/>
    </dgm:pt>
    <dgm:pt modelId="{71430435-1DB7-434D-8C49-3EED42CA73B8}" type="pres">
      <dgm:prSet presAssocID="{8C440740-BE94-4FC8-B662-CAC7221454EF}" presName="conn2-1" presStyleLbl="parChTrans1D2" presStyleIdx="2" presStyleCnt="7"/>
      <dgm:spPr/>
    </dgm:pt>
    <dgm:pt modelId="{0F187F09-6AF5-4020-9E34-ECACCEDA7947}" type="pres">
      <dgm:prSet presAssocID="{8C440740-BE94-4FC8-B662-CAC7221454EF}" presName="connTx" presStyleLbl="parChTrans1D2" presStyleIdx="2" presStyleCnt="7"/>
      <dgm:spPr/>
    </dgm:pt>
    <dgm:pt modelId="{C382FBEE-FFF9-42AE-B7D3-77524FCA15AE}" type="pres">
      <dgm:prSet presAssocID="{18BDDE89-9842-4497-91C9-6815F1F79414}" presName="root2" presStyleCnt="0"/>
      <dgm:spPr/>
    </dgm:pt>
    <dgm:pt modelId="{79273475-30A7-4426-8BFD-13B20F82667F}" type="pres">
      <dgm:prSet presAssocID="{18BDDE89-9842-4497-91C9-6815F1F79414}" presName="LevelTwoTextNode" presStyleLbl="node2" presStyleIdx="2" presStyleCnt="7" custScaleX="245063" custScaleY="60164" custLinFactNeighborX="-5490" custLinFactNeighborY="-11324">
        <dgm:presLayoutVars>
          <dgm:chPref val="3"/>
        </dgm:presLayoutVars>
      </dgm:prSet>
      <dgm:spPr/>
    </dgm:pt>
    <dgm:pt modelId="{7C5237F4-D2DB-4CB3-8A36-E576C4CC0F51}" type="pres">
      <dgm:prSet presAssocID="{18BDDE89-9842-4497-91C9-6815F1F79414}" presName="level3hierChild" presStyleCnt="0"/>
      <dgm:spPr/>
    </dgm:pt>
    <dgm:pt modelId="{CC318B44-0EE7-497C-889C-1F3CA5426819}" type="pres">
      <dgm:prSet presAssocID="{D2358089-DF5B-4DF8-8502-2837ACF5C2F5}" presName="conn2-1" presStyleLbl="parChTrans1D3" presStyleIdx="10" presStyleCnt="19"/>
      <dgm:spPr/>
    </dgm:pt>
    <dgm:pt modelId="{F1F10CCE-DC74-49E3-AE68-53CA9BD3677C}" type="pres">
      <dgm:prSet presAssocID="{D2358089-DF5B-4DF8-8502-2837ACF5C2F5}" presName="connTx" presStyleLbl="parChTrans1D3" presStyleIdx="10" presStyleCnt="19"/>
      <dgm:spPr/>
    </dgm:pt>
    <dgm:pt modelId="{803649F8-329D-4B24-BCFC-3E6C78D00D0E}" type="pres">
      <dgm:prSet presAssocID="{5F6E2E8D-497D-4948-9114-8ACD90FE8BC4}" presName="root2" presStyleCnt="0"/>
      <dgm:spPr/>
    </dgm:pt>
    <dgm:pt modelId="{B7789738-D695-4ED0-8BA8-95EF4CB5CE8E}" type="pres">
      <dgm:prSet presAssocID="{5F6E2E8D-497D-4948-9114-8ACD90FE8BC4}" presName="LevelTwoTextNode" presStyleLbl="node3" presStyleIdx="10" presStyleCnt="19" custScaleX="260845" custScaleY="40804" custLinFactNeighborX="-5987" custLinFactNeighborY="-5972">
        <dgm:presLayoutVars>
          <dgm:chPref val="3"/>
        </dgm:presLayoutVars>
      </dgm:prSet>
      <dgm:spPr/>
    </dgm:pt>
    <dgm:pt modelId="{818F61BF-E668-4327-AF83-5739427006A6}" type="pres">
      <dgm:prSet presAssocID="{5F6E2E8D-497D-4948-9114-8ACD90FE8BC4}" presName="level3hierChild" presStyleCnt="0"/>
      <dgm:spPr/>
    </dgm:pt>
    <dgm:pt modelId="{A5321DEB-1AEE-4040-9E83-1A1C9CB18A89}" type="pres">
      <dgm:prSet presAssocID="{AE0FEF33-A20D-4E85-9C9C-5CF60709CB1B}" presName="conn2-1" presStyleLbl="parChTrans1D3" presStyleIdx="11" presStyleCnt="19"/>
      <dgm:spPr/>
    </dgm:pt>
    <dgm:pt modelId="{5AAF22AA-F278-473F-8C27-E3EFEC86E203}" type="pres">
      <dgm:prSet presAssocID="{AE0FEF33-A20D-4E85-9C9C-5CF60709CB1B}" presName="connTx" presStyleLbl="parChTrans1D3" presStyleIdx="11" presStyleCnt="19"/>
      <dgm:spPr/>
    </dgm:pt>
    <dgm:pt modelId="{F84C12A0-A71C-4C3B-AE5A-382152486432}" type="pres">
      <dgm:prSet presAssocID="{C021AD34-9764-476F-9562-C07CBBE0483D}" presName="root2" presStyleCnt="0"/>
      <dgm:spPr/>
    </dgm:pt>
    <dgm:pt modelId="{8CD7B690-6EA4-4013-BAC4-05F00E2C13BC}" type="pres">
      <dgm:prSet presAssocID="{C021AD34-9764-476F-9562-C07CBBE0483D}" presName="LevelTwoTextNode" presStyleLbl="node3" presStyleIdx="11" presStyleCnt="19" custScaleX="260845" custScaleY="67652" custLinFactNeighborX="-6089" custLinFactNeighborY="-11678">
        <dgm:presLayoutVars>
          <dgm:chPref val="3"/>
        </dgm:presLayoutVars>
      </dgm:prSet>
      <dgm:spPr/>
    </dgm:pt>
    <dgm:pt modelId="{20BEB9AE-D883-45C4-AEDB-23159BAC422E}" type="pres">
      <dgm:prSet presAssocID="{C021AD34-9764-476F-9562-C07CBBE0483D}" presName="level3hierChild" presStyleCnt="0"/>
      <dgm:spPr/>
    </dgm:pt>
    <dgm:pt modelId="{758B1B4B-AA18-4591-9FF6-44013C66C6C1}" type="pres">
      <dgm:prSet presAssocID="{3944E4FE-65D3-45F9-A59A-D7AA0EFF2316}" presName="root1" presStyleCnt="0"/>
      <dgm:spPr/>
    </dgm:pt>
    <dgm:pt modelId="{BDF92487-78CC-48F6-8871-D3BF76BB22AD}" type="pres">
      <dgm:prSet presAssocID="{3944E4FE-65D3-45F9-A59A-D7AA0EFF2316}" presName="LevelOneTextNode" presStyleLbl="node0" presStyleIdx="2" presStyleCnt="3" custScaleX="146999" custLinFactNeighborX="-4432" custLinFactNeighborY="-16531">
        <dgm:presLayoutVars>
          <dgm:chPref val="3"/>
        </dgm:presLayoutVars>
      </dgm:prSet>
      <dgm:spPr/>
    </dgm:pt>
    <dgm:pt modelId="{F6A3B813-9A31-4FDA-98CC-1008D9E8CC25}" type="pres">
      <dgm:prSet presAssocID="{3944E4FE-65D3-45F9-A59A-D7AA0EFF2316}" presName="level2hierChild" presStyleCnt="0"/>
      <dgm:spPr/>
    </dgm:pt>
    <dgm:pt modelId="{E8C5C41F-6AF8-45AA-8A5D-BCB60052E9DA}" type="pres">
      <dgm:prSet presAssocID="{6E863676-A3EC-4B2D-857D-44175F826D60}" presName="conn2-1" presStyleLbl="parChTrans1D2" presStyleIdx="3" presStyleCnt="7"/>
      <dgm:spPr/>
    </dgm:pt>
    <dgm:pt modelId="{E78EAF51-D534-4BD5-817A-4C59BFA100BE}" type="pres">
      <dgm:prSet presAssocID="{6E863676-A3EC-4B2D-857D-44175F826D60}" presName="connTx" presStyleLbl="parChTrans1D2" presStyleIdx="3" presStyleCnt="7"/>
      <dgm:spPr/>
    </dgm:pt>
    <dgm:pt modelId="{9239AF66-5852-427D-BDEA-4E0B6E942739}" type="pres">
      <dgm:prSet presAssocID="{E0D24DE2-38FB-4D14-A097-4EAAF3239F39}" presName="root2" presStyleCnt="0"/>
      <dgm:spPr/>
    </dgm:pt>
    <dgm:pt modelId="{6DFA4119-073D-4B1C-8504-CC54DD5FF93D}" type="pres">
      <dgm:prSet presAssocID="{E0D24DE2-38FB-4D14-A097-4EAAF3239F39}" presName="LevelTwoTextNode" presStyleLbl="node2" presStyleIdx="3" presStyleCnt="7" custScaleX="245063" custScaleY="58583" custLinFactNeighborX="-963" custLinFactNeighborY="-4475">
        <dgm:presLayoutVars>
          <dgm:chPref val="3"/>
        </dgm:presLayoutVars>
      </dgm:prSet>
      <dgm:spPr/>
    </dgm:pt>
    <dgm:pt modelId="{CC139F27-941F-43CB-8649-A357FED0F9C5}" type="pres">
      <dgm:prSet presAssocID="{E0D24DE2-38FB-4D14-A097-4EAAF3239F39}" presName="level3hierChild" presStyleCnt="0"/>
      <dgm:spPr/>
    </dgm:pt>
    <dgm:pt modelId="{4B60A326-60E8-4FB8-8755-D3F10689155D}" type="pres">
      <dgm:prSet presAssocID="{8BB5C4B9-3FE2-474B-8BB1-70F311832F1C}" presName="conn2-1" presStyleLbl="parChTrans1D3" presStyleIdx="12" presStyleCnt="19"/>
      <dgm:spPr/>
    </dgm:pt>
    <dgm:pt modelId="{B9FF07A9-E175-4A93-AA0B-EAA4E97631A8}" type="pres">
      <dgm:prSet presAssocID="{8BB5C4B9-3FE2-474B-8BB1-70F311832F1C}" presName="connTx" presStyleLbl="parChTrans1D3" presStyleIdx="12" presStyleCnt="19"/>
      <dgm:spPr/>
    </dgm:pt>
    <dgm:pt modelId="{82611B01-FB9F-4813-8F20-2948D06804CC}" type="pres">
      <dgm:prSet presAssocID="{0C6EFB0C-28FB-42DD-AB7C-63D80354F8D7}" presName="root2" presStyleCnt="0"/>
      <dgm:spPr/>
    </dgm:pt>
    <dgm:pt modelId="{B806FF40-5AD3-4278-9E28-E42AED602D53}" type="pres">
      <dgm:prSet presAssocID="{0C6EFB0C-28FB-42DD-AB7C-63D80354F8D7}" presName="LevelTwoTextNode" presStyleLbl="node3" presStyleIdx="12" presStyleCnt="19" custScaleX="260845" custScaleY="40804" custLinFactNeighborX="-3965" custLinFactNeighborY="48733">
        <dgm:presLayoutVars>
          <dgm:chPref val="3"/>
        </dgm:presLayoutVars>
      </dgm:prSet>
      <dgm:spPr/>
    </dgm:pt>
    <dgm:pt modelId="{B871231B-E77F-4B6A-AD3D-B7004C6652D1}" type="pres">
      <dgm:prSet presAssocID="{0C6EFB0C-28FB-42DD-AB7C-63D80354F8D7}" presName="level3hierChild" presStyleCnt="0"/>
      <dgm:spPr/>
    </dgm:pt>
    <dgm:pt modelId="{346D2A5A-41EF-4F99-98F6-9C6C2E4905AC}" type="pres">
      <dgm:prSet presAssocID="{54B464E7-12A6-4895-AF45-A9FF1E47963B}" presName="conn2-1" presStyleLbl="parChTrans1D3" presStyleIdx="13" presStyleCnt="19"/>
      <dgm:spPr/>
    </dgm:pt>
    <dgm:pt modelId="{CD6F4CCA-8BB3-445E-B15B-A1E8D47934BE}" type="pres">
      <dgm:prSet presAssocID="{54B464E7-12A6-4895-AF45-A9FF1E47963B}" presName="connTx" presStyleLbl="parChTrans1D3" presStyleIdx="13" presStyleCnt="19"/>
      <dgm:spPr/>
    </dgm:pt>
    <dgm:pt modelId="{A95CA007-5A61-4A25-9869-3465D747D0C6}" type="pres">
      <dgm:prSet presAssocID="{0F8908B9-225F-4374-9C7B-24A0AF641688}" presName="root2" presStyleCnt="0"/>
      <dgm:spPr/>
    </dgm:pt>
    <dgm:pt modelId="{AE471EF2-0E98-41AD-8905-CBE4606EEA68}" type="pres">
      <dgm:prSet presAssocID="{0F8908B9-225F-4374-9C7B-24A0AF641688}" presName="LevelTwoTextNode" presStyleLbl="node3" presStyleIdx="13" presStyleCnt="19" custScaleX="260845" custScaleY="40804" custLinFactNeighborX="-3910" custLinFactNeighborY="-55818">
        <dgm:presLayoutVars>
          <dgm:chPref val="3"/>
        </dgm:presLayoutVars>
      </dgm:prSet>
      <dgm:spPr/>
    </dgm:pt>
    <dgm:pt modelId="{66A0C206-D1E8-4FBE-AA97-14B8A4D5D3DA}" type="pres">
      <dgm:prSet presAssocID="{0F8908B9-225F-4374-9C7B-24A0AF641688}" presName="level3hierChild" presStyleCnt="0"/>
      <dgm:spPr/>
    </dgm:pt>
    <dgm:pt modelId="{FFFEFA21-595F-44A2-BAC4-F1115EB19C18}" type="pres">
      <dgm:prSet presAssocID="{F07AF0F8-1C56-4EFF-9785-2D92263C34E6}" presName="conn2-1" presStyleLbl="parChTrans1D2" presStyleIdx="4" presStyleCnt="7"/>
      <dgm:spPr/>
    </dgm:pt>
    <dgm:pt modelId="{8ACF03BD-2CCB-48CD-8438-590B50248A3F}" type="pres">
      <dgm:prSet presAssocID="{F07AF0F8-1C56-4EFF-9785-2D92263C34E6}" presName="connTx" presStyleLbl="parChTrans1D2" presStyleIdx="4" presStyleCnt="7"/>
      <dgm:spPr/>
    </dgm:pt>
    <dgm:pt modelId="{9F4C2AE5-6156-401D-9950-DDEA69A04D7F}" type="pres">
      <dgm:prSet presAssocID="{859D490A-8328-4C8D-BB65-FA2B92E3922E}" presName="root2" presStyleCnt="0"/>
      <dgm:spPr/>
    </dgm:pt>
    <dgm:pt modelId="{D9B56EC2-134D-45E5-90D4-6606936E714B}" type="pres">
      <dgm:prSet presAssocID="{859D490A-8328-4C8D-BB65-FA2B92E3922E}" presName="LevelTwoTextNode" presStyleLbl="node2" presStyleIdx="4" presStyleCnt="7" custScaleX="245063" custScaleY="59583" custLinFactNeighborX="-863" custLinFactNeighborY="-1532">
        <dgm:presLayoutVars>
          <dgm:chPref val="3"/>
        </dgm:presLayoutVars>
      </dgm:prSet>
      <dgm:spPr/>
    </dgm:pt>
    <dgm:pt modelId="{5712E11C-8989-4466-AC70-26D9B4EDBA0B}" type="pres">
      <dgm:prSet presAssocID="{859D490A-8328-4C8D-BB65-FA2B92E3922E}" presName="level3hierChild" presStyleCnt="0"/>
      <dgm:spPr/>
    </dgm:pt>
    <dgm:pt modelId="{EFD47A81-2F14-4CB0-BA00-D772974D220C}" type="pres">
      <dgm:prSet presAssocID="{F74EC77D-07C0-4E1F-9CC0-E3A9DCAA8BA4}" presName="conn2-1" presStyleLbl="parChTrans1D3" presStyleIdx="14" presStyleCnt="19"/>
      <dgm:spPr/>
    </dgm:pt>
    <dgm:pt modelId="{53636F8C-35B9-433D-9ABE-991B09A40210}" type="pres">
      <dgm:prSet presAssocID="{F74EC77D-07C0-4E1F-9CC0-E3A9DCAA8BA4}" presName="connTx" presStyleLbl="parChTrans1D3" presStyleIdx="14" presStyleCnt="19"/>
      <dgm:spPr/>
    </dgm:pt>
    <dgm:pt modelId="{C65E976D-8864-4DEC-91B8-83E2DBD7EA1D}" type="pres">
      <dgm:prSet presAssocID="{C63A9CEA-0249-4917-8350-ED3630FAFF4E}" presName="root2" presStyleCnt="0"/>
      <dgm:spPr/>
    </dgm:pt>
    <dgm:pt modelId="{6C5B0D9D-42F7-4E62-9276-E602B723CD04}" type="pres">
      <dgm:prSet presAssocID="{C63A9CEA-0249-4917-8350-ED3630FAFF4E}" presName="LevelTwoTextNode" presStyleLbl="node3" presStyleIdx="14" presStyleCnt="19" custScaleX="260845" custScaleY="40804" custLinFactNeighborX="-3344" custLinFactNeighborY="-642">
        <dgm:presLayoutVars>
          <dgm:chPref val="3"/>
        </dgm:presLayoutVars>
      </dgm:prSet>
      <dgm:spPr/>
    </dgm:pt>
    <dgm:pt modelId="{396E5016-B9D7-4EEF-9216-947889036787}" type="pres">
      <dgm:prSet presAssocID="{C63A9CEA-0249-4917-8350-ED3630FAFF4E}" presName="level3hierChild" presStyleCnt="0"/>
      <dgm:spPr/>
    </dgm:pt>
    <dgm:pt modelId="{0DCA1FC1-0899-4A7A-910B-F1F545FF7A8C}" type="pres">
      <dgm:prSet presAssocID="{98311402-016B-42AC-97B0-7119C651D4C0}" presName="conn2-1" presStyleLbl="parChTrans1D2" presStyleIdx="5" presStyleCnt="7"/>
      <dgm:spPr/>
    </dgm:pt>
    <dgm:pt modelId="{BF0BC0D3-A1DB-4C37-BD85-889E9E12947F}" type="pres">
      <dgm:prSet presAssocID="{98311402-016B-42AC-97B0-7119C651D4C0}" presName="connTx" presStyleLbl="parChTrans1D2" presStyleIdx="5" presStyleCnt="7"/>
      <dgm:spPr/>
    </dgm:pt>
    <dgm:pt modelId="{F05BD81F-A57D-440E-BA9B-5611931AB18E}" type="pres">
      <dgm:prSet presAssocID="{1E18384B-1971-4AA6-82D6-2CA3AF34F06D}" presName="root2" presStyleCnt="0"/>
      <dgm:spPr/>
    </dgm:pt>
    <dgm:pt modelId="{5232CABB-1156-4F81-BB12-F91EC25EEBD2}" type="pres">
      <dgm:prSet presAssocID="{1E18384B-1971-4AA6-82D6-2CA3AF34F06D}" presName="LevelTwoTextNode" presStyleLbl="node2" presStyleIdx="5" presStyleCnt="7" custScaleX="245063" custScaleY="64088" custLinFactNeighborX="-774">
        <dgm:presLayoutVars>
          <dgm:chPref val="3"/>
        </dgm:presLayoutVars>
      </dgm:prSet>
      <dgm:spPr/>
    </dgm:pt>
    <dgm:pt modelId="{62FDF9DD-2992-4D59-9D73-DBC97550E8DD}" type="pres">
      <dgm:prSet presAssocID="{1E18384B-1971-4AA6-82D6-2CA3AF34F06D}" presName="level3hierChild" presStyleCnt="0"/>
      <dgm:spPr/>
    </dgm:pt>
    <dgm:pt modelId="{2DA4BA74-FC42-43EE-9DB7-F53C278A8F36}" type="pres">
      <dgm:prSet presAssocID="{53E94B1B-1586-41CA-A345-3110A8A8A594}" presName="conn2-1" presStyleLbl="parChTrans1D3" presStyleIdx="15" presStyleCnt="19"/>
      <dgm:spPr/>
    </dgm:pt>
    <dgm:pt modelId="{7BDD0824-2259-487D-92FB-A3B844438208}" type="pres">
      <dgm:prSet presAssocID="{53E94B1B-1586-41CA-A345-3110A8A8A594}" presName="connTx" presStyleLbl="parChTrans1D3" presStyleIdx="15" presStyleCnt="19"/>
      <dgm:spPr/>
    </dgm:pt>
    <dgm:pt modelId="{E2DEDAC0-5AF2-4226-A2F7-5634488F9C22}" type="pres">
      <dgm:prSet presAssocID="{3AF7EDEB-C315-4011-A1B1-FF2FB455C90B}" presName="root2" presStyleCnt="0"/>
      <dgm:spPr/>
    </dgm:pt>
    <dgm:pt modelId="{7D701F67-4387-463D-B554-4D62A39DA794}" type="pres">
      <dgm:prSet presAssocID="{3AF7EDEB-C315-4011-A1B1-FF2FB455C90B}" presName="LevelTwoTextNode" presStyleLbl="node3" presStyleIdx="15" presStyleCnt="19" custScaleX="260845" custScaleY="40804" custLinFactNeighborX="-2568" custLinFactNeighborY="4255">
        <dgm:presLayoutVars>
          <dgm:chPref val="3"/>
        </dgm:presLayoutVars>
      </dgm:prSet>
      <dgm:spPr/>
    </dgm:pt>
    <dgm:pt modelId="{D84C2CC1-B5FE-45A5-9171-42F48D9867EA}" type="pres">
      <dgm:prSet presAssocID="{3AF7EDEB-C315-4011-A1B1-FF2FB455C90B}" presName="level3hierChild" presStyleCnt="0"/>
      <dgm:spPr/>
    </dgm:pt>
    <dgm:pt modelId="{EECAB5ED-5AAA-4FB9-91BD-07A048CBAFA1}" type="pres">
      <dgm:prSet presAssocID="{17DFFE2C-FE84-476E-BDD0-A937A4AE040C}" presName="conn2-1" presStyleLbl="parChTrans1D3" presStyleIdx="16" presStyleCnt="19"/>
      <dgm:spPr/>
    </dgm:pt>
    <dgm:pt modelId="{6F1AAE9C-1BE5-47EF-AC13-12B5E22A23F6}" type="pres">
      <dgm:prSet presAssocID="{17DFFE2C-FE84-476E-BDD0-A937A4AE040C}" presName="connTx" presStyleLbl="parChTrans1D3" presStyleIdx="16" presStyleCnt="19"/>
      <dgm:spPr/>
    </dgm:pt>
    <dgm:pt modelId="{13718B6F-5EA9-43CB-81B6-34C9D9C8CC0B}" type="pres">
      <dgm:prSet presAssocID="{DBFD400E-FADC-455C-B73E-16E5F65B1F02}" presName="root2" presStyleCnt="0"/>
      <dgm:spPr/>
    </dgm:pt>
    <dgm:pt modelId="{C8E36855-CA82-441C-85ED-481C37D19AE2}" type="pres">
      <dgm:prSet presAssocID="{DBFD400E-FADC-455C-B73E-16E5F65B1F02}" presName="LevelTwoTextNode" presStyleLbl="node3" presStyleIdx="16" presStyleCnt="19" custScaleX="260845" custScaleY="40804" custLinFactNeighborX="-2831" custLinFactNeighborY="1509">
        <dgm:presLayoutVars>
          <dgm:chPref val="3"/>
        </dgm:presLayoutVars>
      </dgm:prSet>
      <dgm:spPr/>
    </dgm:pt>
    <dgm:pt modelId="{3C80023E-BD31-45E3-A780-6C402969497D}" type="pres">
      <dgm:prSet presAssocID="{DBFD400E-FADC-455C-B73E-16E5F65B1F02}" presName="level3hierChild" presStyleCnt="0"/>
      <dgm:spPr/>
    </dgm:pt>
    <dgm:pt modelId="{9ABA36CF-43C1-436B-9191-D484618F44C2}" type="pres">
      <dgm:prSet presAssocID="{A9A3B599-482F-42A8-BD62-7B9480B58EC5}" presName="conn2-1" presStyleLbl="parChTrans1D3" presStyleIdx="17" presStyleCnt="19"/>
      <dgm:spPr/>
    </dgm:pt>
    <dgm:pt modelId="{9C93512C-AD0F-4A73-B452-4519DE6F3DB3}" type="pres">
      <dgm:prSet presAssocID="{A9A3B599-482F-42A8-BD62-7B9480B58EC5}" presName="connTx" presStyleLbl="parChTrans1D3" presStyleIdx="17" presStyleCnt="19"/>
      <dgm:spPr/>
    </dgm:pt>
    <dgm:pt modelId="{D9B1B562-F340-481D-98B9-9F8BD019D9FD}" type="pres">
      <dgm:prSet presAssocID="{D7F4DD72-DD0E-4818-8574-B5D98BD4A289}" presName="root2" presStyleCnt="0"/>
      <dgm:spPr/>
    </dgm:pt>
    <dgm:pt modelId="{908221B9-1D98-43A8-9089-C96627AADFF7}" type="pres">
      <dgm:prSet presAssocID="{D7F4DD72-DD0E-4818-8574-B5D98BD4A289}" presName="LevelTwoTextNode" presStyleLbl="node3" presStyleIdx="17" presStyleCnt="19" custScaleX="260845" custScaleY="40804" custLinFactNeighborX="-2398" custLinFactNeighborY="-5720">
        <dgm:presLayoutVars>
          <dgm:chPref val="3"/>
        </dgm:presLayoutVars>
      </dgm:prSet>
      <dgm:spPr/>
    </dgm:pt>
    <dgm:pt modelId="{CA42696D-799A-4A81-B4C4-013DF7BD4C60}" type="pres">
      <dgm:prSet presAssocID="{D7F4DD72-DD0E-4818-8574-B5D98BD4A289}" presName="level3hierChild" presStyleCnt="0"/>
      <dgm:spPr/>
    </dgm:pt>
    <dgm:pt modelId="{57C181B1-E5D1-4CC9-B25F-08C4CAEF6450}" type="pres">
      <dgm:prSet presAssocID="{9E2F82AA-34FE-48DB-9892-9B52685F2D1D}" presName="conn2-1" presStyleLbl="parChTrans1D2" presStyleIdx="6" presStyleCnt="7"/>
      <dgm:spPr/>
    </dgm:pt>
    <dgm:pt modelId="{6B3CB320-9C78-4074-836F-7EB4CB88F04C}" type="pres">
      <dgm:prSet presAssocID="{9E2F82AA-34FE-48DB-9892-9B52685F2D1D}" presName="connTx" presStyleLbl="parChTrans1D2" presStyleIdx="6" presStyleCnt="7"/>
      <dgm:spPr/>
    </dgm:pt>
    <dgm:pt modelId="{DF67517F-7BD2-424A-94EF-051C2852D1E6}" type="pres">
      <dgm:prSet presAssocID="{5582DF0D-4811-4099-9CE7-AC6A0721DE51}" presName="root2" presStyleCnt="0"/>
      <dgm:spPr/>
    </dgm:pt>
    <dgm:pt modelId="{5750905E-BDD3-4D06-9CAC-543189CBF31B}" type="pres">
      <dgm:prSet presAssocID="{5582DF0D-4811-4099-9CE7-AC6A0721DE51}" presName="LevelTwoTextNode" presStyleLbl="node2" presStyleIdx="6" presStyleCnt="7" custScaleX="245063" custScaleY="63035" custLinFactNeighborX="-1603" custLinFactNeighborY="547">
        <dgm:presLayoutVars>
          <dgm:chPref val="3"/>
        </dgm:presLayoutVars>
      </dgm:prSet>
      <dgm:spPr/>
    </dgm:pt>
    <dgm:pt modelId="{E4B8EE96-F139-4546-9423-3FBE90E89593}" type="pres">
      <dgm:prSet presAssocID="{5582DF0D-4811-4099-9CE7-AC6A0721DE51}" presName="level3hierChild" presStyleCnt="0"/>
      <dgm:spPr/>
    </dgm:pt>
    <dgm:pt modelId="{98E56215-61EF-4B2B-A34C-7D29AA8A4276}" type="pres">
      <dgm:prSet presAssocID="{6BB92758-E725-41D2-BE53-13E2D22A8F88}" presName="conn2-1" presStyleLbl="parChTrans1D3" presStyleIdx="18" presStyleCnt="19"/>
      <dgm:spPr/>
    </dgm:pt>
    <dgm:pt modelId="{C1B0B380-81F2-46DD-AA57-CE3DE83A19F7}" type="pres">
      <dgm:prSet presAssocID="{6BB92758-E725-41D2-BE53-13E2D22A8F88}" presName="connTx" presStyleLbl="parChTrans1D3" presStyleIdx="18" presStyleCnt="19"/>
      <dgm:spPr/>
    </dgm:pt>
    <dgm:pt modelId="{BEB5C9EE-2DAE-4615-82FA-D488FB934B4E}" type="pres">
      <dgm:prSet presAssocID="{A00EA5B2-AFDA-4BF4-BDFA-DBA40EC6E391}" presName="root2" presStyleCnt="0"/>
      <dgm:spPr/>
    </dgm:pt>
    <dgm:pt modelId="{C5C39730-6A0B-4EDA-BC76-14CD15A7B2DE}" type="pres">
      <dgm:prSet presAssocID="{A00EA5B2-AFDA-4BF4-BDFA-DBA40EC6E391}" presName="LevelTwoTextNode" presStyleLbl="node3" presStyleIdx="18" presStyleCnt="19" custScaleX="260845" custScaleY="40804" custLinFactNeighborX="-1696" custLinFactNeighborY="901">
        <dgm:presLayoutVars>
          <dgm:chPref val="3"/>
        </dgm:presLayoutVars>
      </dgm:prSet>
      <dgm:spPr/>
    </dgm:pt>
    <dgm:pt modelId="{7DE6754D-EEC1-48B4-9ED6-AA47530FEE48}" type="pres">
      <dgm:prSet presAssocID="{A00EA5B2-AFDA-4BF4-BDFA-DBA40EC6E391}" presName="level3hierChild" presStyleCnt="0"/>
      <dgm:spPr/>
    </dgm:pt>
  </dgm:ptLst>
  <dgm:cxnLst>
    <dgm:cxn modelId="{D8F5E000-92C7-4E37-A037-BC2F367C8E83}" type="presOf" srcId="{8F7A0B4A-63E9-4B04-9D45-5EE0BD49F34A}" destId="{F4B84E25-2937-4CDA-BC16-0F663BBD93D8}" srcOrd="1" destOrd="0" presId="urn:microsoft.com/office/officeart/2005/8/layout/hierarchy2"/>
    <dgm:cxn modelId="{0233BB03-6E7A-443A-9BBA-2CBFF4BFD27A}" type="presOf" srcId="{AE0FEF33-A20D-4E85-9C9C-5CF60709CB1B}" destId="{5AAF22AA-F278-473F-8C27-E3EFEC86E203}" srcOrd="1" destOrd="0" presId="urn:microsoft.com/office/officeart/2005/8/layout/hierarchy2"/>
    <dgm:cxn modelId="{DD875A08-D570-4087-A344-43B4C2FC5A5E}" type="presOf" srcId="{8BB5C4B9-3FE2-474B-8BB1-70F311832F1C}" destId="{B9FF07A9-E175-4A93-AA0B-EAA4E97631A8}" srcOrd="1" destOrd="0" presId="urn:microsoft.com/office/officeart/2005/8/layout/hierarchy2"/>
    <dgm:cxn modelId="{3964DD14-A816-401A-8127-3EC640CFD7BC}" type="presOf" srcId="{3944E4FE-65D3-45F9-A59A-D7AA0EFF2316}" destId="{BDF92487-78CC-48F6-8871-D3BF76BB22AD}" srcOrd="0" destOrd="0" presId="urn:microsoft.com/office/officeart/2005/8/layout/hierarchy2"/>
    <dgm:cxn modelId="{EAB8BC15-160F-4921-A9FF-F99D9BBD5546}" srcId="{1E18384B-1971-4AA6-82D6-2CA3AF34F06D}" destId="{DBFD400E-FADC-455C-B73E-16E5F65B1F02}" srcOrd="1" destOrd="0" parTransId="{17DFFE2C-FE84-476E-BDD0-A937A4AE040C}" sibTransId="{5FE1CFCC-4825-4340-88C8-3E1594F12D74}"/>
    <dgm:cxn modelId="{479F2116-ABBF-471D-8AF5-C152802A75C7}" type="presOf" srcId="{1E18384B-1971-4AA6-82D6-2CA3AF34F06D}" destId="{5232CABB-1156-4F81-BB12-F91EC25EEBD2}" srcOrd="0" destOrd="0" presId="urn:microsoft.com/office/officeart/2005/8/layout/hierarchy2"/>
    <dgm:cxn modelId="{2A325319-2EA7-4671-83EB-02EC2A3E0E11}" type="presOf" srcId="{A12BC054-21EB-40E1-A00D-240327598F52}" destId="{7B1BC9DC-413A-48E8-B56B-4EDB47F677F1}" srcOrd="0" destOrd="0" presId="urn:microsoft.com/office/officeart/2005/8/layout/hierarchy2"/>
    <dgm:cxn modelId="{DB54B51C-D736-4141-9336-0BF5469EFBF0}" type="presOf" srcId="{8C440740-BE94-4FC8-B662-CAC7221454EF}" destId="{71430435-1DB7-434D-8C49-3EED42CA73B8}" srcOrd="0" destOrd="0" presId="urn:microsoft.com/office/officeart/2005/8/layout/hierarchy2"/>
    <dgm:cxn modelId="{0979E11C-D8CC-429A-B22B-2D6E9E31D6FA}" type="presOf" srcId="{F7D3113D-5168-4057-A910-21CD92A41101}" destId="{1045FA61-0A15-4613-B5A5-A8E2FBB534A9}" srcOrd="1" destOrd="0" presId="urn:microsoft.com/office/officeart/2005/8/layout/hierarchy2"/>
    <dgm:cxn modelId="{BB4D0B1D-F8DF-4CB9-8C5F-7864D52EA3A5}" srcId="{3944E4FE-65D3-45F9-A59A-D7AA0EFF2316}" destId="{5582DF0D-4811-4099-9CE7-AC6A0721DE51}" srcOrd="3" destOrd="0" parTransId="{9E2F82AA-34FE-48DB-9892-9B52685F2D1D}" sibTransId="{FF701E2F-6E65-469B-884B-E0C2A4333A4F}"/>
    <dgm:cxn modelId="{F784191D-877E-4A76-BC33-7A01CB5F9185}" srcId="{37FFC0B4-39D9-4B5C-87C6-3179927DF253}" destId="{EB0BCF97-5790-4E6A-A933-6D396B40A92C}" srcOrd="1" destOrd="0" parTransId="{222658C2-44A4-4AEE-AFEF-DFDEE086DA70}" sibTransId="{420C9461-39F2-4F83-9A12-DEEE0100D840}"/>
    <dgm:cxn modelId="{C0AF2C22-DA2A-4536-A9D6-A31C8117A904}" type="presOf" srcId="{9E2F82AA-34FE-48DB-9892-9B52685F2D1D}" destId="{57C181B1-E5D1-4CC9-B25F-08C4CAEF6450}" srcOrd="0" destOrd="0" presId="urn:microsoft.com/office/officeart/2005/8/layout/hierarchy2"/>
    <dgm:cxn modelId="{CE159F23-2703-49F7-B3BB-C3AE60BA40A6}" srcId="{5BD25C80-9085-41C6-B265-59E02BC5F3E7}" destId="{37FFC0B4-39D9-4B5C-87C6-3179927DF253}" srcOrd="0" destOrd="0" parTransId="{3071DC2D-B5B5-44D7-815C-CE2E2BB5FDC7}" sibTransId="{0F2CD4AF-DFB9-4F1B-B390-C06428D03A04}"/>
    <dgm:cxn modelId="{6BC75A26-0BBD-40C8-BCE2-2DDBEA7BABC6}" type="presOf" srcId="{CEA74443-3167-4DEB-A548-D37FEA91641A}" destId="{03B984AA-ED50-41C9-A1F5-F1EE878A19A2}" srcOrd="0" destOrd="0" presId="urn:microsoft.com/office/officeart/2005/8/layout/hierarchy2"/>
    <dgm:cxn modelId="{9A88B327-79F7-476C-AC6B-87A90B518B55}" type="presOf" srcId="{6E863676-A3EC-4B2D-857D-44175F826D60}" destId="{E8C5C41F-6AF8-45AA-8A5D-BCB60052E9DA}" srcOrd="0" destOrd="0" presId="urn:microsoft.com/office/officeart/2005/8/layout/hierarchy2"/>
    <dgm:cxn modelId="{48800128-A8AD-4D26-9BCB-7A67BE1B441E}" srcId="{1E18384B-1971-4AA6-82D6-2CA3AF34F06D}" destId="{D7F4DD72-DD0E-4818-8574-B5D98BD4A289}" srcOrd="2" destOrd="0" parTransId="{A9A3B599-482F-42A8-BD62-7B9480B58EC5}" sibTransId="{8468B1A7-E0E3-4F0F-A0B0-38636BF34981}"/>
    <dgm:cxn modelId="{87AE4228-2FE7-4DB7-BF8C-F3D8E0DE967E}" type="presOf" srcId="{8876B368-0BFA-43D1-836A-B2C08B8DC4C1}" destId="{A7DBD9E1-5C31-4803-9E8B-09EDC528D709}" srcOrd="0" destOrd="0" presId="urn:microsoft.com/office/officeart/2005/8/layout/hierarchy2"/>
    <dgm:cxn modelId="{F2921029-4736-41A7-94FB-A98E1218C85E}" type="presOf" srcId="{D2358089-DF5B-4DF8-8502-2837ACF5C2F5}" destId="{F1F10CCE-DC74-49E3-AE68-53CA9BD3677C}" srcOrd="1" destOrd="0" presId="urn:microsoft.com/office/officeart/2005/8/layout/hierarchy2"/>
    <dgm:cxn modelId="{48201629-A805-4C95-9576-D27A334124BB}" srcId="{EB0BCF97-5790-4E6A-A933-6D396B40A92C}" destId="{0132F373-65CE-4279-ADFB-B95F69BF48AA}" srcOrd="0" destOrd="0" parTransId="{620C523A-4E70-40A5-8E29-5CC72CF07C49}" sibTransId="{79760A34-6728-431D-B3EB-31A07C56DCBA}"/>
    <dgm:cxn modelId="{C5CD042D-21F3-48CA-AECE-A064D688B39E}" type="presOf" srcId="{0132F373-65CE-4279-ADFB-B95F69BF48AA}" destId="{6BADBD42-44F8-449F-B6A7-068C29EDCE55}" srcOrd="0" destOrd="0" presId="urn:microsoft.com/office/officeart/2005/8/layout/hierarchy2"/>
    <dgm:cxn modelId="{491A9430-FB52-4B0A-A73D-0CA88AAB01EC}" type="presOf" srcId="{910033D3-14AE-47B6-A82D-3A5F3F12CA13}" destId="{923D1394-89A5-4E69-BF1C-551D7DA024E3}" srcOrd="1" destOrd="0" presId="urn:microsoft.com/office/officeart/2005/8/layout/hierarchy2"/>
    <dgm:cxn modelId="{ADC49430-BB73-4FCE-8ABB-4E3937AE2DAD}" type="presOf" srcId="{8F7A0B4A-63E9-4B04-9D45-5EE0BD49F34A}" destId="{87774FDB-F5AE-49A5-9B85-5CE298E08A18}" srcOrd="0" destOrd="0" presId="urn:microsoft.com/office/officeart/2005/8/layout/hierarchy2"/>
    <dgm:cxn modelId="{4C3C2831-B92A-4D04-8F6D-A4ADDCE12734}" type="presOf" srcId="{9DA10883-F5B7-4705-B6A9-1818E238457F}" destId="{5340881F-19D3-460B-A2F0-721E95BA64E2}" srcOrd="1" destOrd="0" presId="urn:microsoft.com/office/officeart/2005/8/layout/hierarchy2"/>
    <dgm:cxn modelId="{BCE8B333-C432-4C5D-8F28-361595FB537A}" srcId="{EB0BCF97-5790-4E6A-A933-6D396B40A92C}" destId="{80346BCF-7FEF-4BC6-B1AB-4696E5FC69F3}" srcOrd="3" destOrd="0" parTransId="{910033D3-14AE-47B6-A82D-3A5F3F12CA13}" sibTransId="{CECF9664-EE03-4029-910E-3A9438CE0F31}"/>
    <dgm:cxn modelId="{8D277735-7804-4933-BFF7-2304F22156BD}" type="presOf" srcId="{C63A9CEA-0249-4917-8350-ED3630FAFF4E}" destId="{6C5B0D9D-42F7-4E62-9276-E602B723CD04}" srcOrd="0" destOrd="0" presId="urn:microsoft.com/office/officeart/2005/8/layout/hierarchy2"/>
    <dgm:cxn modelId="{6FD45437-1EC5-4DB3-8411-57F557BF387F}" srcId="{3944E4FE-65D3-45F9-A59A-D7AA0EFF2316}" destId="{859D490A-8328-4C8D-BB65-FA2B92E3922E}" srcOrd="1" destOrd="0" parTransId="{F07AF0F8-1C56-4EFF-9785-2D92263C34E6}" sibTransId="{68645705-F73B-4900-8B88-345119DFB36B}"/>
    <dgm:cxn modelId="{87909237-1E66-43E5-BF39-AFAA4A240201}" srcId="{EB0BCF97-5790-4E6A-A933-6D396B40A92C}" destId="{B4904640-2CF2-44FC-A094-83DE2F66311E}" srcOrd="5" destOrd="0" parTransId="{9DA10883-F5B7-4705-B6A9-1818E238457F}" sibTransId="{F7199F28-8343-4C3A-9C66-634A8F9A3018}"/>
    <dgm:cxn modelId="{1B5A7338-C6D5-43E7-9D94-4CB4B8BBB151}" type="presOf" srcId="{DBFD400E-FADC-455C-B73E-16E5F65B1F02}" destId="{C8E36855-CA82-441C-85ED-481C37D19AE2}" srcOrd="0" destOrd="0" presId="urn:microsoft.com/office/officeart/2005/8/layout/hierarchy2"/>
    <dgm:cxn modelId="{64A17E38-BABB-43A3-823D-9CE72D9D0CBC}" type="presOf" srcId="{620C523A-4E70-40A5-8E29-5CC72CF07C49}" destId="{F5A1A304-AA37-4AE7-972F-093A0CB97DE6}" srcOrd="1" destOrd="0" presId="urn:microsoft.com/office/officeart/2005/8/layout/hierarchy2"/>
    <dgm:cxn modelId="{2E546139-789F-4077-BFCB-40984C31A6C9}" type="presOf" srcId="{F74EC77D-07C0-4E1F-9CC0-E3A9DCAA8BA4}" destId="{53636F8C-35B9-433D-9ABE-991B09A40210}" srcOrd="1" destOrd="0" presId="urn:microsoft.com/office/officeart/2005/8/layout/hierarchy2"/>
    <dgm:cxn modelId="{3FBF2D3E-36FF-47D7-BB58-E1240B6D11FD}" type="presOf" srcId="{A9E9955D-90B9-428A-87C6-AE8BB8461060}" destId="{4778EAC3-3114-42D8-84BC-F15DAA0AFB0A}" srcOrd="0" destOrd="0" presId="urn:microsoft.com/office/officeart/2005/8/layout/hierarchy2"/>
    <dgm:cxn modelId="{3DB12B3F-2297-4228-9704-4EE5A3F107A0}" srcId="{EB0BCF97-5790-4E6A-A933-6D396B40A92C}" destId="{FFF2F57A-4C4A-4CDE-969E-09D7A25584DA}" srcOrd="2" destOrd="0" parTransId="{F7D3113D-5168-4057-A910-21CD92A41101}" sibTransId="{3745C928-9DDE-4B9A-897A-7BDEFE16E495}"/>
    <dgm:cxn modelId="{BCA2983F-3631-42B7-9CE1-293649859439}" type="presOf" srcId="{EB0BCF97-5790-4E6A-A933-6D396B40A92C}" destId="{2F1FEEBA-1094-4C78-88D7-4E585450942C}" srcOrd="0" destOrd="0" presId="urn:microsoft.com/office/officeart/2005/8/layout/hierarchy2"/>
    <dgm:cxn modelId="{1D14465E-0714-41E8-B69E-6E8A2E3FC7E8}" type="presOf" srcId="{4300F58F-5B98-4B16-8D58-A1FFBB81A487}" destId="{30946233-1FB9-4BB2-AA7F-50C4918AD161}" srcOrd="0" destOrd="0" presId="urn:microsoft.com/office/officeart/2005/8/layout/hierarchy2"/>
    <dgm:cxn modelId="{B523BA5E-0AD5-49EF-A697-2643BCDD939B}" type="presOf" srcId="{8BB5C4B9-3FE2-474B-8BB1-70F311832F1C}" destId="{4B60A326-60E8-4FB8-8755-D3F10689155D}" srcOrd="0" destOrd="0" presId="urn:microsoft.com/office/officeart/2005/8/layout/hierarchy2"/>
    <dgm:cxn modelId="{123D8561-F7BE-4A22-8B25-EFAD7FD6756D}" srcId="{3472067B-7997-484E-B74D-158833844BBD}" destId="{ACDFA2E8-551B-4468-9ABE-CA5D70F0BC0A}" srcOrd="0" destOrd="0" parTransId="{CEA74443-3167-4DEB-A548-D37FEA91641A}" sibTransId="{3FD426E7-7989-457A-8EF6-BC98D04D870F}"/>
    <dgm:cxn modelId="{118C9544-8668-49E6-843C-C2F9B494DCF8}" type="presOf" srcId="{A9A3B599-482F-42A8-BD62-7B9480B58EC5}" destId="{9C93512C-AD0F-4A73-B452-4519DE6F3DB3}" srcOrd="1" destOrd="0" presId="urn:microsoft.com/office/officeart/2005/8/layout/hierarchy2"/>
    <dgm:cxn modelId="{225D3066-EB8B-4F05-ABBF-E1626A6B137C}" type="presOf" srcId="{17DFFE2C-FE84-476E-BDD0-A937A4AE040C}" destId="{EECAB5ED-5AAA-4FB9-91BD-07A048CBAFA1}" srcOrd="0" destOrd="0" presId="urn:microsoft.com/office/officeart/2005/8/layout/hierarchy2"/>
    <dgm:cxn modelId="{3798476A-32F3-4E63-BF91-1A243371F8B7}" type="presOf" srcId="{AE0FEF33-A20D-4E85-9C9C-5CF60709CB1B}" destId="{A5321DEB-1AEE-4040-9E83-1A1C9CB18A89}" srcOrd="0" destOrd="0" presId="urn:microsoft.com/office/officeart/2005/8/layout/hierarchy2"/>
    <dgm:cxn modelId="{34EA716A-F8E0-4A65-84DF-BA1F78E4A387}" type="presOf" srcId="{3AF7EDEB-C315-4011-A1B1-FF2FB455C90B}" destId="{7D701F67-4387-463D-B554-4D62A39DA794}" srcOrd="0" destOrd="0" presId="urn:microsoft.com/office/officeart/2005/8/layout/hierarchy2"/>
    <dgm:cxn modelId="{E3D6774C-021C-4D43-9406-0D1B2F6410BA}" type="presOf" srcId="{CEA74443-3167-4DEB-A548-D37FEA91641A}" destId="{E15F16F1-8E31-45C2-8968-70418A20BA44}" srcOrd="1" destOrd="0" presId="urn:microsoft.com/office/officeart/2005/8/layout/hierarchy2"/>
    <dgm:cxn modelId="{7D80204E-1498-4E93-8D91-A7468A01151C}" type="presOf" srcId="{53E94B1B-1586-41CA-A345-3110A8A8A594}" destId="{2DA4BA74-FC42-43EE-9DB7-F53C278A8F36}" srcOrd="0" destOrd="0" presId="urn:microsoft.com/office/officeart/2005/8/layout/hierarchy2"/>
    <dgm:cxn modelId="{79E97C70-8E72-46CA-9813-14023921E6CE}" type="presOf" srcId="{C84D1E84-E819-425C-B88C-6E079BB4A93E}" destId="{7CF45ECB-8A08-40EE-9309-3EF23C8F1F2A}" srcOrd="0" destOrd="0" presId="urn:microsoft.com/office/officeart/2005/8/layout/hierarchy2"/>
    <dgm:cxn modelId="{B02ED170-C259-4900-A3C8-F77E9A789E0B}" type="presOf" srcId="{80346BCF-7FEF-4BC6-B1AB-4696E5FC69F3}" destId="{F70E3E29-0073-4EDC-A056-672CD55D99DC}" srcOrd="0" destOrd="0" presId="urn:microsoft.com/office/officeart/2005/8/layout/hierarchy2"/>
    <dgm:cxn modelId="{1BB1FF50-818D-4E11-A851-BD46BAED5FA7}" type="presOf" srcId="{A9A3B599-482F-42A8-BD62-7B9480B58EC5}" destId="{9ABA36CF-43C1-436B-9191-D484618F44C2}" srcOrd="0" destOrd="0" presId="urn:microsoft.com/office/officeart/2005/8/layout/hierarchy2"/>
    <dgm:cxn modelId="{6DA5F651-162C-4B73-A1E4-1D1521F2A267}" type="presOf" srcId="{9AB1F979-1957-41A3-BBA7-A033CBCA36FF}" destId="{2C61F556-79AC-4C37-B698-BE29228C2E23}" srcOrd="0" destOrd="0" presId="urn:microsoft.com/office/officeart/2005/8/layout/hierarchy2"/>
    <dgm:cxn modelId="{760C3752-560B-4CFA-921B-20F9F0DDB4EF}" type="presOf" srcId="{E0D24DE2-38FB-4D14-A097-4EAAF3239F39}" destId="{6DFA4119-073D-4B1C-8504-CC54DD5FF93D}" srcOrd="0" destOrd="0" presId="urn:microsoft.com/office/officeart/2005/8/layout/hierarchy2"/>
    <dgm:cxn modelId="{0C5AD373-4D0A-43A7-9081-7B233CF74B25}" srcId="{3944E4FE-65D3-45F9-A59A-D7AA0EFF2316}" destId="{1E18384B-1971-4AA6-82D6-2CA3AF34F06D}" srcOrd="2" destOrd="0" parTransId="{98311402-016B-42AC-97B0-7119C651D4C0}" sibTransId="{EAEC27E2-2EEA-4D97-AFBB-AC9F0BB49255}"/>
    <dgm:cxn modelId="{B0D9FC74-249C-4F74-A8D8-AD1BD9F7D205}" type="presOf" srcId="{98311402-016B-42AC-97B0-7119C651D4C0}" destId="{0DCA1FC1-0899-4A7A-910B-F1F545FF7A8C}" srcOrd="0" destOrd="0" presId="urn:microsoft.com/office/officeart/2005/8/layout/hierarchy2"/>
    <dgm:cxn modelId="{42499755-0303-4DE0-A333-DCE3A32C552A}" type="presOf" srcId="{ACDFA2E8-551B-4468-9ABE-CA5D70F0BC0A}" destId="{B371547A-8543-4CBE-880B-1E3208B21317}" srcOrd="0" destOrd="0" presId="urn:microsoft.com/office/officeart/2005/8/layout/hierarchy2"/>
    <dgm:cxn modelId="{031AA858-AD5B-4CB2-96EF-81D3D8F663E5}" srcId="{C84D1E84-E819-425C-B88C-6E079BB4A93E}" destId="{18BDDE89-9842-4497-91C9-6815F1F79414}" srcOrd="0" destOrd="0" parTransId="{8C440740-BE94-4FC8-B662-CAC7221454EF}" sibTransId="{2365C73B-C257-4BE0-B2A9-9C9C125A4B79}"/>
    <dgm:cxn modelId="{8B56FB78-7FD8-4118-AFEA-F298E8410E9E}" type="presOf" srcId="{8552430A-692E-404F-88D5-108CB09E2377}" destId="{9147F9DF-9D02-4F0E-B914-47CDD7439253}" srcOrd="0" destOrd="0" presId="urn:microsoft.com/office/officeart/2005/8/layout/hierarchy2"/>
    <dgm:cxn modelId="{AA26FC78-1CC9-4668-95A5-93AA89E51E96}" type="presOf" srcId="{5F6E2E8D-497D-4948-9114-8ACD90FE8BC4}" destId="{B7789738-D695-4ED0-8BA8-95EF4CB5CE8E}" srcOrd="0" destOrd="0" presId="urn:microsoft.com/office/officeart/2005/8/layout/hierarchy2"/>
    <dgm:cxn modelId="{6177CD7B-EEB9-455C-9FCD-57E917B345C1}" srcId="{1E18384B-1971-4AA6-82D6-2CA3AF34F06D}" destId="{3AF7EDEB-C315-4011-A1B1-FF2FB455C90B}" srcOrd="0" destOrd="0" parTransId="{53E94B1B-1586-41CA-A345-3110A8A8A594}" sibTransId="{ACFB3964-56BA-4808-A2CE-5AC3D4CD5A09}"/>
    <dgm:cxn modelId="{A796FA7C-38D2-491D-9455-C6C263767AFF}" type="presOf" srcId="{5BD25C80-9085-41C6-B265-59E02BC5F3E7}" destId="{741682A1-FD21-44BB-B1CC-0B2099236724}" srcOrd="0" destOrd="0" presId="urn:microsoft.com/office/officeart/2005/8/layout/hierarchy2"/>
    <dgm:cxn modelId="{C84E5E7F-4217-48D3-A491-B9A4B2039EA4}" type="presOf" srcId="{3472067B-7997-484E-B74D-158833844BBD}" destId="{C451E3BB-2F0F-4FD4-903E-4FB7A2DEC82A}" srcOrd="0" destOrd="0" presId="urn:microsoft.com/office/officeart/2005/8/layout/hierarchy2"/>
    <dgm:cxn modelId="{5E65A17F-29B5-43AB-9D0B-23EE061E6361}" srcId="{E0D24DE2-38FB-4D14-A097-4EAAF3239F39}" destId="{0F8908B9-225F-4374-9C7B-24A0AF641688}" srcOrd="1" destOrd="0" parTransId="{54B464E7-12A6-4895-AF45-A9FF1E47963B}" sibTransId="{448AC12D-15AB-43DA-9B2A-F4764AE9CE6A}"/>
    <dgm:cxn modelId="{D5AEAB80-4118-428D-9A2B-EB8DECA45512}" type="presOf" srcId="{A12BC054-21EB-40E1-A00D-240327598F52}" destId="{E04C5504-27E2-4671-B141-175E38B2FCB5}" srcOrd="1" destOrd="0" presId="urn:microsoft.com/office/officeart/2005/8/layout/hierarchy2"/>
    <dgm:cxn modelId="{82B70A81-5872-4AB7-9970-9E91E6FC2B71}" type="presOf" srcId="{54B464E7-12A6-4895-AF45-A9FF1E47963B}" destId="{346D2A5A-41EF-4F99-98F6-9C6C2E4905AC}" srcOrd="0" destOrd="0" presId="urn:microsoft.com/office/officeart/2005/8/layout/hierarchy2"/>
    <dgm:cxn modelId="{1F01E381-5120-4B86-A2AF-0CBF24240BFE}" srcId="{3472067B-7997-484E-B74D-158833844BBD}" destId="{8552430A-692E-404F-88D5-108CB09E2377}" srcOrd="1" destOrd="0" parTransId="{CF5A8060-65B4-4580-BFDC-98FE59C06BEF}" sibTransId="{66577572-C1C6-480F-83C7-669EA32AA5E7}"/>
    <dgm:cxn modelId="{37F51583-BD7F-445B-B9A8-DF5ED24A51D3}" srcId="{3472067B-7997-484E-B74D-158833844BBD}" destId="{A7BC4CFF-842D-4306-BCF3-D1E0DDB6E8E6}" srcOrd="2" destOrd="0" parTransId="{A12BC054-21EB-40E1-A00D-240327598F52}" sibTransId="{0AB41869-716F-40C6-94CF-4AE3FE1F9DA4}"/>
    <dgm:cxn modelId="{187B8088-E3CF-42E9-9161-B9EED9BF3F7F}" type="presOf" srcId="{D7F4DD72-DD0E-4818-8574-B5D98BD4A289}" destId="{908221B9-1D98-43A8-9089-C96627AADFF7}" srcOrd="0" destOrd="0" presId="urn:microsoft.com/office/officeart/2005/8/layout/hierarchy2"/>
    <dgm:cxn modelId="{89FBBD88-E0A4-4273-9AB4-C213AFC3A5EB}" type="presOf" srcId="{222658C2-44A4-4AEE-AFEF-DFDEE086DA70}" destId="{F91F4C14-22B3-4A1D-A27E-7C751E2C24E9}" srcOrd="1" destOrd="0" presId="urn:microsoft.com/office/officeart/2005/8/layout/hierarchy2"/>
    <dgm:cxn modelId="{E858FD8D-F528-4619-9DA4-69FC234F34F3}" type="presOf" srcId="{F07AF0F8-1C56-4EFF-9785-2D92263C34E6}" destId="{8ACF03BD-2CCB-48CD-8438-590B50248A3F}" srcOrd="1" destOrd="0" presId="urn:microsoft.com/office/officeart/2005/8/layout/hierarchy2"/>
    <dgm:cxn modelId="{6CB8288E-F764-4B99-8931-837822949800}" type="presOf" srcId="{222658C2-44A4-4AEE-AFEF-DFDEE086DA70}" destId="{D83ABA6C-34FB-4DBB-AD03-3EA0C0F882E5}" srcOrd="0" destOrd="0" presId="urn:microsoft.com/office/officeart/2005/8/layout/hierarchy2"/>
    <dgm:cxn modelId="{BB2D948E-9036-4683-99C8-07228FD591BC}" type="presOf" srcId="{8C440740-BE94-4FC8-B662-CAC7221454EF}" destId="{0F187F09-6AF5-4020-9E34-ECACCEDA7947}" srcOrd="1" destOrd="0" presId="urn:microsoft.com/office/officeart/2005/8/layout/hierarchy2"/>
    <dgm:cxn modelId="{7E961C91-5BE7-4B34-98B2-03599A981C1D}" type="presOf" srcId="{18BDDE89-9842-4497-91C9-6815F1F79414}" destId="{79273475-30A7-4426-8BFD-13B20F82667F}" srcOrd="0" destOrd="0" presId="urn:microsoft.com/office/officeart/2005/8/layout/hierarchy2"/>
    <dgm:cxn modelId="{0F09DA93-912A-41B2-ABEE-ED7ACAFFC3B5}" srcId="{5BD25C80-9085-41C6-B265-59E02BC5F3E7}" destId="{C84D1E84-E819-425C-B88C-6E079BB4A93E}" srcOrd="1" destOrd="0" parTransId="{7C663AF6-FB68-4334-96CD-F735510400CD}" sibTransId="{B27C9403-E4B0-4841-80C9-6ABADAED4245}"/>
    <dgm:cxn modelId="{7839AD95-B1F3-48F4-9384-BC2F9789510F}" type="presOf" srcId="{6BB92758-E725-41D2-BE53-13E2D22A8F88}" destId="{C1B0B380-81F2-46DD-AA57-CE3DE83A19F7}" srcOrd="1" destOrd="0" presId="urn:microsoft.com/office/officeart/2005/8/layout/hierarchy2"/>
    <dgm:cxn modelId="{99B77397-D763-432B-9125-46546B99BFB6}" type="presOf" srcId="{17DFFE2C-FE84-476E-BDD0-A937A4AE040C}" destId="{6F1AAE9C-1BE5-47EF-AC13-12B5E22A23F6}" srcOrd="1" destOrd="0" presId="urn:microsoft.com/office/officeart/2005/8/layout/hierarchy2"/>
    <dgm:cxn modelId="{77E73A98-8D4E-4DAD-BA1F-9E5CA9476053}" srcId="{EB0BCF97-5790-4E6A-A933-6D396B40A92C}" destId="{A9E9955D-90B9-428A-87C6-AE8BB8461060}" srcOrd="1" destOrd="0" parTransId="{0D921190-2300-44E4-8815-8C2B05FED858}" sibTransId="{DFA7D2AD-B0E7-40B7-B2D6-2A675AACA691}"/>
    <dgm:cxn modelId="{5405F298-50AB-45F2-8EA0-9740E3AEA240}" type="presOf" srcId="{CF5A8060-65B4-4580-BFDC-98FE59C06BEF}" destId="{EA3E4465-2452-4197-BD38-D34E7B6F7985}" srcOrd="1" destOrd="0" presId="urn:microsoft.com/office/officeart/2005/8/layout/hierarchy2"/>
    <dgm:cxn modelId="{3CAEB899-B90F-4557-9E94-692AE523813A}" type="presOf" srcId="{6BB92758-E725-41D2-BE53-13E2D22A8F88}" destId="{98E56215-61EF-4B2B-A34C-7D29AA8A4276}" srcOrd="0" destOrd="0" presId="urn:microsoft.com/office/officeart/2005/8/layout/hierarchy2"/>
    <dgm:cxn modelId="{FEF7319A-95F0-46A3-905F-9F7096BFBF7A}" srcId="{37FFC0B4-39D9-4B5C-87C6-3179927DF253}" destId="{3472067B-7997-484E-B74D-158833844BBD}" srcOrd="0" destOrd="0" parTransId="{8F7A0B4A-63E9-4B04-9D45-5EE0BD49F34A}" sibTransId="{EB002E86-EB8B-4DB3-8DA4-4B8AB5BFFBBE}"/>
    <dgm:cxn modelId="{47A0B29B-7935-4275-A400-40C5AE9671F5}" srcId="{EB0BCF97-5790-4E6A-A933-6D396B40A92C}" destId="{4300F58F-5B98-4B16-8D58-A1FFBB81A487}" srcOrd="4" destOrd="0" parTransId="{9AB1F979-1957-41A3-BBA7-A033CBCA36FF}" sibTransId="{2DF2FF18-955C-4886-AE2E-392FD4BBC0F7}"/>
    <dgm:cxn modelId="{8D26339E-DC83-4932-A821-7482D8977D10}" type="presOf" srcId="{620C523A-4E70-40A5-8E29-5CC72CF07C49}" destId="{4EF4E803-FA29-48E6-8CB5-FDD1E9A42F62}" srcOrd="0" destOrd="0" presId="urn:microsoft.com/office/officeart/2005/8/layout/hierarchy2"/>
    <dgm:cxn modelId="{F143A09F-DEFB-4D5C-8496-28A9F0EC38F9}" srcId="{5582DF0D-4811-4099-9CE7-AC6A0721DE51}" destId="{A00EA5B2-AFDA-4BF4-BDFA-DBA40EC6E391}" srcOrd="0" destOrd="0" parTransId="{6BB92758-E725-41D2-BE53-13E2D22A8F88}" sibTransId="{A16820A1-6F47-4F87-BFD6-AB38C524E645}"/>
    <dgm:cxn modelId="{A32694A3-CA39-408D-84F0-EE1B873B9DB3}" type="presOf" srcId="{9DA10883-F5B7-4705-B6A9-1818E238457F}" destId="{9695026B-B272-4BBE-A8E2-8DA03D6865D0}" srcOrd="0" destOrd="0" presId="urn:microsoft.com/office/officeart/2005/8/layout/hierarchy2"/>
    <dgm:cxn modelId="{23E877A8-EAE2-470A-B036-A5B43FB2DDAB}" srcId="{3944E4FE-65D3-45F9-A59A-D7AA0EFF2316}" destId="{E0D24DE2-38FB-4D14-A097-4EAAF3239F39}" srcOrd="0" destOrd="0" parTransId="{6E863676-A3EC-4B2D-857D-44175F826D60}" sibTransId="{29B9F783-4897-47B9-9E4B-AC20460489E7}"/>
    <dgm:cxn modelId="{B43015A9-BB5D-4123-AA39-2FCEEDB5C221}" type="presOf" srcId="{9E2F82AA-34FE-48DB-9892-9B52685F2D1D}" destId="{6B3CB320-9C78-4074-836F-7EB4CB88F04C}" srcOrd="1" destOrd="0" presId="urn:microsoft.com/office/officeart/2005/8/layout/hierarchy2"/>
    <dgm:cxn modelId="{1AA18DA9-E47D-46F9-A301-196238B27552}" srcId="{18BDDE89-9842-4497-91C9-6815F1F79414}" destId="{C021AD34-9764-476F-9562-C07CBBE0483D}" srcOrd="1" destOrd="0" parTransId="{AE0FEF33-A20D-4E85-9C9C-5CF60709CB1B}" sibTransId="{0055D607-D4A6-4F11-B085-C348C5C6B695}"/>
    <dgm:cxn modelId="{1EC54FB2-4C9A-452D-975E-69BB81F7D576}" type="presOf" srcId="{910033D3-14AE-47B6-A82D-3A5F3F12CA13}" destId="{D57993B7-DC10-4423-B7C5-B49CC04DAF7C}" srcOrd="0" destOrd="0" presId="urn:microsoft.com/office/officeart/2005/8/layout/hierarchy2"/>
    <dgm:cxn modelId="{9AB027B6-E5BA-44DC-A095-E3509AFF07F5}" type="presOf" srcId="{859D490A-8328-4C8D-BB65-FA2B92E3922E}" destId="{D9B56EC2-134D-45E5-90D4-6606936E714B}" srcOrd="0" destOrd="0" presId="urn:microsoft.com/office/officeart/2005/8/layout/hierarchy2"/>
    <dgm:cxn modelId="{FCA44AB7-902F-4ECD-A4B3-C87407B15D92}" type="presOf" srcId="{BE73A80C-488D-45F5-A184-C3D53FCC8981}" destId="{DDDDD32A-7D89-4352-989A-1D7E2FFBB549}" srcOrd="1" destOrd="0" presId="urn:microsoft.com/office/officeart/2005/8/layout/hierarchy2"/>
    <dgm:cxn modelId="{7946ECB7-62E7-4E6E-BEC3-250907ACAB5F}" type="presOf" srcId="{C021AD34-9764-476F-9562-C07CBBE0483D}" destId="{8CD7B690-6EA4-4013-BAC4-05F00E2C13BC}" srcOrd="0" destOrd="0" presId="urn:microsoft.com/office/officeart/2005/8/layout/hierarchy2"/>
    <dgm:cxn modelId="{38E5F0B7-4EE8-41B3-9E7E-2E9F993A8550}" type="presOf" srcId="{F07AF0F8-1C56-4EFF-9785-2D92263C34E6}" destId="{FFFEFA21-595F-44A2-BAC4-F1115EB19C18}" srcOrd="0" destOrd="0" presId="urn:microsoft.com/office/officeart/2005/8/layout/hierarchy2"/>
    <dgm:cxn modelId="{CF0541B8-5540-4FC2-AAB4-195B5DA0ED72}" type="presOf" srcId="{0D921190-2300-44E4-8815-8C2B05FED858}" destId="{1A5A24B9-99BC-49C4-A0A5-A9CFA772E491}" srcOrd="1" destOrd="0" presId="urn:microsoft.com/office/officeart/2005/8/layout/hierarchy2"/>
    <dgm:cxn modelId="{53FF9AB8-481C-4092-9BDA-8E8870AEA20B}" srcId="{18BDDE89-9842-4497-91C9-6815F1F79414}" destId="{5F6E2E8D-497D-4948-9114-8ACD90FE8BC4}" srcOrd="0" destOrd="0" parTransId="{D2358089-DF5B-4DF8-8502-2837ACF5C2F5}" sibTransId="{B8378197-2534-48D5-BDF6-438CD1C617A6}"/>
    <dgm:cxn modelId="{5C1D6FB9-C535-4CE7-A9DA-28462495FFB5}" type="presOf" srcId="{A7BC4CFF-842D-4306-BCF3-D1E0DDB6E8E6}" destId="{68EF2F9F-333B-4F0F-90DD-8F6B3D39C77A}" srcOrd="0" destOrd="0" presId="urn:microsoft.com/office/officeart/2005/8/layout/hierarchy2"/>
    <dgm:cxn modelId="{36D332BD-E4AE-4026-8FF6-E36011DC5D90}" type="presOf" srcId="{9AB1F979-1957-41A3-BBA7-A033CBCA36FF}" destId="{C012DB2B-76D2-442A-8F37-9BC99F4AEE82}" srcOrd="1" destOrd="0" presId="urn:microsoft.com/office/officeart/2005/8/layout/hierarchy2"/>
    <dgm:cxn modelId="{B341DAC2-D146-4384-886F-D7EF53BF294A}" type="presOf" srcId="{0F8908B9-225F-4374-9C7B-24A0AF641688}" destId="{AE471EF2-0E98-41AD-8905-CBE4606EEA68}" srcOrd="0" destOrd="0" presId="urn:microsoft.com/office/officeart/2005/8/layout/hierarchy2"/>
    <dgm:cxn modelId="{AB4C3FC6-F190-400E-981D-E7F9EB90AA1A}" type="presOf" srcId="{B4904640-2CF2-44FC-A094-83DE2F66311E}" destId="{456ECDDA-EFD3-40F6-8BA6-15E5F1264403}" srcOrd="0" destOrd="0" presId="urn:microsoft.com/office/officeart/2005/8/layout/hierarchy2"/>
    <dgm:cxn modelId="{540A62CA-2896-4D70-8A2C-A802A230B029}" type="presOf" srcId="{0C6EFB0C-28FB-42DD-AB7C-63D80354F8D7}" destId="{B806FF40-5AD3-4278-9E28-E42AED602D53}" srcOrd="0" destOrd="0" presId="urn:microsoft.com/office/officeart/2005/8/layout/hierarchy2"/>
    <dgm:cxn modelId="{BD2E66CE-5B66-4048-914A-828C1FD36794}" srcId="{5BD25C80-9085-41C6-B265-59E02BC5F3E7}" destId="{3944E4FE-65D3-45F9-A59A-D7AA0EFF2316}" srcOrd="2" destOrd="0" parTransId="{6396DCE9-6668-4B8A-9916-57A54B083B0A}" sibTransId="{47A1695A-DBAE-410E-97FF-42B3681B6099}"/>
    <dgm:cxn modelId="{82EABDCF-CAFB-4B46-943F-E4DF6777888C}" type="presOf" srcId="{37FFC0B4-39D9-4B5C-87C6-3179927DF253}" destId="{6C145D74-DEE3-45B9-A910-93F2DEEE12C0}" srcOrd="0" destOrd="0" presId="urn:microsoft.com/office/officeart/2005/8/layout/hierarchy2"/>
    <dgm:cxn modelId="{75A745D0-0C3C-40DE-8B0B-E1FFB32BAB67}" srcId="{859D490A-8328-4C8D-BB65-FA2B92E3922E}" destId="{C63A9CEA-0249-4917-8350-ED3630FAFF4E}" srcOrd="0" destOrd="0" parTransId="{F74EC77D-07C0-4E1F-9CC0-E3A9DCAA8BA4}" sibTransId="{7E1D7C44-50E8-4256-8220-8785F415EF27}"/>
    <dgm:cxn modelId="{649F1FD2-2012-45C5-9F19-9359CFD8B3EA}" type="presOf" srcId="{CF5A8060-65B4-4580-BFDC-98FE59C06BEF}" destId="{FF104730-0100-4C6A-B4BD-E163414C3EE6}" srcOrd="0" destOrd="0" presId="urn:microsoft.com/office/officeart/2005/8/layout/hierarchy2"/>
    <dgm:cxn modelId="{E05DA1D2-6654-46A2-9D85-189B446DFE23}" srcId="{3472067B-7997-484E-B74D-158833844BBD}" destId="{8876B368-0BFA-43D1-836A-B2C08B8DC4C1}" srcOrd="3" destOrd="0" parTransId="{BE73A80C-488D-45F5-A184-C3D53FCC8981}" sibTransId="{0B94533F-067A-4828-9950-214AA3B62391}"/>
    <dgm:cxn modelId="{98A9B6D2-4B65-409F-AB5F-3A6EAA987AA8}" type="presOf" srcId="{F7D3113D-5168-4057-A910-21CD92A41101}" destId="{CCD5D12A-ED5C-4D0A-924F-EE1168BCEDBE}" srcOrd="0" destOrd="0" presId="urn:microsoft.com/office/officeart/2005/8/layout/hierarchy2"/>
    <dgm:cxn modelId="{9AF6D9D7-88E5-4110-ABCA-21ADB2EE7BEB}" type="presOf" srcId="{6E863676-A3EC-4B2D-857D-44175F826D60}" destId="{E78EAF51-D534-4BD5-817A-4C59BFA100BE}" srcOrd="1" destOrd="0" presId="urn:microsoft.com/office/officeart/2005/8/layout/hierarchy2"/>
    <dgm:cxn modelId="{B3717DD9-8B62-4D11-A23D-71BBD77D187C}" type="presOf" srcId="{F74EC77D-07C0-4E1F-9CC0-E3A9DCAA8BA4}" destId="{EFD47A81-2F14-4CB0-BA00-D772974D220C}" srcOrd="0" destOrd="0" presId="urn:microsoft.com/office/officeart/2005/8/layout/hierarchy2"/>
    <dgm:cxn modelId="{B054A1DA-014B-4315-96CD-62D5E142C9F5}" srcId="{E0D24DE2-38FB-4D14-A097-4EAAF3239F39}" destId="{0C6EFB0C-28FB-42DD-AB7C-63D80354F8D7}" srcOrd="0" destOrd="0" parTransId="{8BB5C4B9-3FE2-474B-8BB1-70F311832F1C}" sibTransId="{49BFF80D-39B7-4204-8716-8AAF71C111EF}"/>
    <dgm:cxn modelId="{780FF0DC-C696-4E9F-AEA6-93DF9221DF79}" type="presOf" srcId="{5582DF0D-4811-4099-9CE7-AC6A0721DE51}" destId="{5750905E-BDD3-4D06-9CAC-543189CBF31B}" srcOrd="0" destOrd="0" presId="urn:microsoft.com/office/officeart/2005/8/layout/hierarchy2"/>
    <dgm:cxn modelId="{ED9DD2DF-9D98-4304-A717-D6C920B34A9E}" type="presOf" srcId="{D2358089-DF5B-4DF8-8502-2837ACF5C2F5}" destId="{CC318B44-0EE7-497C-889C-1F3CA5426819}" srcOrd="0" destOrd="0" presId="urn:microsoft.com/office/officeart/2005/8/layout/hierarchy2"/>
    <dgm:cxn modelId="{276675EC-AA6C-4E6F-ACA5-BBDB40636CA7}" type="presOf" srcId="{A00EA5B2-AFDA-4BF4-BDFA-DBA40EC6E391}" destId="{C5C39730-6A0B-4EDA-BC76-14CD15A7B2DE}" srcOrd="0" destOrd="0" presId="urn:microsoft.com/office/officeart/2005/8/layout/hierarchy2"/>
    <dgm:cxn modelId="{9D5FC7EC-D9A8-4A34-9D25-035E591131B2}" type="presOf" srcId="{98311402-016B-42AC-97B0-7119C651D4C0}" destId="{BF0BC0D3-A1DB-4C37-BD85-889E9E12947F}" srcOrd="1" destOrd="0" presId="urn:microsoft.com/office/officeart/2005/8/layout/hierarchy2"/>
    <dgm:cxn modelId="{C6AAEBEE-1977-43D6-9BB1-04BC82BCCFA2}" type="presOf" srcId="{0D921190-2300-44E4-8815-8C2B05FED858}" destId="{C56B4B3A-9D92-45C8-903C-A1B057757B2B}" srcOrd="0" destOrd="0" presId="urn:microsoft.com/office/officeart/2005/8/layout/hierarchy2"/>
    <dgm:cxn modelId="{7495D1EF-A662-4D9E-80DC-DCAD15AD9052}" type="presOf" srcId="{53E94B1B-1586-41CA-A345-3110A8A8A594}" destId="{7BDD0824-2259-487D-92FB-A3B844438208}" srcOrd="1" destOrd="0" presId="urn:microsoft.com/office/officeart/2005/8/layout/hierarchy2"/>
    <dgm:cxn modelId="{C804D8EF-B171-4D46-9595-A5C12A985AB9}" type="presOf" srcId="{54B464E7-12A6-4895-AF45-A9FF1E47963B}" destId="{CD6F4CCA-8BB3-445E-B15B-A1E8D47934BE}" srcOrd="1" destOrd="0" presId="urn:microsoft.com/office/officeart/2005/8/layout/hierarchy2"/>
    <dgm:cxn modelId="{49F14FF4-0C1E-425C-800F-A8F6678F398D}" type="presOf" srcId="{FFF2F57A-4C4A-4CDE-969E-09D7A25584DA}" destId="{053C61FE-09E9-4011-B155-F0E796926CA0}" srcOrd="0" destOrd="0" presId="urn:microsoft.com/office/officeart/2005/8/layout/hierarchy2"/>
    <dgm:cxn modelId="{54C903FE-8551-42D0-9893-E8DAE50D80FF}" type="presOf" srcId="{BE73A80C-488D-45F5-A184-C3D53FCC8981}" destId="{BD04EF60-F201-4302-993C-32AD5E95B271}" srcOrd="0" destOrd="0" presId="urn:microsoft.com/office/officeart/2005/8/layout/hierarchy2"/>
    <dgm:cxn modelId="{38C3ADDC-B691-4C3C-819E-71522F0A4680}" type="presParOf" srcId="{741682A1-FD21-44BB-B1CC-0B2099236724}" destId="{F868137B-1DD1-4F24-8514-06A36DBA4CE1}" srcOrd="0" destOrd="0" presId="urn:microsoft.com/office/officeart/2005/8/layout/hierarchy2"/>
    <dgm:cxn modelId="{38C9B9FC-C9B4-44B7-A7B1-B5FFA7C64C13}" type="presParOf" srcId="{F868137B-1DD1-4F24-8514-06A36DBA4CE1}" destId="{6C145D74-DEE3-45B9-A910-93F2DEEE12C0}" srcOrd="0" destOrd="0" presId="urn:microsoft.com/office/officeart/2005/8/layout/hierarchy2"/>
    <dgm:cxn modelId="{FC5A2908-AB2D-4A57-B883-82887A96440D}" type="presParOf" srcId="{F868137B-1DD1-4F24-8514-06A36DBA4CE1}" destId="{B39F7E2F-AEDF-4D6F-B903-5DDADE4C4EED}" srcOrd="1" destOrd="0" presId="urn:microsoft.com/office/officeart/2005/8/layout/hierarchy2"/>
    <dgm:cxn modelId="{F4FB84D0-0A62-4C48-AE1D-0B735445EB57}" type="presParOf" srcId="{B39F7E2F-AEDF-4D6F-B903-5DDADE4C4EED}" destId="{87774FDB-F5AE-49A5-9B85-5CE298E08A18}" srcOrd="0" destOrd="0" presId="urn:microsoft.com/office/officeart/2005/8/layout/hierarchy2"/>
    <dgm:cxn modelId="{2A6E7CB7-BDC6-426B-8011-378F0C849836}" type="presParOf" srcId="{87774FDB-F5AE-49A5-9B85-5CE298E08A18}" destId="{F4B84E25-2937-4CDA-BC16-0F663BBD93D8}" srcOrd="0" destOrd="0" presId="urn:microsoft.com/office/officeart/2005/8/layout/hierarchy2"/>
    <dgm:cxn modelId="{3F069E0F-5EC3-48FA-BFEC-727E0489FE38}" type="presParOf" srcId="{B39F7E2F-AEDF-4D6F-B903-5DDADE4C4EED}" destId="{D7D5D764-7259-41AE-B923-6634BE9820CB}" srcOrd="1" destOrd="0" presId="urn:microsoft.com/office/officeart/2005/8/layout/hierarchy2"/>
    <dgm:cxn modelId="{8327C24F-2417-455B-A1D8-6B351259B9D8}" type="presParOf" srcId="{D7D5D764-7259-41AE-B923-6634BE9820CB}" destId="{C451E3BB-2F0F-4FD4-903E-4FB7A2DEC82A}" srcOrd="0" destOrd="0" presId="urn:microsoft.com/office/officeart/2005/8/layout/hierarchy2"/>
    <dgm:cxn modelId="{ACD3B3F8-2EEB-45D8-9840-B4747E22C8F2}" type="presParOf" srcId="{D7D5D764-7259-41AE-B923-6634BE9820CB}" destId="{24709497-D718-4CFC-B053-E81B2B78C30E}" srcOrd="1" destOrd="0" presId="urn:microsoft.com/office/officeart/2005/8/layout/hierarchy2"/>
    <dgm:cxn modelId="{6A417085-FD6D-4E55-8C51-08FDB4D6E090}" type="presParOf" srcId="{24709497-D718-4CFC-B053-E81B2B78C30E}" destId="{03B984AA-ED50-41C9-A1F5-F1EE878A19A2}" srcOrd="0" destOrd="0" presId="urn:microsoft.com/office/officeart/2005/8/layout/hierarchy2"/>
    <dgm:cxn modelId="{E4EF49F8-30A9-4652-95E2-ECA38E1E622A}" type="presParOf" srcId="{03B984AA-ED50-41C9-A1F5-F1EE878A19A2}" destId="{E15F16F1-8E31-45C2-8968-70418A20BA44}" srcOrd="0" destOrd="0" presId="urn:microsoft.com/office/officeart/2005/8/layout/hierarchy2"/>
    <dgm:cxn modelId="{2536A778-6E5C-4CF7-B478-EBAD1D9DD1DD}" type="presParOf" srcId="{24709497-D718-4CFC-B053-E81B2B78C30E}" destId="{5A0FD50A-41CF-4336-AF96-FA28503E2B3B}" srcOrd="1" destOrd="0" presId="urn:microsoft.com/office/officeart/2005/8/layout/hierarchy2"/>
    <dgm:cxn modelId="{53C0CD6B-DFA1-4D0B-87D8-410104835489}" type="presParOf" srcId="{5A0FD50A-41CF-4336-AF96-FA28503E2B3B}" destId="{B371547A-8543-4CBE-880B-1E3208B21317}" srcOrd="0" destOrd="0" presId="urn:microsoft.com/office/officeart/2005/8/layout/hierarchy2"/>
    <dgm:cxn modelId="{719EEF9D-2F6D-423C-B961-FEF4D08F7FE9}" type="presParOf" srcId="{5A0FD50A-41CF-4336-AF96-FA28503E2B3B}" destId="{8A14C2C0-A205-4EF4-AD73-90D300DE5DEE}" srcOrd="1" destOrd="0" presId="urn:microsoft.com/office/officeart/2005/8/layout/hierarchy2"/>
    <dgm:cxn modelId="{B532A426-3485-4911-BC4A-A32AA0D51FBC}" type="presParOf" srcId="{24709497-D718-4CFC-B053-E81B2B78C30E}" destId="{FF104730-0100-4C6A-B4BD-E163414C3EE6}" srcOrd="2" destOrd="0" presId="urn:microsoft.com/office/officeart/2005/8/layout/hierarchy2"/>
    <dgm:cxn modelId="{E415AAEC-4D30-4108-A25D-7A133F3140AF}" type="presParOf" srcId="{FF104730-0100-4C6A-B4BD-E163414C3EE6}" destId="{EA3E4465-2452-4197-BD38-D34E7B6F7985}" srcOrd="0" destOrd="0" presId="urn:microsoft.com/office/officeart/2005/8/layout/hierarchy2"/>
    <dgm:cxn modelId="{37BA67FF-1797-4CA0-9685-45E3B265B22E}" type="presParOf" srcId="{24709497-D718-4CFC-B053-E81B2B78C30E}" destId="{C96006BA-3DFA-4414-8451-5C8331103297}" srcOrd="3" destOrd="0" presId="urn:microsoft.com/office/officeart/2005/8/layout/hierarchy2"/>
    <dgm:cxn modelId="{13D9F0A6-7B24-4072-ACAE-DFAE3A1E8176}" type="presParOf" srcId="{C96006BA-3DFA-4414-8451-5C8331103297}" destId="{9147F9DF-9D02-4F0E-B914-47CDD7439253}" srcOrd="0" destOrd="0" presId="urn:microsoft.com/office/officeart/2005/8/layout/hierarchy2"/>
    <dgm:cxn modelId="{EF09088A-4220-4AB9-BDBF-5579A890BC54}" type="presParOf" srcId="{C96006BA-3DFA-4414-8451-5C8331103297}" destId="{9185FB06-AFEF-4A5F-B625-52E59D289F11}" srcOrd="1" destOrd="0" presId="urn:microsoft.com/office/officeart/2005/8/layout/hierarchy2"/>
    <dgm:cxn modelId="{6C72F66C-D0BC-4021-8BF7-9CAAEE39D389}" type="presParOf" srcId="{24709497-D718-4CFC-B053-E81B2B78C30E}" destId="{7B1BC9DC-413A-48E8-B56B-4EDB47F677F1}" srcOrd="4" destOrd="0" presId="urn:microsoft.com/office/officeart/2005/8/layout/hierarchy2"/>
    <dgm:cxn modelId="{9AC82663-7926-49CD-AC3A-67D66226A525}" type="presParOf" srcId="{7B1BC9DC-413A-48E8-B56B-4EDB47F677F1}" destId="{E04C5504-27E2-4671-B141-175E38B2FCB5}" srcOrd="0" destOrd="0" presId="urn:microsoft.com/office/officeart/2005/8/layout/hierarchy2"/>
    <dgm:cxn modelId="{07F83DBE-64A0-466C-9F9B-97731809E6E1}" type="presParOf" srcId="{24709497-D718-4CFC-B053-E81B2B78C30E}" destId="{5516C88A-9DA3-4F2A-AEAA-7D1C38AED19B}" srcOrd="5" destOrd="0" presId="urn:microsoft.com/office/officeart/2005/8/layout/hierarchy2"/>
    <dgm:cxn modelId="{3C9CA115-9E92-4A0B-8D86-0D277221CBB4}" type="presParOf" srcId="{5516C88A-9DA3-4F2A-AEAA-7D1C38AED19B}" destId="{68EF2F9F-333B-4F0F-90DD-8F6B3D39C77A}" srcOrd="0" destOrd="0" presId="urn:microsoft.com/office/officeart/2005/8/layout/hierarchy2"/>
    <dgm:cxn modelId="{01D0F48A-5F41-4349-9093-41FD7B0C3BD6}" type="presParOf" srcId="{5516C88A-9DA3-4F2A-AEAA-7D1C38AED19B}" destId="{A833B325-D9B9-48E8-A179-CCA140E727B5}" srcOrd="1" destOrd="0" presId="urn:microsoft.com/office/officeart/2005/8/layout/hierarchy2"/>
    <dgm:cxn modelId="{AB41626A-CE56-4643-83B0-1695DF9FFAAC}" type="presParOf" srcId="{24709497-D718-4CFC-B053-E81B2B78C30E}" destId="{BD04EF60-F201-4302-993C-32AD5E95B271}" srcOrd="6" destOrd="0" presId="urn:microsoft.com/office/officeart/2005/8/layout/hierarchy2"/>
    <dgm:cxn modelId="{7FB11FED-EBC1-4A30-A25A-74FDFA8F80EE}" type="presParOf" srcId="{BD04EF60-F201-4302-993C-32AD5E95B271}" destId="{DDDDD32A-7D89-4352-989A-1D7E2FFBB549}" srcOrd="0" destOrd="0" presId="urn:microsoft.com/office/officeart/2005/8/layout/hierarchy2"/>
    <dgm:cxn modelId="{A3FF5771-D41F-4264-BC25-279107593118}" type="presParOf" srcId="{24709497-D718-4CFC-B053-E81B2B78C30E}" destId="{8CCC868C-5FF9-4124-ADC8-EACFE596655D}" srcOrd="7" destOrd="0" presId="urn:microsoft.com/office/officeart/2005/8/layout/hierarchy2"/>
    <dgm:cxn modelId="{C9B6B8FA-04A9-441A-8F60-B0CB783C8DDF}" type="presParOf" srcId="{8CCC868C-5FF9-4124-ADC8-EACFE596655D}" destId="{A7DBD9E1-5C31-4803-9E8B-09EDC528D709}" srcOrd="0" destOrd="0" presId="urn:microsoft.com/office/officeart/2005/8/layout/hierarchy2"/>
    <dgm:cxn modelId="{67442134-0D65-4660-BE0E-B37A1DB3D120}" type="presParOf" srcId="{8CCC868C-5FF9-4124-ADC8-EACFE596655D}" destId="{66096B7F-57DB-454F-BFDD-4991BB4E4E91}" srcOrd="1" destOrd="0" presId="urn:microsoft.com/office/officeart/2005/8/layout/hierarchy2"/>
    <dgm:cxn modelId="{7E8A21C8-06AB-4DD8-9CCE-BC912EF9DF03}" type="presParOf" srcId="{B39F7E2F-AEDF-4D6F-B903-5DDADE4C4EED}" destId="{D83ABA6C-34FB-4DBB-AD03-3EA0C0F882E5}" srcOrd="2" destOrd="0" presId="urn:microsoft.com/office/officeart/2005/8/layout/hierarchy2"/>
    <dgm:cxn modelId="{2CB66E65-FC24-42E2-BAFD-E4355A850783}" type="presParOf" srcId="{D83ABA6C-34FB-4DBB-AD03-3EA0C0F882E5}" destId="{F91F4C14-22B3-4A1D-A27E-7C751E2C24E9}" srcOrd="0" destOrd="0" presId="urn:microsoft.com/office/officeart/2005/8/layout/hierarchy2"/>
    <dgm:cxn modelId="{59AA5041-990C-4170-81ED-961483752A43}" type="presParOf" srcId="{B39F7E2F-AEDF-4D6F-B903-5DDADE4C4EED}" destId="{4663F24E-207C-4C13-AF11-45CB0BCA2EF0}" srcOrd="3" destOrd="0" presId="urn:microsoft.com/office/officeart/2005/8/layout/hierarchy2"/>
    <dgm:cxn modelId="{9E463323-DFE0-4548-8AE0-171744A5C5B8}" type="presParOf" srcId="{4663F24E-207C-4C13-AF11-45CB0BCA2EF0}" destId="{2F1FEEBA-1094-4C78-88D7-4E585450942C}" srcOrd="0" destOrd="0" presId="urn:microsoft.com/office/officeart/2005/8/layout/hierarchy2"/>
    <dgm:cxn modelId="{49504440-3591-4C83-8544-64C73CD70093}" type="presParOf" srcId="{4663F24E-207C-4C13-AF11-45CB0BCA2EF0}" destId="{9D659946-1DCC-44BF-A0F7-E79BC77468EB}" srcOrd="1" destOrd="0" presId="urn:microsoft.com/office/officeart/2005/8/layout/hierarchy2"/>
    <dgm:cxn modelId="{B8FB8FE9-3727-4329-A187-C42C13504BA6}" type="presParOf" srcId="{9D659946-1DCC-44BF-A0F7-E79BC77468EB}" destId="{4EF4E803-FA29-48E6-8CB5-FDD1E9A42F62}" srcOrd="0" destOrd="0" presId="urn:microsoft.com/office/officeart/2005/8/layout/hierarchy2"/>
    <dgm:cxn modelId="{C030BEAF-C7C3-489E-9AD6-F75FB60C7CE0}" type="presParOf" srcId="{4EF4E803-FA29-48E6-8CB5-FDD1E9A42F62}" destId="{F5A1A304-AA37-4AE7-972F-093A0CB97DE6}" srcOrd="0" destOrd="0" presId="urn:microsoft.com/office/officeart/2005/8/layout/hierarchy2"/>
    <dgm:cxn modelId="{C2197023-1109-4184-B1BD-2AF4D5541FB9}" type="presParOf" srcId="{9D659946-1DCC-44BF-A0F7-E79BC77468EB}" destId="{D7053E3E-89A0-484A-91F6-1494995A7057}" srcOrd="1" destOrd="0" presId="urn:microsoft.com/office/officeart/2005/8/layout/hierarchy2"/>
    <dgm:cxn modelId="{66DFC979-BFC4-4EC9-B7B9-709232212D6A}" type="presParOf" srcId="{D7053E3E-89A0-484A-91F6-1494995A7057}" destId="{6BADBD42-44F8-449F-B6A7-068C29EDCE55}" srcOrd="0" destOrd="0" presId="urn:microsoft.com/office/officeart/2005/8/layout/hierarchy2"/>
    <dgm:cxn modelId="{643F4CE3-DD82-47B8-9A0C-4060EC67FBED}" type="presParOf" srcId="{D7053E3E-89A0-484A-91F6-1494995A7057}" destId="{96D89E50-33DC-40B7-AC4C-D05F8F8EA443}" srcOrd="1" destOrd="0" presId="urn:microsoft.com/office/officeart/2005/8/layout/hierarchy2"/>
    <dgm:cxn modelId="{4CDCC3B5-E4CF-43A2-A276-97DDB41FDC31}" type="presParOf" srcId="{9D659946-1DCC-44BF-A0F7-E79BC77468EB}" destId="{C56B4B3A-9D92-45C8-903C-A1B057757B2B}" srcOrd="2" destOrd="0" presId="urn:microsoft.com/office/officeart/2005/8/layout/hierarchy2"/>
    <dgm:cxn modelId="{23264E30-25BE-4AE9-BB0A-DB2F964B07A6}" type="presParOf" srcId="{C56B4B3A-9D92-45C8-903C-A1B057757B2B}" destId="{1A5A24B9-99BC-49C4-A0A5-A9CFA772E491}" srcOrd="0" destOrd="0" presId="urn:microsoft.com/office/officeart/2005/8/layout/hierarchy2"/>
    <dgm:cxn modelId="{523DE527-A0C5-4282-B50B-DAEAD9D993AE}" type="presParOf" srcId="{9D659946-1DCC-44BF-A0F7-E79BC77468EB}" destId="{3B23E7A8-3413-4DBD-9E4F-108608315B7E}" srcOrd="3" destOrd="0" presId="urn:microsoft.com/office/officeart/2005/8/layout/hierarchy2"/>
    <dgm:cxn modelId="{DB58BBF7-CEA8-4C1C-8F2F-40E15ED757C9}" type="presParOf" srcId="{3B23E7A8-3413-4DBD-9E4F-108608315B7E}" destId="{4778EAC3-3114-42D8-84BC-F15DAA0AFB0A}" srcOrd="0" destOrd="0" presId="urn:microsoft.com/office/officeart/2005/8/layout/hierarchy2"/>
    <dgm:cxn modelId="{6EA89E39-FD0A-40BF-9EB3-A34EC8BA42AE}" type="presParOf" srcId="{3B23E7A8-3413-4DBD-9E4F-108608315B7E}" destId="{D1D8B42B-EFC0-4564-98ED-6B9D167CA89F}" srcOrd="1" destOrd="0" presId="urn:microsoft.com/office/officeart/2005/8/layout/hierarchy2"/>
    <dgm:cxn modelId="{9200FB00-94B9-4F12-869B-C1F6AEE056BF}" type="presParOf" srcId="{9D659946-1DCC-44BF-A0F7-E79BC77468EB}" destId="{CCD5D12A-ED5C-4D0A-924F-EE1168BCEDBE}" srcOrd="4" destOrd="0" presId="urn:microsoft.com/office/officeart/2005/8/layout/hierarchy2"/>
    <dgm:cxn modelId="{900D6E73-61CC-4B20-BA1E-E04B3C927BCF}" type="presParOf" srcId="{CCD5D12A-ED5C-4D0A-924F-EE1168BCEDBE}" destId="{1045FA61-0A15-4613-B5A5-A8E2FBB534A9}" srcOrd="0" destOrd="0" presId="urn:microsoft.com/office/officeart/2005/8/layout/hierarchy2"/>
    <dgm:cxn modelId="{DE47C025-8ED5-4CA5-BB64-521401F9CBE0}" type="presParOf" srcId="{9D659946-1DCC-44BF-A0F7-E79BC77468EB}" destId="{4BBBFECF-E249-46A4-9AC8-B51A0CA1AE0D}" srcOrd="5" destOrd="0" presId="urn:microsoft.com/office/officeart/2005/8/layout/hierarchy2"/>
    <dgm:cxn modelId="{B29D4BA3-586E-4679-9306-80C79980942B}" type="presParOf" srcId="{4BBBFECF-E249-46A4-9AC8-B51A0CA1AE0D}" destId="{053C61FE-09E9-4011-B155-F0E796926CA0}" srcOrd="0" destOrd="0" presId="urn:microsoft.com/office/officeart/2005/8/layout/hierarchy2"/>
    <dgm:cxn modelId="{1271397C-5C93-4FF5-9D8E-6AB109971ECD}" type="presParOf" srcId="{4BBBFECF-E249-46A4-9AC8-B51A0CA1AE0D}" destId="{ACD327D9-F470-4DD7-8FDB-A08BC4B1F5B2}" srcOrd="1" destOrd="0" presId="urn:microsoft.com/office/officeart/2005/8/layout/hierarchy2"/>
    <dgm:cxn modelId="{0DED7575-A6E3-4472-9725-3F93ED10B196}" type="presParOf" srcId="{9D659946-1DCC-44BF-A0F7-E79BC77468EB}" destId="{D57993B7-DC10-4423-B7C5-B49CC04DAF7C}" srcOrd="6" destOrd="0" presId="urn:microsoft.com/office/officeart/2005/8/layout/hierarchy2"/>
    <dgm:cxn modelId="{5F3654D2-51CB-41E8-A0A6-6A8065433A7E}" type="presParOf" srcId="{D57993B7-DC10-4423-B7C5-B49CC04DAF7C}" destId="{923D1394-89A5-4E69-BF1C-551D7DA024E3}" srcOrd="0" destOrd="0" presId="urn:microsoft.com/office/officeart/2005/8/layout/hierarchy2"/>
    <dgm:cxn modelId="{3F3503FD-36E7-4EDD-8F60-1EF93EC75236}" type="presParOf" srcId="{9D659946-1DCC-44BF-A0F7-E79BC77468EB}" destId="{E241D4FE-6ECF-441A-BEAE-0F1F6087A0BB}" srcOrd="7" destOrd="0" presId="urn:microsoft.com/office/officeart/2005/8/layout/hierarchy2"/>
    <dgm:cxn modelId="{D8090C8B-A03A-459E-B73D-E04B9A77D5C6}" type="presParOf" srcId="{E241D4FE-6ECF-441A-BEAE-0F1F6087A0BB}" destId="{F70E3E29-0073-4EDC-A056-672CD55D99DC}" srcOrd="0" destOrd="0" presId="urn:microsoft.com/office/officeart/2005/8/layout/hierarchy2"/>
    <dgm:cxn modelId="{A237B91D-0E29-4B87-ABAB-47C2CBF5ADC0}" type="presParOf" srcId="{E241D4FE-6ECF-441A-BEAE-0F1F6087A0BB}" destId="{5EEF3FB7-A2BE-4BC4-A261-823ECF18211C}" srcOrd="1" destOrd="0" presId="urn:microsoft.com/office/officeart/2005/8/layout/hierarchy2"/>
    <dgm:cxn modelId="{72813C09-6B83-4072-9817-5E64C64FB24A}" type="presParOf" srcId="{9D659946-1DCC-44BF-A0F7-E79BC77468EB}" destId="{2C61F556-79AC-4C37-B698-BE29228C2E23}" srcOrd="8" destOrd="0" presId="urn:microsoft.com/office/officeart/2005/8/layout/hierarchy2"/>
    <dgm:cxn modelId="{C03EE79B-FDAD-44D8-8034-1FFA173DE2EF}" type="presParOf" srcId="{2C61F556-79AC-4C37-B698-BE29228C2E23}" destId="{C012DB2B-76D2-442A-8F37-9BC99F4AEE82}" srcOrd="0" destOrd="0" presId="urn:microsoft.com/office/officeart/2005/8/layout/hierarchy2"/>
    <dgm:cxn modelId="{503694B8-02B0-42EE-A342-F696773A1D34}" type="presParOf" srcId="{9D659946-1DCC-44BF-A0F7-E79BC77468EB}" destId="{A6BB42F6-7B10-49DE-B886-B4816F7E633C}" srcOrd="9" destOrd="0" presId="urn:microsoft.com/office/officeart/2005/8/layout/hierarchy2"/>
    <dgm:cxn modelId="{C215CF9D-E89F-4AEF-B56E-CDA41FAA5275}" type="presParOf" srcId="{A6BB42F6-7B10-49DE-B886-B4816F7E633C}" destId="{30946233-1FB9-4BB2-AA7F-50C4918AD161}" srcOrd="0" destOrd="0" presId="urn:microsoft.com/office/officeart/2005/8/layout/hierarchy2"/>
    <dgm:cxn modelId="{D802D611-A577-45D4-8B8F-C4761B7DDCCA}" type="presParOf" srcId="{A6BB42F6-7B10-49DE-B886-B4816F7E633C}" destId="{6BDEF9A8-0E8C-44F9-9066-67585C4D4B9A}" srcOrd="1" destOrd="0" presId="urn:microsoft.com/office/officeart/2005/8/layout/hierarchy2"/>
    <dgm:cxn modelId="{55DF2B45-90A1-46AF-891B-1356C50833B9}" type="presParOf" srcId="{9D659946-1DCC-44BF-A0F7-E79BC77468EB}" destId="{9695026B-B272-4BBE-A8E2-8DA03D6865D0}" srcOrd="10" destOrd="0" presId="urn:microsoft.com/office/officeart/2005/8/layout/hierarchy2"/>
    <dgm:cxn modelId="{53A0F5DB-597C-4E8D-A93E-72820E494E01}" type="presParOf" srcId="{9695026B-B272-4BBE-A8E2-8DA03D6865D0}" destId="{5340881F-19D3-460B-A2F0-721E95BA64E2}" srcOrd="0" destOrd="0" presId="urn:microsoft.com/office/officeart/2005/8/layout/hierarchy2"/>
    <dgm:cxn modelId="{A96C91AD-D7FE-4912-A760-CDAC46AC3AB9}" type="presParOf" srcId="{9D659946-1DCC-44BF-A0F7-E79BC77468EB}" destId="{E530054F-6A49-4F10-84E4-20905A95BB20}" srcOrd="11" destOrd="0" presId="urn:microsoft.com/office/officeart/2005/8/layout/hierarchy2"/>
    <dgm:cxn modelId="{13DDA83B-95B3-495E-A5B5-3152EC5E2D81}" type="presParOf" srcId="{E530054F-6A49-4F10-84E4-20905A95BB20}" destId="{456ECDDA-EFD3-40F6-8BA6-15E5F1264403}" srcOrd="0" destOrd="0" presId="urn:microsoft.com/office/officeart/2005/8/layout/hierarchy2"/>
    <dgm:cxn modelId="{994A712D-EEDE-4570-972E-6B671A8BE779}" type="presParOf" srcId="{E530054F-6A49-4F10-84E4-20905A95BB20}" destId="{F59349EB-94A6-4EF6-9C6D-0365206EBA06}" srcOrd="1" destOrd="0" presId="urn:microsoft.com/office/officeart/2005/8/layout/hierarchy2"/>
    <dgm:cxn modelId="{8FC65E90-40D9-4AF0-8F25-74EFF7C5104A}" type="presParOf" srcId="{741682A1-FD21-44BB-B1CC-0B2099236724}" destId="{F39F9A05-48ED-4D10-B1AD-1CA1BDCE3D40}" srcOrd="1" destOrd="0" presId="urn:microsoft.com/office/officeart/2005/8/layout/hierarchy2"/>
    <dgm:cxn modelId="{2B2D255A-B285-42AF-A7C2-4BD8CBC67781}" type="presParOf" srcId="{F39F9A05-48ED-4D10-B1AD-1CA1BDCE3D40}" destId="{7CF45ECB-8A08-40EE-9309-3EF23C8F1F2A}" srcOrd="0" destOrd="0" presId="urn:microsoft.com/office/officeart/2005/8/layout/hierarchy2"/>
    <dgm:cxn modelId="{60ABC840-7FED-42A5-B0B9-361411224DBE}" type="presParOf" srcId="{F39F9A05-48ED-4D10-B1AD-1CA1BDCE3D40}" destId="{6644FF09-C199-41C6-8847-971A5F9059F7}" srcOrd="1" destOrd="0" presId="urn:microsoft.com/office/officeart/2005/8/layout/hierarchy2"/>
    <dgm:cxn modelId="{564FC98C-19B5-4A29-AD53-F8F4530FD282}" type="presParOf" srcId="{6644FF09-C199-41C6-8847-971A5F9059F7}" destId="{71430435-1DB7-434D-8C49-3EED42CA73B8}" srcOrd="0" destOrd="0" presId="urn:microsoft.com/office/officeart/2005/8/layout/hierarchy2"/>
    <dgm:cxn modelId="{49E36848-4462-42E0-BA92-26035CB1713C}" type="presParOf" srcId="{71430435-1DB7-434D-8C49-3EED42CA73B8}" destId="{0F187F09-6AF5-4020-9E34-ECACCEDA7947}" srcOrd="0" destOrd="0" presId="urn:microsoft.com/office/officeart/2005/8/layout/hierarchy2"/>
    <dgm:cxn modelId="{AE8B9799-5FBC-4341-B9E5-4F027D34F8DC}" type="presParOf" srcId="{6644FF09-C199-41C6-8847-971A5F9059F7}" destId="{C382FBEE-FFF9-42AE-B7D3-77524FCA15AE}" srcOrd="1" destOrd="0" presId="urn:microsoft.com/office/officeart/2005/8/layout/hierarchy2"/>
    <dgm:cxn modelId="{2B8C8E2F-7C96-42F0-B6F6-5A7F31D9D821}" type="presParOf" srcId="{C382FBEE-FFF9-42AE-B7D3-77524FCA15AE}" destId="{79273475-30A7-4426-8BFD-13B20F82667F}" srcOrd="0" destOrd="0" presId="urn:microsoft.com/office/officeart/2005/8/layout/hierarchy2"/>
    <dgm:cxn modelId="{208C3EB4-B413-4AAD-8047-8F689CE37FF7}" type="presParOf" srcId="{C382FBEE-FFF9-42AE-B7D3-77524FCA15AE}" destId="{7C5237F4-D2DB-4CB3-8A36-E576C4CC0F51}" srcOrd="1" destOrd="0" presId="urn:microsoft.com/office/officeart/2005/8/layout/hierarchy2"/>
    <dgm:cxn modelId="{E8C4DADA-3C8C-45BE-B8F0-8F26BAB9001B}" type="presParOf" srcId="{7C5237F4-D2DB-4CB3-8A36-E576C4CC0F51}" destId="{CC318B44-0EE7-497C-889C-1F3CA5426819}" srcOrd="0" destOrd="0" presId="urn:microsoft.com/office/officeart/2005/8/layout/hierarchy2"/>
    <dgm:cxn modelId="{5CC739C7-724C-4BA6-B2A5-C011F22154D4}" type="presParOf" srcId="{CC318B44-0EE7-497C-889C-1F3CA5426819}" destId="{F1F10CCE-DC74-49E3-AE68-53CA9BD3677C}" srcOrd="0" destOrd="0" presId="urn:microsoft.com/office/officeart/2005/8/layout/hierarchy2"/>
    <dgm:cxn modelId="{BFD451F5-4BCA-4F87-B173-DC49B1C0C1DB}" type="presParOf" srcId="{7C5237F4-D2DB-4CB3-8A36-E576C4CC0F51}" destId="{803649F8-329D-4B24-BCFC-3E6C78D00D0E}" srcOrd="1" destOrd="0" presId="urn:microsoft.com/office/officeart/2005/8/layout/hierarchy2"/>
    <dgm:cxn modelId="{E23EA725-D62F-4188-925A-070974531F4B}" type="presParOf" srcId="{803649F8-329D-4B24-BCFC-3E6C78D00D0E}" destId="{B7789738-D695-4ED0-8BA8-95EF4CB5CE8E}" srcOrd="0" destOrd="0" presId="urn:microsoft.com/office/officeart/2005/8/layout/hierarchy2"/>
    <dgm:cxn modelId="{F83A6964-5552-4D00-B2E4-28AB38004E0E}" type="presParOf" srcId="{803649F8-329D-4B24-BCFC-3E6C78D00D0E}" destId="{818F61BF-E668-4327-AF83-5739427006A6}" srcOrd="1" destOrd="0" presId="urn:microsoft.com/office/officeart/2005/8/layout/hierarchy2"/>
    <dgm:cxn modelId="{DE107B95-BF80-466A-99B6-CAC71F629A7D}" type="presParOf" srcId="{7C5237F4-D2DB-4CB3-8A36-E576C4CC0F51}" destId="{A5321DEB-1AEE-4040-9E83-1A1C9CB18A89}" srcOrd="2" destOrd="0" presId="urn:microsoft.com/office/officeart/2005/8/layout/hierarchy2"/>
    <dgm:cxn modelId="{2DCC320D-A0CD-4DC8-8935-DC1AA7DD0751}" type="presParOf" srcId="{A5321DEB-1AEE-4040-9E83-1A1C9CB18A89}" destId="{5AAF22AA-F278-473F-8C27-E3EFEC86E203}" srcOrd="0" destOrd="0" presId="urn:microsoft.com/office/officeart/2005/8/layout/hierarchy2"/>
    <dgm:cxn modelId="{FE09928C-1246-4261-AE23-55BE9630855F}" type="presParOf" srcId="{7C5237F4-D2DB-4CB3-8A36-E576C4CC0F51}" destId="{F84C12A0-A71C-4C3B-AE5A-382152486432}" srcOrd="3" destOrd="0" presId="urn:microsoft.com/office/officeart/2005/8/layout/hierarchy2"/>
    <dgm:cxn modelId="{5D1665B1-06DB-40DD-9645-BB6CED8FB2DE}" type="presParOf" srcId="{F84C12A0-A71C-4C3B-AE5A-382152486432}" destId="{8CD7B690-6EA4-4013-BAC4-05F00E2C13BC}" srcOrd="0" destOrd="0" presId="urn:microsoft.com/office/officeart/2005/8/layout/hierarchy2"/>
    <dgm:cxn modelId="{ECEF7906-E7B1-4453-A10A-8B8191E1FDF4}" type="presParOf" srcId="{F84C12A0-A71C-4C3B-AE5A-382152486432}" destId="{20BEB9AE-D883-45C4-AEDB-23159BAC422E}" srcOrd="1" destOrd="0" presId="urn:microsoft.com/office/officeart/2005/8/layout/hierarchy2"/>
    <dgm:cxn modelId="{DF834BEF-C437-4FAB-9E83-F32D708FBEB5}" type="presParOf" srcId="{741682A1-FD21-44BB-B1CC-0B2099236724}" destId="{758B1B4B-AA18-4591-9FF6-44013C66C6C1}" srcOrd="2" destOrd="0" presId="urn:microsoft.com/office/officeart/2005/8/layout/hierarchy2"/>
    <dgm:cxn modelId="{98E3098D-6C94-4BA9-BD63-0232F575E738}" type="presParOf" srcId="{758B1B4B-AA18-4591-9FF6-44013C66C6C1}" destId="{BDF92487-78CC-48F6-8871-D3BF76BB22AD}" srcOrd="0" destOrd="0" presId="urn:microsoft.com/office/officeart/2005/8/layout/hierarchy2"/>
    <dgm:cxn modelId="{36F01AFB-5D4B-422B-B0B7-507DE9205FA4}" type="presParOf" srcId="{758B1B4B-AA18-4591-9FF6-44013C66C6C1}" destId="{F6A3B813-9A31-4FDA-98CC-1008D9E8CC25}" srcOrd="1" destOrd="0" presId="urn:microsoft.com/office/officeart/2005/8/layout/hierarchy2"/>
    <dgm:cxn modelId="{545DB514-FA6E-48DB-AADE-DFD2F4ADABAA}" type="presParOf" srcId="{F6A3B813-9A31-4FDA-98CC-1008D9E8CC25}" destId="{E8C5C41F-6AF8-45AA-8A5D-BCB60052E9DA}" srcOrd="0" destOrd="0" presId="urn:microsoft.com/office/officeart/2005/8/layout/hierarchy2"/>
    <dgm:cxn modelId="{500B277C-EF56-4A75-9667-E438CF00E7A5}" type="presParOf" srcId="{E8C5C41F-6AF8-45AA-8A5D-BCB60052E9DA}" destId="{E78EAF51-D534-4BD5-817A-4C59BFA100BE}" srcOrd="0" destOrd="0" presId="urn:microsoft.com/office/officeart/2005/8/layout/hierarchy2"/>
    <dgm:cxn modelId="{04AF89CB-0AFC-4B6C-AB6C-22862741007D}" type="presParOf" srcId="{F6A3B813-9A31-4FDA-98CC-1008D9E8CC25}" destId="{9239AF66-5852-427D-BDEA-4E0B6E942739}" srcOrd="1" destOrd="0" presId="urn:microsoft.com/office/officeart/2005/8/layout/hierarchy2"/>
    <dgm:cxn modelId="{FB2296CA-ADE7-4E16-B3C6-473393E98D46}" type="presParOf" srcId="{9239AF66-5852-427D-BDEA-4E0B6E942739}" destId="{6DFA4119-073D-4B1C-8504-CC54DD5FF93D}" srcOrd="0" destOrd="0" presId="urn:microsoft.com/office/officeart/2005/8/layout/hierarchy2"/>
    <dgm:cxn modelId="{D32C69C9-F38C-485B-BD6D-25147F51301C}" type="presParOf" srcId="{9239AF66-5852-427D-BDEA-4E0B6E942739}" destId="{CC139F27-941F-43CB-8649-A357FED0F9C5}" srcOrd="1" destOrd="0" presId="urn:microsoft.com/office/officeart/2005/8/layout/hierarchy2"/>
    <dgm:cxn modelId="{6DAFC988-752B-41FB-BAD2-FEE55D8E1AC3}" type="presParOf" srcId="{CC139F27-941F-43CB-8649-A357FED0F9C5}" destId="{4B60A326-60E8-4FB8-8755-D3F10689155D}" srcOrd="0" destOrd="0" presId="urn:microsoft.com/office/officeart/2005/8/layout/hierarchy2"/>
    <dgm:cxn modelId="{989E89BD-106C-4C83-974D-42D62DCFFA1A}" type="presParOf" srcId="{4B60A326-60E8-4FB8-8755-D3F10689155D}" destId="{B9FF07A9-E175-4A93-AA0B-EAA4E97631A8}" srcOrd="0" destOrd="0" presId="urn:microsoft.com/office/officeart/2005/8/layout/hierarchy2"/>
    <dgm:cxn modelId="{E02D535E-D1C1-40D4-80B3-F2B35E8814C4}" type="presParOf" srcId="{CC139F27-941F-43CB-8649-A357FED0F9C5}" destId="{82611B01-FB9F-4813-8F20-2948D06804CC}" srcOrd="1" destOrd="0" presId="urn:microsoft.com/office/officeart/2005/8/layout/hierarchy2"/>
    <dgm:cxn modelId="{2DB94D98-2CB1-4498-B942-21D0C078FC71}" type="presParOf" srcId="{82611B01-FB9F-4813-8F20-2948D06804CC}" destId="{B806FF40-5AD3-4278-9E28-E42AED602D53}" srcOrd="0" destOrd="0" presId="urn:microsoft.com/office/officeart/2005/8/layout/hierarchy2"/>
    <dgm:cxn modelId="{F6B80F68-0382-48B1-895C-651BE424E810}" type="presParOf" srcId="{82611B01-FB9F-4813-8F20-2948D06804CC}" destId="{B871231B-E77F-4B6A-AD3D-B7004C6652D1}" srcOrd="1" destOrd="0" presId="urn:microsoft.com/office/officeart/2005/8/layout/hierarchy2"/>
    <dgm:cxn modelId="{D999AC0F-583A-468F-B773-1A23C3617187}" type="presParOf" srcId="{CC139F27-941F-43CB-8649-A357FED0F9C5}" destId="{346D2A5A-41EF-4F99-98F6-9C6C2E4905AC}" srcOrd="2" destOrd="0" presId="urn:microsoft.com/office/officeart/2005/8/layout/hierarchy2"/>
    <dgm:cxn modelId="{1F81B1EB-AD5B-4488-A76E-304B53638763}" type="presParOf" srcId="{346D2A5A-41EF-4F99-98F6-9C6C2E4905AC}" destId="{CD6F4CCA-8BB3-445E-B15B-A1E8D47934BE}" srcOrd="0" destOrd="0" presId="urn:microsoft.com/office/officeart/2005/8/layout/hierarchy2"/>
    <dgm:cxn modelId="{870DEE80-54EE-446D-A068-B69FFF22085B}" type="presParOf" srcId="{CC139F27-941F-43CB-8649-A357FED0F9C5}" destId="{A95CA007-5A61-4A25-9869-3465D747D0C6}" srcOrd="3" destOrd="0" presId="urn:microsoft.com/office/officeart/2005/8/layout/hierarchy2"/>
    <dgm:cxn modelId="{2F445BF6-D594-4564-8A1A-BB6E14FE246E}" type="presParOf" srcId="{A95CA007-5A61-4A25-9869-3465D747D0C6}" destId="{AE471EF2-0E98-41AD-8905-CBE4606EEA68}" srcOrd="0" destOrd="0" presId="urn:microsoft.com/office/officeart/2005/8/layout/hierarchy2"/>
    <dgm:cxn modelId="{DD81966F-8090-48F9-9298-CC7247A88D4C}" type="presParOf" srcId="{A95CA007-5A61-4A25-9869-3465D747D0C6}" destId="{66A0C206-D1E8-4FBE-AA97-14B8A4D5D3DA}" srcOrd="1" destOrd="0" presId="urn:microsoft.com/office/officeart/2005/8/layout/hierarchy2"/>
    <dgm:cxn modelId="{573A2FC6-776B-4C8A-B4E0-9E5DDD22E85F}" type="presParOf" srcId="{F6A3B813-9A31-4FDA-98CC-1008D9E8CC25}" destId="{FFFEFA21-595F-44A2-BAC4-F1115EB19C18}" srcOrd="2" destOrd="0" presId="urn:microsoft.com/office/officeart/2005/8/layout/hierarchy2"/>
    <dgm:cxn modelId="{4AD8DBC5-A9D1-4F90-B7FD-806E7955C9F5}" type="presParOf" srcId="{FFFEFA21-595F-44A2-BAC4-F1115EB19C18}" destId="{8ACF03BD-2CCB-48CD-8438-590B50248A3F}" srcOrd="0" destOrd="0" presId="urn:microsoft.com/office/officeart/2005/8/layout/hierarchy2"/>
    <dgm:cxn modelId="{3CCC3A02-5768-4B4E-A31A-ADBDAF1D9610}" type="presParOf" srcId="{F6A3B813-9A31-4FDA-98CC-1008D9E8CC25}" destId="{9F4C2AE5-6156-401D-9950-DDEA69A04D7F}" srcOrd="3" destOrd="0" presId="urn:microsoft.com/office/officeart/2005/8/layout/hierarchy2"/>
    <dgm:cxn modelId="{FB5B12B9-83B7-49CF-BDD6-0284C035BBE9}" type="presParOf" srcId="{9F4C2AE5-6156-401D-9950-DDEA69A04D7F}" destId="{D9B56EC2-134D-45E5-90D4-6606936E714B}" srcOrd="0" destOrd="0" presId="urn:microsoft.com/office/officeart/2005/8/layout/hierarchy2"/>
    <dgm:cxn modelId="{515D903F-CB84-4D4D-BC27-73C59C74BF3A}" type="presParOf" srcId="{9F4C2AE5-6156-401D-9950-DDEA69A04D7F}" destId="{5712E11C-8989-4466-AC70-26D9B4EDBA0B}" srcOrd="1" destOrd="0" presId="urn:microsoft.com/office/officeart/2005/8/layout/hierarchy2"/>
    <dgm:cxn modelId="{7E9A65DE-4A57-4C7D-922E-1E06A8BA77E7}" type="presParOf" srcId="{5712E11C-8989-4466-AC70-26D9B4EDBA0B}" destId="{EFD47A81-2F14-4CB0-BA00-D772974D220C}" srcOrd="0" destOrd="0" presId="urn:microsoft.com/office/officeart/2005/8/layout/hierarchy2"/>
    <dgm:cxn modelId="{EBFDE53A-F6F1-48BB-ADEB-7FB7B4C4A3C7}" type="presParOf" srcId="{EFD47A81-2F14-4CB0-BA00-D772974D220C}" destId="{53636F8C-35B9-433D-9ABE-991B09A40210}" srcOrd="0" destOrd="0" presId="urn:microsoft.com/office/officeart/2005/8/layout/hierarchy2"/>
    <dgm:cxn modelId="{73256F0F-D8F3-4898-8CCD-E5B95A7FC2BA}" type="presParOf" srcId="{5712E11C-8989-4466-AC70-26D9B4EDBA0B}" destId="{C65E976D-8864-4DEC-91B8-83E2DBD7EA1D}" srcOrd="1" destOrd="0" presId="urn:microsoft.com/office/officeart/2005/8/layout/hierarchy2"/>
    <dgm:cxn modelId="{F4AB331F-76C3-43C7-9D25-B861B57E46A7}" type="presParOf" srcId="{C65E976D-8864-4DEC-91B8-83E2DBD7EA1D}" destId="{6C5B0D9D-42F7-4E62-9276-E602B723CD04}" srcOrd="0" destOrd="0" presId="urn:microsoft.com/office/officeart/2005/8/layout/hierarchy2"/>
    <dgm:cxn modelId="{D3277ABA-2B2C-4F69-8F88-03A4CB00F051}" type="presParOf" srcId="{C65E976D-8864-4DEC-91B8-83E2DBD7EA1D}" destId="{396E5016-B9D7-4EEF-9216-947889036787}" srcOrd="1" destOrd="0" presId="urn:microsoft.com/office/officeart/2005/8/layout/hierarchy2"/>
    <dgm:cxn modelId="{331BD3D8-C443-471E-803B-C2A1D56F9A4A}" type="presParOf" srcId="{F6A3B813-9A31-4FDA-98CC-1008D9E8CC25}" destId="{0DCA1FC1-0899-4A7A-910B-F1F545FF7A8C}" srcOrd="4" destOrd="0" presId="urn:microsoft.com/office/officeart/2005/8/layout/hierarchy2"/>
    <dgm:cxn modelId="{DC7F71B7-5057-4A07-96E0-0DE6F41591EA}" type="presParOf" srcId="{0DCA1FC1-0899-4A7A-910B-F1F545FF7A8C}" destId="{BF0BC0D3-A1DB-4C37-BD85-889E9E12947F}" srcOrd="0" destOrd="0" presId="urn:microsoft.com/office/officeart/2005/8/layout/hierarchy2"/>
    <dgm:cxn modelId="{65F07D3D-E69F-499C-8DDD-7C4C84E223FE}" type="presParOf" srcId="{F6A3B813-9A31-4FDA-98CC-1008D9E8CC25}" destId="{F05BD81F-A57D-440E-BA9B-5611931AB18E}" srcOrd="5" destOrd="0" presId="urn:microsoft.com/office/officeart/2005/8/layout/hierarchy2"/>
    <dgm:cxn modelId="{C0A4F458-3262-4AFF-8B3B-92D1AAEB3655}" type="presParOf" srcId="{F05BD81F-A57D-440E-BA9B-5611931AB18E}" destId="{5232CABB-1156-4F81-BB12-F91EC25EEBD2}" srcOrd="0" destOrd="0" presId="urn:microsoft.com/office/officeart/2005/8/layout/hierarchy2"/>
    <dgm:cxn modelId="{0F6CC29E-AFAE-4991-8CE7-B5AE4E7B961C}" type="presParOf" srcId="{F05BD81F-A57D-440E-BA9B-5611931AB18E}" destId="{62FDF9DD-2992-4D59-9D73-DBC97550E8DD}" srcOrd="1" destOrd="0" presId="urn:microsoft.com/office/officeart/2005/8/layout/hierarchy2"/>
    <dgm:cxn modelId="{1456A005-152E-43AF-A768-8B2F7775150D}" type="presParOf" srcId="{62FDF9DD-2992-4D59-9D73-DBC97550E8DD}" destId="{2DA4BA74-FC42-43EE-9DB7-F53C278A8F36}" srcOrd="0" destOrd="0" presId="urn:microsoft.com/office/officeart/2005/8/layout/hierarchy2"/>
    <dgm:cxn modelId="{B69C06BA-E76D-46AB-95AE-F81E7AD3CEAF}" type="presParOf" srcId="{2DA4BA74-FC42-43EE-9DB7-F53C278A8F36}" destId="{7BDD0824-2259-487D-92FB-A3B844438208}" srcOrd="0" destOrd="0" presId="urn:microsoft.com/office/officeart/2005/8/layout/hierarchy2"/>
    <dgm:cxn modelId="{84BC3EB0-15C6-4A6D-A69D-31F3F249E959}" type="presParOf" srcId="{62FDF9DD-2992-4D59-9D73-DBC97550E8DD}" destId="{E2DEDAC0-5AF2-4226-A2F7-5634488F9C22}" srcOrd="1" destOrd="0" presId="urn:microsoft.com/office/officeart/2005/8/layout/hierarchy2"/>
    <dgm:cxn modelId="{A299C964-9190-4771-82B0-6EC9AF140CB7}" type="presParOf" srcId="{E2DEDAC0-5AF2-4226-A2F7-5634488F9C22}" destId="{7D701F67-4387-463D-B554-4D62A39DA794}" srcOrd="0" destOrd="0" presId="urn:microsoft.com/office/officeart/2005/8/layout/hierarchy2"/>
    <dgm:cxn modelId="{F9D6435D-D21B-4482-84BF-1D29CE6C7DC2}" type="presParOf" srcId="{E2DEDAC0-5AF2-4226-A2F7-5634488F9C22}" destId="{D84C2CC1-B5FE-45A5-9171-42F48D9867EA}" srcOrd="1" destOrd="0" presId="urn:microsoft.com/office/officeart/2005/8/layout/hierarchy2"/>
    <dgm:cxn modelId="{319D0DB1-5603-431F-84A0-4D81D6DA1342}" type="presParOf" srcId="{62FDF9DD-2992-4D59-9D73-DBC97550E8DD}" destId="{EECAB5ED-5AAA-4FB9-91BD-07A048CBAFA1}" srcOrd="2" destOrd="0" presId="urn:microsoft.com/office/officeart/2005/8/layout/hierarchy2"/>
    <dgm:cxn modelId="{5FEF921A-4C4F-4278-81CD-154A146BD239}" type="presParOf" srcId="{EECAB5ED-5AAA-4FB9-91BD-07A048CBAFA1}" destId="{6F1AAE9C-1BE5-47EF-AC13-12B5E22A23F6}" srcOrd="0" destOrd="0" presId="urn:microsoft.com/office/officeart/2005/8/layout/hierarchy2"/>
    <dgm:cxn modelId="{D8EB6E83-5730-4242-9A4F-D6EAAD985874}" type="presParOf" srcId="{62FDF9DD-2992-4D59-9D73-DBC97550E8DD}" destId="{13718B6F-5EA9-43CB-81B6-34C9D9C8CC0B}" srcOrd="3" destOrd="0" presId="urn:microsoft.com/office/officeart/2005/8/layout/hierarchy2"/>
    <dgm:cxn modelId="{8A050EF2-ECBE-4ABF-986D-14D41C5018D1}" type="presParOf" srcId="{13718B6F-5EA9-43CB-81B6-34C9D9C8CC0B}" destId="{C8E36855-CA82-441C-85ED-481C37D19AE2}" srcOrd="0" destOrd="0" presId="urn:microsoft.com/office/officeart/2005/8/layout/hierarchy2"/>
    <dgm:cxn modelId="{3E75E75A-1CA1-45D7-A92A-EEB152383E7D}" type="presParOf" srcId="{13718B6F-5EA9-43CB-81B6-34C9D9C8CC0B}" destId="{3C80023E-BD31-45E3-A780-6C402969497D}" srcOrd="1" destOrd="0" presId="urn:microsoft.com/office/officeart/2005/8/layout/hierarchy2"/>
    <dgm:cxn modelId="{1D122EC6-EB21-4697-9B48-B85157DECE9B}" type="presParOf" srcId="{62FDF9DD-2992-4D59-9D73-DBC97550E8DD}" destId="{9ABA36CF-43C1-436B-9191-D484618F44C2}" srcOrd="4" destOrd="0" presId="urn:microsoft.com/office/officeart/2005/8/layout/hierarchy2"/>
    <dgm:cxn modelId="{74A729D8-58B7-4CD3-AE2D-0347F8999E4F}" type="presParOf" srcId="{9ABA36CF-43C1-436B-9191-D484618F44C2}" destId="{9C93512C-AD0F-4A73-B452-4519DE6F3DB3}" srcOrd="0" destOrd="0" presId="urn:microsoft.com/office/officeart/2005/8/layout/hierarchy2"/>
    <dgm:cxn modelId="{00A131EA-C7F6-4FAE-9CC2-60B38B769764}" type="presParOf" srcId="{62FDF9DD-2992-4D59-9D73-DBC97550E8DD}" destId="{D9B1B562-F340-481D-98B9-9F8BD019D9FD}" srcOrd="5" destOrd="0" presId="urn:microsoft.com/office/officeart/2005/8/layout/hierarchy2"/>
    <dgm:cxn modelId="{640769A9-BEC6-42C8-AF77-48DA9449C69B}" type="presParOf" srcId="{D9B1B562-F340-481D-98B9-9F8BD019D9FD}" destId="{908221B9-1D98-43A8-9089-C96627AADFF7}" srcOrd="0" destOrd="0" presId="urn:microsoft.com/office/officeart/2005/8/layout/hierarchy2"/>
    <dgm:cxn modelId="{2DCCBD68-3EDB-4C08-97F7-2C0D6EC9F9F8}" type="presParOf" srcId="{D9B1B562-F340-481D-98B9-9F8BD019D9FD}" destId="{CA42696D-799A-4A81-B4C4-013DF7BD4C60}" srcOrd="1" destOrd="0" presId="urn:microsoft.com/office/officeart/2005/8/layout/hierarchy2"/>
    <dgm:cxn modelId="{3A0F9722-B52A-4EFA-80EC-52BCB25515EE}" type="presParOf" srcId="{F6A3B813-9A31-4FDA-98CC-1008D9E8CC25}" destId="{57C181B1-E5D1-4CC9-B25F-08C4CAEF6450}" srcOrd="6" destOrd="0" presId="urn:microsoft.com/office/officeart/2005/8/layout/hierarchy2"/>
    <dgm:cxn modelId="{537FAA36-79DB-480A-9FA8-DC5611FDEAFA}" type="presParOf" srcId="{57C181B1-E5D1-4CC9-B25F-08C4CAEF6450}" destId="{6B3CB320-9C78-4074-836F-7EB4CB88F04C}" srcOrd="0" destOrd="0" presId="urn:microsoft.com/office/officeart/2005/8/layout/hierarchy2"/>
    <dgm:cxn modelId="{70F87D22-DFB6-4252-8F6C-D3A9AA77FB4E}" type="presParOf" srcId="{F6A3B813-9A31-4FDA-98CC-1008D9E8CC25}" destId="{DF67517F-7BD2-424A-94EF-051C2852D1E6}" srcOrd="7" destOrd="0" presId="urn:microsoft.com/office/officeart/2005/8/layout/hierarchy2"/>
    <dgm:cxn modelId="{9FCFF966-061E-4308-B276-3FE2510ABAFC}" type="presParOf" srcId="{DF67517F-7BD2-424A-94EF-051C2852D1E6}" destId="{5750905E-BDD3-4D06-9CAC-543189CBF31B}" srcOrd="0" destOrd="0" presId="urn:microsoft.com/office/officeart/2005/8/layout/hierarchy2"/>
    <dgm:cxn modelId="{68F8AD61-A275-44AD-B677-122458379CD1}" type="presParOf" srcId="{DF67517F-7BD2-424A-94EF-051C2852D1E6}" destId="{E4B8EE96-F139-4546-9423-3FBE90E89593}" srcOrd="1" destOrd="0" presId="urn:microsoft.com/office/officeart/2005/8/layout/hierarchy2"/>
    <dgm:cxn modelId="{69F51403-5916-4592-92E9-6DAA413F7E9E}" type="presParOf" srcId="{E4B8EE96-F139-4546-9423-3FBE90E89593}" destId="{98E56215-61EF-4B2B-A34C-7D29AA8A4276}" srcOrd="0" destOrd="0" presId="urn:microsoft.com/office/officeart/2005/8/layout/hierarchy2"/>
    <dgm:cxn modelId="{AE3AD16F-F1E2-4E37-BD92-B01F5A96A821}" type="presParOf" srcId="{98E56215-61EF-4B2B-A34C-7D29AA8A4276}" destId="{C1B0B380-81F2-46DD-AA57-CE3DE83A19F7}" srcOrd="0" destOrd="0" presId="urn:microsoft.com/office/officeart/2005/8/layout/hierarchy2"/>
    <dgm:cxn modelId="{4EF370B9-F4C9-4857-9BD7-ACE077E64C3D}" type="presParOf" srcId="{E4B8EE96-F139-4546-9423-3FBE90E89593}" destId="{BEB5C9EE-2DAE-4615-82FA-D488FB934B4E}" srcOrd="1" destOrd="0" presId="urn:microsoft.com/office/officeart/2005/8/layout/hierarchy2"/>
    <dgm:cxn modelId="{0B3B7170-DFDA-4DBC-867D-93CB00821629}" type="presParOf" srcId="{BEB5C9EE-2DAE-4615-82FA-D488FB934B4E}" destId="{C5C39730-6A0B-4EDA-BC76-14CD15A7B2DE}" srcOrd="0" destOrd="0" presId="urn:microsoft.com/office/officeart/2005/8/layout/hierarchy2"/>
    <dgm:cxn modelId="{5CDD67C8-4F12-4F42-9446-D53C7BAF311C}" type="presParOf" srcId="{BEB5C9EE-2DAE-4615-82FA-D488FB934B4E}" destId="{7DE6754D-EEC1-48B4-9ED6-AA47530FEE4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D25C80-9085-41C6-B265-59E02BC5F3E7}"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fr-FR"/>
        </a:p>
      </dgm:t>
    </dgm:pt>
    <dgm:pt modelId="{37FFC0B4-39D9-4B5C-87C6-3179927DF253}">
      <dgm:prSet phldrT="[Texte]" custT="1"/>
      <dgm:spPr>
        <a:solidFill>
          <a:srgbClr val="0070C0"/>
        </a:solidFill>
      </dgm:spPr>
      <dgm:t>
        <a:bodyPr/>
        <a:lstStyle/>
        <a:p>
          <a:r>
            <a:rPr lang="fr-FR" sz="800" dirty="0"/>
            <a:t>Solutions centralisées</a:t>
          </a:r>
        </a:p>
      </dgm:t>
    </dgm:pt>
    <dgm:pt modelId="{3071DC2D-B5B5-44D7-815C-CE2E2BB5FDC7}" type="parTrans" cxnId="{CE159F23-2703-49F7-B3BB-C3AE60BA40A6}">
      <dgm:prSet/>
      <dgm:spPr/>
      <dgm:t>
        <a:bodyPr/>
        <a:lstStyle/>
        <a:p>
          <a:endParaRPr lang="fr-FR" sz="2400"/>
        </a:p>
      </dgm:t>
    </dgm:pt>
    <dgm:pt modelId="{0F2CD4AF-DFB9-4F1B-B390-C06428D03A04}" type="sibTrans" cxnId="{CE159F23-2703-49F7-B3BB-C3AE60BA40A6}">
      <dgm:prSet/>
      <dgm:spPr/>
      <dgm:t>
        <a:bodyPr/>
        <a:lstStyle/>
        <a:p>
          <a:endParaRPr lang="fr-FR" sz="2400"/>
        </a:p>
      </dgm:t>
    </dgm:pt>
    <dgm:pt modelId="{A9E9955D-90B9-428A-87C6-AE8BB8461060}">
      <dgm:prSet phldrT="[Texte]" custT="1"/>
      <dgm:spPr>
        <a:solidFill>
          <a:srgbClr val="0070C0"/>
        </a:solidFill>
      </dgm:spPr>
      <dgm:t>
        <a:bodyPr/>
        <a:lstStyle/>
        <a:p>
          <a:pPr marL="72000" algn="l"/>
          <a:r>
            <a:rPr lang="fr-FR" sz="700" dirty="0"/>
            <a:t>PAC air/eau</a:t>
          </a:r>
        </a:p>
      </dgm:t>
    </dgm:pt>
    <dgm:pt modelId="{0D921190-2300-44E4-8815-8C2B05FED858}" type="parTrans" cxnId="{77E73A98-8D4E-4DAD-BA1F-9E5CA9476053}">
      <dgm:prSet custT="1"/>
      <dgm:spPr/>
      <dgm:t>
        <a:bodyPr/>
        <a:lstStyle/>
        <a:p>
          <a:endParaRPr lang="fr-FR" sz="600"/>
        </a:p>
      </dgm:t>
    </dgm:pt>
    <dgm:pt modelId="{DFA7D2AD-B0E7-40B7-B2D6-2A675AACA691}" type="sibTrans" cxnId="{77E73A98-8D4E-4DAD-BA1F-9E5CA9476053}">
      <dgm:prSet/>
      <dgm:spPr/>
      <dgm:t>
        <a:bodyPr/>
        <a:lstStyle/>
        <a:p>
          <a:endParaRPr lang="fr-FR" sz="2400"/>
        </a:p>
      </dgm:t>
    </dgm:pt>
    <dgm:pt modelId="{FFF2F57A-4C4A-4CDE-969E-09D7A25584DA}">
      <dgm:prSet phldrT="[Texte]" custT="1"/>
      <dgm:spPr>
        <a:solidFill>
          <a:srgbClr val="0070C0"/>
        </a:solidFill>
      </dgm:spPr>
      <dgm:t>
        <a:bodyPr/>
        <a:lstStyle/>
        <a:p>
          <a:pPr marL="72000" algn="l"/>
          <a:r>
            <a:rPr lang="fr-FR" sz="700" dirty="0"/>
            <a:t>PAC eau /eau : sur sonde géothermique </a:t>
          </a:r>
        </a:p>
      </dgm:t>
    </dgm:pt>
    <dgm:pt modelId="{F7D3113D-5168-4057-A910-21CD92A41101}" type="parTrans" cxnId="{3DB12B3F-2297-4228-9704-4EE5A3F107A0}">
      <dgm:prSet custT="1"/>
      <dgm:spPr/>
      <dgm:t>
        <a:bodyPr/>
        <a:lstStyle/>
        <a:p>
          <a:endParaRPr lang="fr-FR" sz="600"/>
        </a:p>
      </dgm:t>
    </dgm:pt>
    <dgm:pt modelId="{3745C928-9DDE-4B9A-897A-7BDEFE16E495}" type="sibTrans" cxnId="{3DB12B3F-2297-4228-9704-4EE5A3F107A0}">
      <dgm:prSet/>
      <dgm:spPr/>
      <dgm:t>
        <a:bodyPr/>
        <a:lstStyle/>
        <a:p>
          <a:endParaRPr lang="fr-FR" sz="2400"/>
        </a:p>
      </dgm:t>
    </dgm:pt>
    <dgm:pt modelId="{3944E4FE-65D3-45F9-A59A-D7AA0EFF2316}">
      <dgm:prSet phldrT="[Texte]" custT="1"/>
      <dgm:spPr>
        <a:solidFill>
          <a:srgbClr val="009A46"/>
        </a:solidFill>
      </dgm:spPr>
      <dgm:t>
        <a:bodyPr/>
        <a:lstStyle/>
        <a:p>
          <a:r>
            <a:rPr lang="fr-FR" sz="800" dirty="0"/>
            <a:t>Solutions individuelles</a:t>
          </a:r>
        </a:p>
      </dgm:t>
    </dgm:pt>
    <dgm:pt modelId="{6396DCE9-6668-4B8A-9916-57A54B083B0A}" type="parTrans" cxnId="{BD2E66CE-5B66-4048-914A-828C1FD36794}">
      <dgm:prSet/>
      <dgm:spPr/>
      <dgm:t>
        <a:bodyPr/>
        <a:lstStyle/>
        <a:p>
          <a:endParaRPr lang="fr-FR" sz="2400"/>
        </a:p>
      </dgm:t>
    </dgm:pt>
    <dgm:pt modelId="{47A1695A-DBAE-410E-97FF-42B3681B6099}" type="sibTrans" cxnId="{BD2E66CE-5B66-4048-914A-828C1FD36794}">
      <dgm:prSet/>
      <dgm:spPr/>
      <dgm:t>
        <a:bodyPr/>
        <a:lstStyle/>
        <a:p>
          <a:endParaRPr lang="fr-FR" sz="2400"/>
        </a:p>
      </dgm:t>
    </dgm:pt>
    <dgm:pt modelId="{E0D24DE2-38FB-4D14-A097-4EAAF3239F39}">
      <dgm:prSet phldrT="[Texte]" custT="1"/>
      <dgm:spPr>
        <a:solidFill>
          <a:srgbClr val="009A46"/>
        </a:solidFill>
      </dgm:spPr>
      <dgm:t>
        <a:bodyPr/>
        <a:lstStyle/>
        <a:p>
          <a:r>
            <a:rPr lang="fr-FR" sz="800"/>
            <a:t>ECS</a:t>
          </a:r>
        </a:p>
      </dgm:t>
    </dgm:pt>
    <dgm:pt modelId="{6E863676-A3EC-4B2D-857D-44175F826D60}" type="parTrans" cxnId="{23E877A8-EAE2-470A-B036-A5B43FB2DDAB}">
      <dgm:prSet custT="1"/>
      <dgm:spPr/>
      <dgm:t>
        <a:bodyPr/>
        <a:lstStyle/>
        <a:p>
          <a:endParaRPr lang="fr-FR" sz="600"/>
        </a:p>
      </dgm:t>
    </dgm:pt>
    <dgm:pt modelId="{29B9F783-4897-47B9-9E4B-AC20460489E7}" type="sibTrans" cxnId="{23E877A8-EAE2-470A-B036-A5B43FB2DDAB}">
      <dgm:prSet/>
      <dgm:spPr/>
      <dgm:t>
        <a:bodyPr/>
        <a:lstStyle/>
        <a:p>
          <a:endParaRPr lang="fr-FR" sz="2400"/>
        </a:p>
      </dgm:t>
    </dgm:pt>
    <dgm:pt modelId="{859D490A-8328-4C8D-BB65-FA2B92E3922E}">
      <dgm:prSet phldrT="[Texte]" custT="1"/>
      <dgm:spPr>
        <a:solidFill>
          <a:srgbClr val="00D05E"/>
        </a:solidFill>
      </dgm:spPr>
      <dgm:t>
        <a:bodyPr/>
        <a:lstStyle/>
        <a:p>
          <a:r>
            <a:rPr lang="fr-FR" sz="800" dirty="0"/>
            <a:t>Chauffage et froid</a:t>
          </a:r>
        </a:p>
      </dgm:t>
    </dgm:pt>
    <dgm:pt modelId="{F07AF0F8-1C56-4EFF-9785-2D92263C34E6}" type="parTrans" cxnId="{6FD45437-1EC5-4DB3-8411-57F557BF387F}">
      <dgm:prSet custT="1"/>
      <dgm:spPr/>
      <dgm:t>
        <a:bodyPr/>
        <a:lstStyle/>
        <a:p>
          <a:endParaRPr lang="fr-FR" sz="600"/>
        </a:p>
      </dgm:t>
    </dgm:pt>
    <dgm:pt modelId="{68645705-F73B-4900-8B88-345119DFB36B}" type="sibTrans" cxnId="{6FD45437-1EC5-4DB3-8411-57F557BF387F}">
      <dgm:prSet/>
      <dgm:spPr/>
      <dgm:t>
        <a:bodyPr/>
        <a:lstStyle/>
        <a:p>
          <a:endParaRPr lang="fr-FR" sz="2400"/>
        </a:p>
      </dgm:t>
    </dgm:pt>
    <dgm:pt modelId="{C84D1E84-E819-425C-B88C-6E079BB4A93E}">
      <dgm:prSet phldrT="[Texte]" custT="1"/>
      <dgm:spPr>
        <a:solidFill>
          <a:srgbClr val="E45D1A"/>
        </a:solidFill>
      </dgm:spPr>
      <dgm:t>
        <a:bodyPr/>
        <a:lstStyle/>
        <a:p>
          <a:r>
            <a:rPr lang="fr-FR" sz="800" dirty="0"/>
            <a:t>Systèmes mixtes</a:t>
          </a:r>
        </a:p>
        <a:p>
          <a:r>
            <a:rPr lang="fr-FR" sz="800" dirty="0"/>
            <a:t>(centralisée/individuelle)</a:t>
          </a:r>
        </a:p>
      </dgm:t>
    </dgm:pt>
    <dgm:pt modelId="{7C663AF6-FB68-4334-96CD-F735510400CD}" type="parTrans" cxnId="{0F09DA93-912A-41B2-ABEE-ED7ACAFFC3B5}">
      <dgm:prSet/>
      <dgm:spPr/>
      <dgm:t>
        <a:bodyPr/>
        <a:lstStyle/>
        <a:p>
          <a:endParaRPr lang="fr-FR" sz="2400"/>
        </a:p>
      </dgm:t>
    </dgm:pt>
    <dgm:pt modelId="{B27C9403-E4B0-4841-80C9-6ABADAED4245}" type="sibTrans" cxnId="{0F09DA93-912A-41B2-ABEE-ED7ACAFFC3B5}">
      <dgm:prSet/>
      <dgm:spPr/>
      <dgm:t>
        <a:bodyPr/>
        <a:lstStyle/>
        <a:p>
          <a:endParaRPr lang="fr-FR" sz="2400"/>
        </a:p>
      </dgm:t>
    </dgm:pt>
    <dgm:pt modelId="{5F6E2E8D-497D-4948-9114-8ACD90FE8BC4}">
      <dgm:prSet phldrT="[Texte]" custT="1"/>
      <dgm:spPr>
        <a:solidFill>
          <a:srgbClr val="E45D1A"/>
        </a:solidFill>
      </dgm:spPr>
      <dgm:t>
        <a:bodyPr/>
        <a:lstStyle/>
        <a:p>
          <a:pPr marL="72000" algn="l"/>
          <a:r>
            <a:rPr lang="fr-FR" sz="700" dirty="0"/>
            <a:t>PAC individuelle sur boucle d'eau tempérée collective</a:t>
          </a:r>
        </a:p>
      </dgm:t>
    </dgm:pt>
    <dgm:pt modelId="{D2358089-DF5B-4DF8-8502-2837ACF5C2F5}" type="parTrans" cxnId="{53FF9AB8-481C-4092-9BDA-8E8870AEA20B}">
      <dgm:prSet custT="1"/>
      <dgm:spPr/>
      <dgm:t>
        <a:bodyPr/>
        <a:lstStyle/>
        <a:p>
          <a:endParaRPr lang="fr-FR" sz="600"/>
        </a:p>
      </dgm:t>
    </dgm:pt>
    <dgm:pt modelId="{B8378197-2534-48D5-BDF6-438CD1C617A6}" type="sibTrans" cxnId="{53FF9AB8-481C-4092-9BDA-8E8870AEA20B}">
      <dgm:prSet/>
      <dgm:spPr/>
      <dgm:t>
        <a:bodyPr/>
        <a:lstStyle/>
        <a:p>
          <a:endParaRPr lang="fr-FR" sz="2400"/>
        </a:p>
      </dgm:t>
    </dgm:pt>
    <dgm:pt modelId="{EB0BCF97-5790-4E6A-A933-6D396B40A92C}">
      <dgm:prSet phldrT="[Texte]" custT="1"/>
      <dgm:spPr>
        <a:solidFill>
          <a:srgbClr val="0070C0"/>
        </a:solidFill>
      </dgm:spPr>
      <dgm:t>
        <a:bodyPr/>
        <a:lstStyle/>
        <a:p>
          <a:r>
            <a:rPr lang="fr-FR" sz="800" dirty="0"/>
            <a:t>Chauffage, double ou triple service</a:t>
          </a:r>
        </a:p>
      </dgm:t>
    </dgm:pt>
    <dgm:pt modelId="{222658C2-44A4-4AEE-AFEF-DFDEE086DA70}" type="parTrans" cxnId="{F784191D-877E-4A76-BC33-7A01CB5F9185}">
      <dgm:prSet custT="1"/>
      <dgm:spPr/>
      <dgm:t>
        <a:bodyPr/>
        <a:lstStyle/>
        <a:p>
          <a:endParaRPr lang="fr-FR" sz="600"/>
        </a:p>
      </dgm:t>
    </dgm:pt>
    <dgm:pt modelId="{420C9461-39F2-4F83-9A12-DEEE0100D840}" type="sibTrans" cxnId="{F784191D-877E-4A76-BC33-7A01CB5F9185}">
      <dgm:prSet/>
      <dgm:spPr/>
      <dgm:t>
        <a:bodyPr/>
        <a:lstStyle/>
        <a:p>
          <a:endParaRPr lang="fr-FR" sz="2400"/>
        </a:p>
      </dgm:t>
    </dgm:pt>
    <dgm:pt modelId="{0C6EFB0C-28FB-42DD-AB7C-63D80354F8D7}">
      <dgm:prSet phldrT="[Texte]" custT="1"/>
      <dgm:spPr>
        <a:solidFill>
          <a:srgbClr val="009A46"/>
        </a:solidFill>
      </dgm:spPr>
      <dgm:t>
        <a:bodyPr/>
        <a:lstStyle/>
        <a:p>
          <a:pPr marL="72000" algn="l"/>
          <a:r>
            <a:rPr lang="fr-FR" sz="700" dirty="0"/>
            <a:t>CET air/eau</a:t>
          </a:r>
        </a:p>
      </dgm:t>
    </dgm:pt>
    <dgm:pt modelId="{8BB5C4B9-3FE2-474B-8BB1-70F311832F1C}" type="parTrans" cxnId="{B054A1DA-014B-4315-96CD-62D5E142C9F5}">
      <dgm:prSet custT="1"/>
      <dgm:spPr/>
      <dgm:t>
        <a:bodyPr/>
        <a:lstStyle/>
        <a:p>
          <a:endParaRPr lang="fr-FR" sz="600"/>
        </a:p>
      </dgm:t>
    </dgm:pt>
    <dgm:pt modelId="{49BFF80D-39B7-4204-8716-8AAF71C111EF}" type="sibTrans" cxnId="{B054A1DA-014B-4315-96CD-62D5E142C9F5}">
      <dgm:prSet/>
      <dgm:spPr/>
      <dgm:t>
        <a:bodyPr/>
        <a:lstStyle/>
        <a:p>
          <a:endParaRPr lang="fr-FR" sz="2400"/>
        </a:p>
      </dgm:t>
    </dgm:pt>
    <dgm:pt modelId="{0F8908B9-225F-4374-9C7B-24A0AF641688}">
      <dgm:prSet phldrT="[Texte]" custT="1"/>
      <dgm:spPr>
        <a:solidFill>
          <a:srgbClr val="009A46"/>
        </a:solidFill>
      </dgm:spPr>
      <dgm:t>
        <a:bodyPr/>
        <a:lstStyle/>
        <a:p>
          <a:pPr marL="72000" algn="l"/>
          <a:r>
            <a:rPr lang="fr-FR" sz="700" dirty="0"/>
            <a:t>CET air extrait/eau</a:t>
          </a:r>
        </a:p>
      </dgm:t>
    </dgm:pt>
    <dgm:pt modelId="{54B464E7-12A6-4895-AF45-A9FF1E47963B}" type="parTrans" cxnId="{5E65A17F-29B5-43AB-9D0B-23EE061E6361}">
      <dgm:prSet custT="1"/>
      <dgm:spPr/>
      <dgm:t>
        <a:bodyPr/>
        <a:lstStyle/>
        <a:p>
          <a:endParaRPr lang="fr-FR" sz="600"/>
        </a:p>
      </dgm:t>
    </dgm:pt>
    <dgm:pt modelId="{448AC12D-15AB-43DA-9B2A-F4764AE9CE6A}" type="sibTrans" cxnId="{5E65A17F-29B5-43AB-9D0B-23EE061E6361}">
      <dgm:prSet/>
      <dgm:spPr/>
      <dgm:t>
        <a:bodyPr/>
        <a:lstStyle/>
        <a:p>
          <a:endParaRPr lang="fr-FR" sz="2400"/>
        </a:p>
      </dgm:t>
    </dgm:pt>
    <dgm:pt modelId="{C63A9CEA-0249-4917-8350-ED3630FAFF4E}">
      <dgm:prSet phldrT="[Texte]" custT="1"/>
      <dgm:spPr>
        <a:solidFill>
          <a:srgbClr val="00D05E"/>
        </a:solidFill>
      </dgm:spPr>
      <dgm:t>
        <a:bodyPr/>
        <a:lstStyle/>
        <a:p>
          <a:pPr marL="72000" algn="l"/>
          <a:r>
            <a:rPr lang="fr-FR" sz="700" dirty="0"/>
            <a:t>PAC air/air mono-split et multi-split</a:t>
          </a:r>
        </a:p>
      </dgm:t>
    </dgm:pt>
    <dgm:pt modelId="{F74EC77D-07C0-4E1F-9CC0-E3A9DCAA8BA4}" type="parTrans" cxnId="{75A745D0-0C3C-40DE-8B0B-E1FFB32BAB67}">
      <dgm:prSet custT="1"/>
      <dgm:spPr/>
      <dgm:t>
        <a:bodyPr/>
        <a:lstStyle/>
        <a:p>
          <a:endParaRPr lang="fr-FR" sz="600"/>
        </a:p>
      </dgm:t>
    </dgm:pt>
    <dgm:pt modelId="{7E1D7C44-50E8-4256-8220-8785F415EF27}" type="sibTrans" cxnId="{75A745D0-0C3C-40DE-8B0B-E1FFB32BAB67}">
      <dgm:prSet/>
      <dgm:spPr/>
      <dgm:t>
        <a:bodyPr/>
        <a:lstStyle/>
        <a:p>
          <a:endParaRPr lang="fr-FR" sz="2400"/>
        </a:p>
      </dgm:t>
    </dgm:pt>
    <dgm:pt modelId="{0132F373-65CE-4279-ADFB-B95F69BF48AA}">
      <dgm:prSet phldrT="[Texte]" custT="1"/>
      <dgm:spPr>
        <a:solidFill>
          <a:srgbClr val="0070C0"/>
        </a:solidFill>
      </dgm:spPr>
      <dgm:t>
        <a:bodyPr/>
        <a:lstStyle/>
        <a:p>
          <a:pPr marL="72000" algn="l"/>
          <a:r>
            <a:rPr lang="fr-FR" sz="700" dirty="0"/>
            <a:t>PAC air/air (DRV)</a:t>
          </a:r>
        </a:p>
      </dgm:t>
    </dgm:pt>
    <dgm:pt modelId="{620C523A-4E70-40A5-8E29-5CC72CF07C49}" type="parTrans" cxnId="{48201629-A805-4C95-9576-D27A334124BB}">
      <dgm:prSet custT="1"/>
      <dgm:spPr/>
      <dgm:t>
        <a:bodyPr/>
        <a:lstStyle/>
        <a:p>
          <a:endParaRPr lang="fr-FR" sz="600"/>
        </a:p>
      </dgm:t>
    </dgm:pt>
    <dgm:pt modelId="{79760A34-6728-431D-B3EB-31A07C56DCBA}" type="sibTrans" cxnId="{48201629-A805-4C95-9576-D27A334124BB}">
      <dgm:prSet/>
      <dgm:spPr/>
      <dgm:t>
        <a:bodyPr/>
        <a:lstStyle/>
        <a:p>
          <a:endParaRPr lang="fr-FR" sz="2400"/>
        </a:p>
      </dgm:t>
    </dgm:pt>
    <dgm:pt modelId="{3472067B-7997-484E-B74D-158833844BBD}">
      <dgm:prSet phldrT="[Texte]" custT="1"/>
      <dgm:spPr>
        <a:solidFill>
          <a:srgbClr val="008FFA"/>
        </a:solidFill>
      </dgm:spPr>
      <dgm:t>
        <a:bodyPr/>
        <a:lstStyle/>
        <a:p>
          <a:r>
            <a:rPr lang="fr-FR" sz="800" dirty="0"/>
            <a:t>ECS</a:t>
          </a:r>
        </a:p>
      </dgm:t>
    </dgm:pt>
    <dgm:pt modelId="{8F7A0B4A-63E9-4B04-9D45-5EE0BD49F34A}" type="parTrans" cxnId="{FEF7319A-95F0-46A3-905F-9F7096BFBF7A}">
      <dgm:prSet custT="1"/>
      <dgm:spPr/>
      <dgm:t>
        <a:bodyPr/>
        <a:lstStyle/>
        <a:p>
          <a:endParaRPr lang="fr-FR" sz="600"/>
        </a:p>
      </dgm:t>
    </dgm:pt>
    <dgm:pt modelId="{EB002E86-EB8B-4DB3-8DA4-4B8AB5BFFBBE}" type="sibTrans" cxnId="{FEF7319A-95F0-46A3-905F-9F7096BFBF7A}">
      <dgm:prSet/>
      <dgm:spPr/>
      <dgm:t>
        <a:bodyPr/>
        <a:lstStyle/>
        <a:p>
          <a:endParaRPr lang="fr-FR" sz="2400"/>
        </a:p>
      </dgm:t>
    </dgm:pt>
    <dgm:pt modelId="{ACDFA2E8-551B-4468-9ABE-CA5D70F0BC0A}">
      <dgm:prSet phldrT="[Texte]" custT="1"/>
      <dgm:spPr>
        <a:solidFill>
          <a:srgbClr val="008FFA"/>
        </a:solidFill>
      </dgm:spPr>
      <dgm:t>
        <a:bodyPr/>
        <a:lstStyle/>
        <a:p>
          <a:pPr marL="72000" algn="l"/>
          <a:r>
            <a:rPr lang="fr-FR" sz="700" dirty="0"/>
            <a:t>PAC Air/eau</a:t>
          </a:r>
        </a:p>
      </dgm:t>
    </dgm:pt>
    <dgm:pt modelId="{CEA74443-3167-4DEB-A548-D37FEA91641A}" type="parTrans" cxnId="{123D8561-F7BE-4A22-8B25-EFAD7FD6756D}">
      <dgm:prSet custT="1"/>
      <dgm:spPr/>
      <dgm:t>
        <a:bodyPr/>
        <a:lstStyle/>
        <a:p>
          <a:endParaRPr lang="fr-FR" sz="600"/>
        </a:p>
      </dgm:t>
    </dgm:pt>
    <dgm:pt modelId="{3FD426E7-7989-457A-8EF6-BC98D04D870F}" type="sibTrans" cxnId="{123D8561-F7BE-4A22-8B25-EFAD7FD6756D}">
      <dgm:prSet/>
      <dgm:spPr/>
      <dgm:t>
        <a:bodyPr/>
        <a:lstStyle/>
        <a:p>
          <a:endParaRPr lang="fr-FR" sz="2400"/>
        </a:p>
      </dgm:t>
    </dgm:pt>
    <dgm:pt modelId="{8552430A-692E-404F-88D5-108CB09E2377}">
      <dgm:prSet phldrT="[Texte]" custT="1"/>
      <dgm:spPr>
        <a:solidFill>
          <a:srgbClr val="008FFA"/>
        </a:solidFill>
      </dgm:spPr>
      <dgm:t>
        <a:bodyPr/>
        <a:lstStyle/>
        <a:p>
          <a:pPr marL="72000" algn="l"/>
          <a:r>
            <a:rPr lang="fr-FR" sz="700" dirty="0"/>
            <a:t>PAC Eaux grises/eau</a:t>
          </a:r>
        </a:p>
      </dgm:t>
    </dgm:pt>
    <dgm:pt modelId="{CF5A8060-65B4-4580-BFDC-98FE59C06BEF}" type="parTrans" cxnId="{1F01E381-5120-4B86-A2AF-0CBF24240BFE}">
      <dgm:prSet custT="1"/>
      <dgm:spPr/>
      <dgm:t>
        <a:bodyPr/>
        <a:lstStyle/>
        <a:p>
          <a:endParaRPr lang="fr-FR" sz="600"/>
        </a:p>
      </dgm:t>
    </dgm:pt>
    <dgm:pt modelId="{66577572-C1C6-480F-83C7-669EA32AA5E7}" type="sibTrans" cxnId="{1F01E381-5120-4B86-A2AF-0CBF24240BFE}">
      <dgm:prSet/>
      <dgm:spPr/>
      <dgm:t>
        <a:bodyPr/>
        <a:lstStyle/>
        <a:p>
          <a:endParaRPr lang="fr-FR" sz="2400"/>
        </a:p>
      </dgm:t>
    </dgm:pt>
    <dgm:pt modelId="{5582DF0D-4811-4099-9CE7-AC6A0721DE51}">
      <dgm:prSet phldrT="[Texte]" custT="1"/>
      <dgm:spPr>
        <a:solidFill>
          <a:srgbClr val="00D05E"/>
        </a:solidFill>
      </dgm:spPr>
      <dgm:t>
        <a:bodyPr/>
        <a:lstStyle/>
        <a:p>
          <a:r>
            <a:rPr lang="fr-FR" sz="800" dirty="0"/>
            <a:t>ECS et chauffage/refroidissement partiel</a:t>
          </a:r>
        </a:p>
      </dgm:t>
    </dgm:pt>
    <dgm:pt modelId="{9E2F82AA-34FE-48DB-9892-9B52685F2D1D}" type="parTrans" cxnId="{BB4D0B1D-F8DF-4CB9-8C5F-7864D52EA3A5}">
      <dgm:prSet custT="1"/>
      <dgm:spPr/>
      <dgm:t>
        <a:bodyPr/>
        <a:lstStyle/>
        <a:p>
          <a:endParaRPr lang="fr-FR" sz="600"/>
        </a:p>
      </dgm:t>
    </dgm:pt>
    <dgm:pt modelId="{FF701E2F-6E65-469B-884B-E0C2A4333A4F}" type="sibTrans" cxnId="{BB4D0B1D-F8DF-4CB9-8C5F-7864D52EA3A5}">
      <dgm:prSet/>
      <dgm:spPr/>
      <dgm:t>
        <a:bodyPr/>
        <a:lstStyle/>
        <a:p>
          <a:endParaRPr lang="fr-FR" sz="2400"/>
        </a:p>
      </dgm:t>
    </dgm:pt>
    <dgm:pt modelId="{18BDDE89-9842-4497-91C9-6815F1F79414}">
      <dgm:prSet custT="1"/>
      <dgm:spPr>
        <a:solidFill>
          <a:srgbClr val="E45D1A"/>
        </a:solidFill>
      </dgm:spPr>
      <dgm:t>
        <a:bodyPr/>
        <a:lstStyle/>
        <a:p>
          <a:r>
            <a:rPr lang="fr-FR" sz="800" dirty="0"/>
            <a:t>Chauffage, double ou triple service</a:t>
          </a:r>
        </a:p>
      </dgm:t>
    </dgm:pt>
    <dgm:pt modelId="{8C440740-BE94-4FC8-B662-CAC7221454EF}" type="parTrans" cxnId="{031AA858-AD5B-4CB2-96EF-81D3D8F663E5}">
      <dgm:prSet custT="1"/>
      <dgm:spPr/>
      <dgm:t>
        <a:bodyPr/>
        <a:lstStyle/>
        <a:p>
          <a:endParaRPr lang="fr-FR" sz="600"/>
        </a:p>
      </dgm:t>
    </dgm:pt>
    <dgm:pt modelId="{2365C73B-C257-4BE0-B2A9-9C9C125A4B79}" type="sibTrans" cxnId="{031AA858-AD5B-4CB2-96EF-81D3D8F663E5}">
      <dgm:prSet/>
      <dgm:spPr/>
      <dgm:t>
        <a:bodyPr/>
        <a:lstStyle/>
        <a:p>
          <a:endParaRPr lang="fr-FR" sz="2400"/>
        </a:p>
      </dgm:t>
    </dgm:pt>
    <dgm:pt modelId="{8876B368-0BFA-43D1-836A-B2C08B8DC4C1}">
      <dgm:prSet custT="1"/>
      <dgm:spPr>
        <a:solidFill>
          <a:srgbClr val="008FFA"/>
        </a:solidFill>
      </dgm:spPr>
      <dgm:t>
        <a:bodyPr/>
        <a:lstStyle/>
        <a:p>
          <a:pPr marL="72000" algn="l"/>
          <a:r>
            <a:rPr lang="fr-FR" sz="700" dirty="0"/>
            <a:t>PAC hybride</a:t>
          </a:r>
        </a:p>
      </dgm:t>
    </dgm:pt>
    <dgm:pt modelId="{BE73A80C-488D-45F5-A184-C3D53FCC8981}" type="parTrans" cxnId="{E05DA1D2-6654-46A2-9D85-189B446DFE23}">
      <dgm:prSet custT="1"/>
      <dgm:spPr/>
      <dgm:t>
        <a:bodyPr/>
        <a:lstStyle/>
        <a:p>
          <a:endParaRPr lang="fr-FR" sz="600"/>
        </a:p>
      </dgm:t>
    </dgm:pt>
    <dgm:pt modelId="{0B94533F-067A-4828-9950-214AA3B62391}" type="sibTrans" cxnId="{E05DA1D2-6654-46A2-9D85-189B446DFE23}">
      <dgm:prSet/>
      <dgm:spPr/>
      <dgm:t>
        <a:bodyPr/>
        <a:lstStyle/>
        <a:p>
          <a:endParaRPr lang="fr-FR" sz="2400"/>
        </a:p>
      </dgm:t>
    </dgm:pt>
    <dgm:pt modelId="{A7BC4CFF-842D-4306-BCF3-D1E0DDB6E8E6}">
      <dgm:prSet custT="1"/>
      <dgm:spPr>
        <a:solidFill>
          <a:srgbClr val="008FFA"/>
        </a:solidFill>
      </dgm:spPr>
      <dgm:t>
        <a:bodyPr/>
        <a:lstStyle/>
        <a:p>
          <a:pPr marL="72000" algn="l"/>
          <a:r>
            <a:rPr lang="fr-FR" sz="700" dirty="0"/>
            <a:t>PAC sur capteur solaire atmosphérique</a:t>
          </a:r>
        </a:p>
      </dgm:t>
    </dgm:pt>
    <dgm:pt modelId="{0AB41869-716F-40C6-94CF-4AE3FE1F9DA4}" type="sibTrans" cxnId="{37F51583-BD7F-445B-B9A8-DF5ED24A51D3}">
      <dgm:prSet/>
      <dgm:spPr/>
      <dgm:t>
        <a:bodyPr/>
        <a:lstStyle/>
        <a:p>
          <a:endParaRPr lang="fr-FR" sz="2400"/>
        </a:p>
      </dgm:t>
    </dgm:pt>
    <dgm:pt modelId="{A12BC054-21EB-40E1-A00D-240327598F52}" type="parTrans" cxnId="{37F51583-BD7F-445B-B9A8-DF5ED24A51D3}">
      <dgm:prSet custT="1"/>
      <dgm:spPr/>
      <dgm:t>
        <a:bodyPr/>
        <a:lstStyle/>
        <a:p>
          <a:endParaRPr lang="fr-FR" sz="600"/>
        </a:p>
      </dgm:t>
    </dgm:pt>
    <dgm:pt modelId="{80346BCF-7FEF-4BC6-B1AB-4696E5FC69F3}">
      <dgm:prSet custT="1"/>
      <dgm:spPr/>
      <dgm:t>
        <a:bodyPr/>
        <a:lstStyle/>
        <a:p>
          <a:pPr marL="72000" algn="l"/>
          <a:r>
            <a:rPr lang="fr-FR" sz="700" dirty="0"/>
            <a:t>PAC eau /eau :  sur nappe aquifère </a:t>
          </a:r>
        </a:p>
      </dgm:t>
    </dgm:pt>
    <dgm:pt modelId="{910033D3-14AE-47B6-A82D-3A5F3F12CA13}" type="parTrans" cxnId="{BCE8B333-C432-4C5D-8F28-361595FB537A}">
      <dgm:prSet custT="1"/>
      <dgm:spPr/>
      <dgm:t>
        <a:bodyPr/>
        <a:lstStyle/>
        <a:p>
          <a:endParaRPr lang="fr-FR" sz="600"/>
        </a:p>
      </dgm:t>
    </dgm:pt>
    <dgm:pt modelId="{CECF9664-EE03-4029-910E-3A9438CE0F31}" type="sibTrans" cxnId="{BCE8B333-C432-4C5D-8F28-361595FB537A}">
      <dgm:prSet/>
      <dgm:spPr/>
      <dgm:t>
        <a:bodyPr/>
        <a:lstStyle/>
        <a:p>
          <a:endParaRPr lang="fr-FR" sz="2400"/>
        </a:p>
      </dgm:t>
    </dgm:pt>
    <dgm:pt modelId="{4300F58F-5B98-4B16-8D58-A1FFBB81A487}">
      <dgm:prSet custT="1"/>
      <dgm:spPr/>
      <dgm:t>
        <a:bodyPr/>
        <a:lstStyle/>
        <a:p>
          <a:pPr marL="72000" algn="l"/>
          <a:r>
            <a:rPr lang="fr-FR" sz="700" dirty="0"/>
            <a:t>PAC absorption gaz</a:t>
          </a:r>
        </a:p>
      </dgm:t>
    </dgm:pt>
    <dgm:pt modelId="{9AB1F979-1957-41A3-BBA7-A033CBCA36FF}" type="parTrans" cxnId="{47A0B29B-7935-4275-A400-40C5AE9671F5}">
      <dgm:prSet custT="1"/>
      <dgm:spPr/>
      <dgm:t>
        <a:bodyPr/>
        <a:lstStyle/>
        <a:p>
          <a:endParaRPr lang="fr-FR" sz="600"/>
        </a:p>
      </dgm:t>
    </dgm:pt>
    <dgm:pt modelId="{2DF2FF18-955C-4886-AE2E-392FD4BBC0F7}" type="sibTrans" cxnId="{47A0B29B-7935-4275-A400-40C5AE9671F5}">
      <dgm:prSet/>
      <dgm:spPr/>
      <dgm:t>
        <a:bodyPr/>
        <a:lstStyle/>
        <a:p>
          <a:endParaRPr lang="fr-FR" sz="2400"/>
        </a:p>
      </dgm:t>
    </dgm:pt>
    <dgm:pt modelId="{B4904640-2CF2-44FC-A094-83DE2F66311E}">
      <dgm:prSet custT="1"/>
      <dgm:spPr/>
      <dgm:t>
        <a:bodyPr/>
        <a:lstStyle/>
        <a:p>
          <a:pPr marL="72000" algn="l"/>
          <a:r>
            <a:rPr lang="fr-FR" sz="700" dirty="0"/>
            <a:t>PAC hybride gaz</a:t>
          </a:r>
        </a:p>
      </dgm:t>
    </dgm:pt>
    <dgm:pt modelId="{9DA10883-F5B7-4705-B6A9-1818E238457F}" type="parTrans" cxnId="{87909237-1E66-43E5-BF39-AFAA4A240201}">
      <dgm:prSet custT="1"/>
      <dgm:spPr/>
      <dgm:t>
        <a:bodyPr/>
        <a:lstStyle/>
        <a:p>
          <a:endParaRPr lang="fr-FR" sz="600"/>
        </a:p>
      </dgm:t>
    </dgm:pt>
    <dgm:pt modelId="{F7199F28-8343-4C3A-9C66-634A8F9A3018}" type="sibTrans" cxnId="{87909237-1E66-43E5-BF39-AFAA4A240201}">
      <dgm:prSet/>
      <dgm:spPr/>
      <dgm:t>
        <a:bodyPr/>
        <a:lstStyle/>
        <a:p>
          <a:endParaRPr lang="fr-FR" sz="2400"/>
        </a:p>
      </dgm:t>
    </dgm:pt>
    <dgm:pt modelId="{C021AD34-9764-476F-9562-C07CBBE0483D}">
      <dgm:prSet phldrT="[Texte]"/>
      <dgm:spPr>
        <a:solidFill>
          <a:srgbClr val="E45D1A"/>
        </a:solidFill>
      </dgm:spPr>
      <dgm:t>
        <a:bodyPr/>
        <a:lstStyle/>
        <a:p>
          <a:pPr marL="72000" algn="l"/>
          <a:r>
            <a:rPr lang="fr-FR" dirty="0"/>
            <a:t>CET individuelle sur retour de boucle d'eau chauffage + PAC collective chauffage </a:t>
          </a:r>
        </a:p>
      </dgm:t>
    </dgm:pt>
    <dgm:pt modelId="{AE0FEF33-A20D-4E85-9C9C-5CF60709CB1B}" type="parTrans" cxnId="{1AA18DA9-E47D-46F9-A301-196238B27552}">
      <dgm:prSet/>
      <dgm:spPr/>
      <dgm:t>
        <a:bodyPr/>
        <a:lstStyle/>
        <a:p>
          <a:endParaRPr lang="fr-FR"/>
        </a:p>
      </dgm:t>
    </dgm:pt>
    <dgm:pt modelId="{0055D607-D4A6-4F11-B085-C348C5C6B695}" type="sibTrans" cxnId="{1AA18DA9-E47D-46F9-A301-196238B27552}">
      <dgm:prSet/>
      <dgm:spPr/>
      <dgm:t>
        <a:bodyPr/>
        <a:lstStyle/>
        <a:p>
          <a:endParaRPr lang="fr-FR"/>
        </a:p>
      </dgm:t>
    </dgm:pt>
    <dgm:pt modelId="{3AF7EDEB-C315-4011-A1B1-FF2FB455C90B}">
      <dgm:prSet phldrT="[Texte]" custT="1"/>
      <dgm:spPr>
        <a:solidFill>
          <a:srgbClr val="009A46"/>
        </a:solidFill>
      </dgm:spPr>
      <dgm:t>
        <a:bodyPr/>
        <a:lstStyle/>
        <a:p>
          <a:pPr marL="72000" algn="l"/>
          <a:r>
            <a:rPr lang="fr-FR" sz="700" dirty="0"/>
            <a:t>PAC Air/Eau </a:t>
          </a:r>
        </a:p>
      </dgm:t>
    </dgm:pt>
    <dgm:pt modelId="{53E94B1B-1586-41CA-A345-3110A8A8A594}" type="parTrans" cxnId="{6177CD7B-EEB9-455C-9FCD-57E917B345C1}">
      <dgm:prSet/>
      <dgm:spPr/>
      <dgm:t>
        <a:bodyPr/>
        <a:lstStyle/>
        <a:p>
          <a:endParaRPr lang="fr-FR"/>
        </a:p>
      </dgm:t>
    </dgm:pt>
    <dgm:pt modelId="{ACFB3964-56BA-4808-A2CE-5AC3D4CD5A09}" type="sibTrans" cxnId="{6177CD7B-EEB9-455C-9FCD-57E917B345C1}">
      <dgm:prSet/>
      <dgm:spPr/>
      <dgm:t>
        <a:bodyPr/>
        <a:lstStyle/>
        <a:p>
          <a:endParaRPr lang="fr-FR"/>
        </a:p>
      </dgm:t>
    </dgm:pt>
    <dgm:pt modelId="{1E18384B-1971-4AA6-82D6-2CA3AF34F06D}">
      <dgm:prSet custT="1"/>
      <dgm:spPr>
        <a:solidFill>
          <a:srgbClr val="009A46"/>
        </a:solidFill>
      </dgm:spPr>
      <dgm:t>
        <a:bodyPr/>
        <a:lstStyle/>
        <a:p>
          <a:r>
            <a:rPr lang="fr-FR" sz="800" dirty="0"/>
            <a:t>Chauffage, double ou triple service</a:t>
          </a:r>
        </a:p>
      </dgm:t>
    </dgm:pt>
    <dgm:pt modelId="{98311402-016B-42AC-97B0-7119C651D4C0}" type="parTrans" cxnId="{0C5AD373-4D0A-43A7-9081-7B233CF74B25}">
      <dgm:prSet/>
      <dgm:spPr/>
      <dgm:t>
        <a:bodyPr/>
        <a:lstStyle/>
        <a:p>
          <a:endParaRPr lang="fr-FR"/>
        </a:p>
      </dgm:t>
    </dgm:pt>
    <dgm:pt modelId="{EAEC27E2-2EEA-4D97-AFBB-AC9F0BB49255}" type="sibTrans" cxnId="{0C5AD373-4D0A-43A7-9081-7B233CF74B25}">
      <dgm:prSet/>
      <dgm:spPr/>
      <dgm:t>
        <a:bodyPr/>
        <a:lstStyle/>
        <a:p>
          <a:endParaRPr lang="fr-FR"/>
        </a:p>
      </dgm:t>
    </dgm:pt>
    <dgm:pt modelId="{D7F4DD72-DD0E-4818-8574-B5D98BD4A289}">
      <dgm:prSet phldrT="[Texte]" custT="1"/>
      <dgm:spPr>
        <a:solidFill>
          <a:srgbClr val="009A46"/>
        </a:solidFill>
      </dgm:spPr>
      <dgm:t>
        <a:bodyPr/>
        <a:lstStyle/>
        <a:p>
          <a:pPr marL="72000" algn="l"/>
          <a:r>
            <a:rPr lang="fr-FR" sz="700" dirty="0"/>
            <a:t>PAC air extrait/eau</a:t>
          </a:r>
        </a:p>
      </dgm:t>
    </dgm:pt>
    <dgm:pt modelId="{A9A3B599-482F-42A8-BD62-7B9480B58EC5}" type="parTrans" cxnId="{48800128-A8AD-4D26-9BCB-7A67BE1B441E}">
      <dgm:prSet/>
      <dgm:spPr/>
      <dgm:t>
        <a:bodyPr/>
        <a:lstStyle/>
        <a:p>
          <a:endParaRPr lang="fr-FR"/>
        </a:p>
      </dgm:t>
    </dgm:pt>
    <dgm:pt modelId="{8468B1A7-E0E3-4F0F-A0B0-38636BF34981}" type="sibTrans" cxnId="{48800128-A8AD-4D26-9BCB-7A67BE1B441E}">
      <dgm:prSet/>
      <dgm:spPr/>
      <dgm:t>
        <a:bodyPr/>
        <a:lstStyle/>
        <a:p>
          <a:endParaRPr lang="fr-FR"/>
        </a:p>
      </dgm:t>
    </dgm:pt>
    <dgm:pt modelId="{DBFD400E-FADC-455C-B73E-16E5F65B1F02}">
      <dgm:prSet custT="1"/>
      <dgm:spPr>
        <a:solidFill>
          <a:srgbClr val="009A46"/>
        </a:solidFill>
      </dgm:spPr>
      <dgm:t>
        <a:bodyPr/>
        <a:lstStyle/>
        <a:p>
          <a:pPr marL="72000" algn="l"/>
          <a:r>
            <a:rPr lang="fr-FR" sz="700" dirty="0"/>
            <a:t>PAC air/air gainable</a:t>
          </a:r>
        </a:p>
      </dgm:t>
    </dgm:pt>
    <dgm:pt modelId="{17DFFE2C-FE84-476E-BDD0-A937A4AE040C}" type="parTrans" cxnId="{EAB8BC15-160F-4921-A9FF-F99D9BBD5546}">
      <dgm:prSet/>
      <dgm:spPr/>
      <dgm:t>
        <a:bodyPr/>
        <a:lstStyle/>
        <a:p>
          <a:endParaRPr lang="fr-FR"/>
        </a:p>
      </dgm:t>
    </dgm:pt>
    <dgm:pt modelId="{5FE1CFCC-4825-4340-88C8-3E1594F12D74}" type="sibTrans" cxnId="{EAB8BC15-160F-4921-A9FF-F99D9BBD5546}">
      <dgm:prSet/>
      <dgm:spPr/>
      <dgm:t>
        <a:bodyPr/>
        <a:lstStyle/>
        <a:p>
          <a:endParaRPr lang="fr-FR"/>
        </a:p>
      </dgm:t>
    </dgm:pt>
    <dgm:pt modelId="{A00EA5B2-AFDA-4BF4-BDFA-DBA40EC6E391}">
      <dgm:prSet custT="1"/>
      <dgm:spPr>
        <a:solidFill>
          <a:srgbClr val="00D05E"/>
        </a:solidFill>
      </dgm:spPr>
      <dgm:t>
        <a:bodyPr/>
        <a:lstStyle/>
        <a:p>
          <a:pPr marL="72000" algn="l"/>
          <a:r>
            <a:rPr lang="fr-FR" sz="700" dirty="0"/>
            <a:t>CET ECS air/eau avec capacité chauffage partiel</a:t>
          </a:r>
        </a:p>
      </dgm:t>
    </dgm:pt>
    <dgm:pt modelId="{A16820A1-6F47-4F87-BFD6-AB38C524E645}" type="sibTrans" cxnId="{F143A09F-DEFB-4D5C-8496-28A9F0EC38F9}">
      <dgm:prSet/>
      <dgm:spPr/>
      <dgm:t>
        <a:bodyPr/>
        <a:lstStyle/>
        <a:p>
          <a:endParaRPr lang="fr-FR" sz="2400"/>
        </a:p>
      </dgm:t>
    </dgm:pt>
    <dgm:pt modelId="{6BB92758-E725-41D2-BE53-13E2D22A8F88}" type="parTrans" cxnId="{F143A09F-DEFB-4D5C-8496-28A9F0EC38F9}">
      <dgm:prSet custT="1"/>
      <dgm:spPr/>
      <dgm:t>
        <a:bodyPr/>
        <a:lstStyle/>
        <a:p>
          <a:endParaRPr lang="fr-FR" sz="600"/>
        </a:p>
      </dgm:t>
    </dgm:pt>
    <dgm:pt modelId="{741682A1-FD21-44BB-B1CC-0B2099236724}" type="pres">
      <dgm:prSet presAssocID="{5BD25C80-9085-41C6-B265-59E02BC5F3E7}" presName="diagram" presStyleCnt="0">
        <dgm:presLayoutVars>
          <dgm:chPref val="1"/>
          <dgm:dir/>
          <dgm:animOne val="branch"/>
          <dgm:animLvl val="lvl"/>
          <dgm:resizeHandles val="exact"/>
        </dgm:presLayoutVars>
      </dgm:prSet>
      <dgm:spPr/>
    </dgm:pt>
    <dgm:pt modelId="{F868137B-1DD1-4F24-8514-06A36DBA4CE1}" type="pres">
      <dgm:prSet presAssocID="{37FFC0B4-39D9-4B5C-87C6-3179927DF253}" presName="root1" presStyleCnt="0"/>
      <dgm:spPr/>
    </dgm:pt>
    <dgm:pt modelId="{6C145D74-DEE3-45B9-A910-93F2DEEE12C0}" type="pres">
      <dgm:prSet presAssocID="{37FFC0B4-39D9-4B5C-87C6-3179927DF253}" presName="LevelOneTextNode" presStyleLbl="node0" presStyleIdx="0" presStyleCnt="3" custScaleX="142750" custLinFactNeighborX="-1472" custLinFactNeighborY="-1741">
        <dgm:presLayoutVars>
          <dgm:chPref val="3"/>
        </dgm:presLayoutVars>
      </dgm:prSet>
      <dgm:spPr/>
    </dgm:pt>
    <dgm:pt modelId="{B39F7E2F-AEDF-4D6F-B903-5DDADE4C4EED}" type="pres">
      <dgm:prSet presAssocID="{37FFC0B4-39D9-4B5C-87C6-3179927DF253}" presName="level2hierChild" presStyleCnt="0"/>
      <dgm:spPr/>
    </dgm:pt>
    <dgm:pt modelId="{87774FDB-F5AE-49A5-9B85-5CE298E08A18}" type="pres">
      <dgm:prSet presAssocID="{8F7A0B4A-63E9-4B04-9D45-5EE0BD49F34A}" presName="conn2-1" presStyleLbl="parChTrans1D2" presStyleIdx="0" presStyleCnt="7"/>
      <dgm:spPr/>
    </dgm:pt>
    <dgm:pt modelId="{F4B84E25-2937-4CDA-BC16-0F663BBD93D8}" type="pres">
      <dgm:prSet presAssocID="{8F7A0B4A-63E9-4B04-9D45-5EE0BD49F34A}" presName="connTx" presStyleLbl="parChTrans1D2" presStyleIdx="0" presStyleCnt="7"/>
      <dgm:spPr/>
    </dgm:pt>
    <dgm:pt modelId="{D7D5D764-7259-41AE-B923-6634BE9820CB}" type="pres">
      <dgm:prSet presAssocID="{3472067B-7997-484E-B74D-158833844BBD}" presName="root2" presStyleCnt="0"/>
      <dgm:spPr/>
    </dgm:pt>
    <dgm:pt modelId="{C451E3BB-2F0F-4FD4-903E-4FB7A2DEC82A}" type="pres">
      <dgm:prSet presAssocID="{3472067B-7997-484E-B74D-158833844BBD}" presName="LevelTwoTextNode" presStyleLbl="node2" presStyleIdx="0" presStyleCnt="7" custScaleX="245063" custScaleY="62318" custLinFactNeighborY="32876">
        <dgm:presLayoutVars>
          <dgm:chPref val="3"/>
        </dgm:presLayoutVars>
      </dgm:prSet>
      <dgm:spPr/>
    </dgm:pt>
    <dgm:pt modelId="{24709497-D718-4CFC-B053-E81B2B78C30E}" type="pres">
      <dgm:prSet presAssocID="{3472067B-7997-484E-B74D-158833844BBD}" presName="level3hierChild" presStyleCnt="0"/>
      <dgm:spPr/>
    </dgm:pt>
    <dgm:pt modelId="{03B984AA-ED50-41C9-A1F5-F1EE878A19A2}" type="pres">
      <dgm:prSet presAssocID="{CEA74443-3167-4DEB-A548-D37FEA91641A}" presName="conn2-1" presStyleLbl="parChTrans1D3" presStyleIdx="0" presStyleCnt="19"/>
      <dgm:spPr/>
    </dgm:pt>
    <dgm:pt modelId="{E15F16F1-8E31-45C2-8968-70418A20BA44}" type="pres">
      <dgm:prSet presAssocID="{CEA74443-3167-4DEB-A548-D37FEA91641A}" presName="connTx" presStyleLbl="parChTrans1D3" presStyleIdx="0" presStyleCnt="19"/>
      <dgm:spPr/>
    </dgm:pt>
    <dgm:pt modelId="{5A0FD50A-41CF-4336-AF96-FA28503E2B3B}" type="pres">
      <dgm:prSet presAssocID="{ACDFA2E8-551B-4468-9ABE-CA5D70F0BC0A}" presName="root2" presStyleCnt="0"/>
      <dgm:spPr/>
    </dgm:pt>
    <dgm:pt modelId="{B371547A-8543-4CBE-880B-1E3208B21317}" type="pres">
      <dgm:prSet presAssocID="{ACDFA2E8-551B-4468-9ABE-CA5D70F0BC0A}" presName="LevelTwoTextNode" presStyleLbl="node3" presStyleIdx="0" presStyleCnt="19" custScaleX="260845" custScaleY="40804" custLinFactNeighborX="-871">
        <dgm:presLayoutVars>
          <dgm:chPref val="3"/>
        </dgm:presLayoutVars>
      </dgm:prSet>
      <dgm:spPr/>
    </dgm:pt>
    <dgm:pt modelId="{8A14C2C0-A205-4EF4-AD73-90D300DE5DEE}" type="pres">
      <dgm:prSet presAssocID="{ACDFA2E8-551B-4468-9ABE-CA5D70F0BC0A}" presName="level3hierChild" presStyleCnt="0"/>
      <dgm:spPr/>
    </dgm:pt>
    <dgm:pt modelId="{FF104730-0100-4C6A-B4BD-E163414C3EE6}" type="pres">
      <dgm:prSet presAssocID="{CF5A8060-65B4-4580-BFDC-98FE59C06BEF}" presName="conn2-1" presStyleLbl="parChTrans1D3" presStyleIdx="1" presStyleCnt="19"/>
      <dgm:spPr/>
    </dgm:pt>
    <dgm:pt modelId="{EA3E4465-2452-4197-BD38-D34E7B6F7985}" type="pres">
      <dgm:prSet presAssocID="{CF5A8060-65B4-4580-BFDC-98FE59C06BEF}" presName="connTx" presStyleLbl="parChTrans1D3" presStyleIdx="1" presStyleCnt="19"/>
      <dgm:spPr/>
    </dgm:pt>
    <dgm:pt modelId="{C96006BA-3DFA-4414-8451-5C8331103297}" type="pres">
      <dgm:prSet presAssocID="{8552430A-692E-404F-88D5-108CB09E2377}" presName="root2" presStyleCnt="0"/>
      <dgm:spPr/>
    </dgm:pt>
    <dgm:pt modelId="{9147F9DF-9D02-4F0E-B914-47CDD7439253}" type="pres">
      <dgm:prSet presAssocID="{8552430A-692E-404F-88D5-108CB09E2377}" presName="LevelTwoTextNode" presStyleLbl="node3" presStyleIdx="1" presStyleCnt="19" custFlipHor="1" custScaleX="260845" custScaleY="40804">
        <dgm:presLayoutVars>
          <dgm:chPref val="3"/>
        </dgm:presLayoutVars>
      </dgm:prSet>
      <dgm:spPr/>
    </dgm:pt>
    <dgm:pt modelId="{9185FB06-AFEF-4A5F-B625-52E59D289F11}" type="pres">
      <dgm:prSet presAssocID="{8552430A-692E-404F-88D5-108CB09E2377}" presName="level3hierChild" presStyleCnt="0"/>
      <dgm:spPr/>
    </dgm:pt>
    <dgm:pt modelId="{7B1BC9DC-413A-48E8-B56B-4EDB47F677F1}" type="pres">
      <dgm:prSet presAssocID="{A12BC054-21EB-40E1-A00D-240327598F52}" presName="conn2-1" presStyleLbl="parChTrans1D3" presStyleIdx="2" presStyleCnt="19"/>
      <dgm:spPr/>
    </dgm:pt>
    <dgm:pt modelId="{E04C5504-27E2-4671-B141-175E38B2FCB5}" type="pres">
      <dgm:prSet presAssocID="{A12BC054-21EB-40E1-A00D-240327598F52}" presName="connTx" presStyleLbl="parChTrans1D3" presStyleIdx="2" presStyleCnt="19"/>
      <dgm:spPr/>
    </dgm:pt>
    <dgm:pt modelId="{5516C88A-9DA3-4F2A-AEAA-7D1C38AED19B}" type="pres">
      <dgm:prSet presAssocID="{A7BC4CFF-842D-4306-BCF3-D1E0DDB6E8E6}" presName="root2" presStyleCnt="0"/>
      <dgm:spPr/>
    </dgm:pt>
    <dgm:pt modelId="{68EF2F9F-333B-4F0F-90DD-8F6B3D39C77A}" type="pres">
      <dgm:prSet presAssocID="{A7BC4CFF-842D-4306-BCF3-D1E0DDB6E8E6}" presName="LevelTwoTextNode" presStyleLbl="node3" presStyleIdx="2" presStyleCnt="19" custScaleX="260845" custScaleY="40804">
        <dgm:presLayoutVars>
          <dgm:chPref val="3"/>
        </dgm:presLayoutVars>
      </dgm:prSet>
      <dgm:spPr/>
    </dgm:pt>
    <dgm:pt modelId="{A833B325-D9B9-48E8-A179-CCA140E727B5}" type="pres">
      <dgm:prSet presAssocID="{A7BC4CFF-842D-4306-BCF3-D1E0DDB6E8E6}" presName="level3hierChild" presStyleCnt="0"/>
      <dgm:spPr/>
    </dgm:pt>
    <dgm:pt modelId="{BD04EF60-F201-4302-993C-32AD5E95B271}" type="pres">
      <dgm:prSet presAssocID="{BE73A80C-488D-45F5-A184-C3D53FCC8981}" presName="conn2-1" presStyleLbl="parChTrans1D3" presStyleIdx="3" presStyleCnt="19"/>
      <dgm:spPr/>
    </dgm:pt>
    <dgm:pt modelId="{DDDDD32A-7D89-4352-989A-1D7E2FFBB549}" type="pres">
      <dgm:prSet presAssocID="{BE73A80C-488D-45F5-A184-C3D53FCC8981}" presName="connTx" presStyleLbl="parChTrans1D3" presStyleIdx="3" presStyleCnt="19"/>
      <dgm:spPr/>
    </dgm:pt>
    <dgm:pt modelId="{8CCC868C-5FF9-4124-ADC8-EACFE596655D}" type="pres">
      <dgm:prSet presAssocID="{8876B368-0BFA-43D1-836A-B2C08B8DC4C1}" presName="root2" presStyleCnt="0"/>
      <dgm:spPr/>
    </dgm:pt>
    <dgm:pt modelId="{A7DBD9E1-5C31-4803-9E8B-09EDC528D709}" type="pres">
      <dgm:prSet presAssocID="{8876B368-0BFA-43D1-836A-B2C08B8DC4C1}" presName="LevelTwoTextNode" presStyleLbl="node3" presStyleIdx="3" presStyleCnt="19" custScaleX="260845" custScaleY="40804">
        <dgm:presLayoutVars>
          <dgm:chPref val="3"/>
        </dgm:presLayoutVars>
      </dgm:prSet>
      <dgm:spPr/>
    </dgm:pt>
    <dgm:pt modelId="{66096B7F-57DB-454F-BFDD-4991BB4E4E91}" type="pres">
      <dgm:prSet presAssocID="{8876B368-0BFA-43D1-836A-B2C08B8DC4C1}" presName="level3hierChild" presStyleCnt="0"/>
      <dgm:spPr/>
    </dgm:pt>
    <dgm:pt modelId="{D83ABA6C-34FB-4DBB-AD03-3EA0C0F882E5}" type="pres">
      <dgm:prSet presAssocID="{222658C2-44A4-4AEE-AFEF-DFDEE086DA70}" presName="conn2-1" presStyleLbl="parChTrans1D2" presStyleIdx="1" presStyleCnt="7"/>
      <dgm:spPr/>
    </dgm:pt>
    <dgm:pt modelId="{F91F4C14-22B3-4A1D-A27E-7C751E2C24E9}" type="pres">
      <dgm:prSet presAssocID="{222658C2-44A4-4AEE-AFEF-DFDEE086DA70}" presName="connTx" presStyleLbl="parChTrans1D2" presStyleIdx="1" presStyleCnt="7"/>
      <dgm:spPr/>
    </dgm:pt>
    <dgm:pt modelId="{4663F24E-207C-4C13-AF11-45CB0BCA2EF0}" type="pres">
      <dgm:prSet presAssocID="{EB0BCF97-5790-4E6A-A933-6D396B40A92C}" presName="root2" presStyleCnt="0"/>
      <dgm:spPr/>
    </dgm:pt>
    <dgm:pt modelId="{2F1FEEBA-1094-4C78-88D7-4E585450942C}" type="pres">
      <dgm:prSet presAssocID="{EB0BCF97-5790-4E6A-A933-6D396B40A92C}" presName="LevelTwoTextNode" presStyleLbl="node2" presStyleIdx="1" presStyleCnt="7" custScaleX="245063" custScaleY="66937" custLinFactNeighborY="-26117">
        <dgm:presLayoutVars>
          <dgm:chPref val="3"/>
        </dgm:presLayoutVars>
      </dgm:prSet>
      <dgm:spPr/>
    </dgm:pt>
    <dgm:pt modelId="{9D659946-1DCC-44BF-A0F7-E79BC77468EB}" type="pres">
      <dgm:prSet presAssocID="{EB0BCF97-5790-4E6A-A933-6D396B40A92C}" presName="level3hierChild" presStyleCnt="0"/>
      <dgm:spPr/>
    </dgm:pt>
    <dgm:pt modelId="{4EF4E803-FA29-48E6-8CB5-FDD1E9A42F62}" type="pres">
      <dgm:prSet presAssocID="{620C523A-4E70-40A5-8E29-5CC72CF07C49}" presName="conn2-1" presStyleLbl="parChTrans1D3" presStyleIdx="4" presStyleCnt="19"/>
      <dgm:spPr/>
    </dgm:pt>
    <dgm:pt modelId="{F5A1A304-AA37-4AE7-972F-093A0CB97DE6}" type="pres">
      <dgm:prSet presAssocID="{620C523A-4E70-40A5-8E29-5CC72CF07C49}" presName="connTx" presStyleLbl="parChTrans1D3" presStyleIdx="4" presStyleCnt="19"/>
      <dgm:spPr/>
    </dgm:pt>
    <dgm:pt modelId="{D7053E3E-89A0-484A-91F6-1494995A7057}" type="pres">
      <dgm:prSet presAssocID="{0132F373-65CE-4279-ADFB-B95F69BF48AA}" presName="root2" presStyleCnt="0"/>
      <dgm:spPr/>
    </dgm:pt>
    <dgm:pt modelId="{6BADBD42-44F8-449F-B6A7-068C29EDCE55}" type="pres">
      <dgm:prSet presAssocID="{0132F373-65CE-4279-ADFB-B95F69BF48AA}" presName="LevelTwoTextNode" presStyleLbl="node3" presStyleIdx="4" presStyleCnt="19" custScaleX="260845" custScaleY="40804" custLinFactNeighborX="-758" custLinFactNeighborY="59813">
        <dgm:presLayoutVars>
          <dgm:chPref val="3"/>
        </dgm:presLayoutVars>
      </dgm:prSet>
      <dgm:spPr/>
    </dgm:pt>
    <dgm:pt modelId="{96D89E50-33DC-40B7-AC4C-D05F8F8EA443}" type="pres">
      <dgm:prSet presAssocID="{0132F373-65CE-4279-ADFB-B95F69BF48AA}" presName="level3hierChild" presStyleCnt="0"/>
      <dgm:spPr/>
    </dgm:pt>
    <dgm:pt modelId="{C56B4B3A-9D92-45C8-903C-A1B057757B2B}" type="pres">
      <dgm:prSet presAssocID="{0D921190-2300-44E4-8815-8C2B05FED858}" presName="conn2-1" presStyleLbl="parChTrans1D3" presStyleIdx="5" presStyleCnt="19"/>
      <dgm:spPr/>
    </dgm:pt>
    <dgm:pt modelId="{1A5A24B9-99BC-49C4-A0A5-A9CFA772E491}" type="pres">
      <dgm:prSet presAssocID="{0D921190-2300-44E4-8815-8C2B05FED858}" presName="connTx" presStyleLbl="parChTrans1D3" presStyleIdx="5" presStyleCnt="19"/>
      <dgm:spPr/>
    </dgm:pt>
    <dgm:pt modelId="{3B23E7A8-3413-4DBD-9E4F-108608315B7E}" type="pres">
      <dgm:prSet presAssocID="{A9E9955D-90B9-428A-87C6-AE8BB8461060}" presName="root2" presStyleCnt="0"/>
      <dgm:spPr/>
    </dgm:pt>
    <dgm:pt modelId="{4778EAC3-3114-42D8-84BC-F15DAA0AFB0A}" type="pres">
      <dgm:prSet presAssocID="{A9E9955D-90B9-428A-87C6-AE8BB8461060}" presName="LevelTwoTextNode" presStyleLbl="node3" presStyleIdx="5" presStyleCnt="19" custScaleX="260845" custScaleY="40804" custLinFactNeighborX="-580" custLinFactNeighborY="-45028">
        <dgm:presLayoutVars>
          <dgm:chPref val="3"/>
        </dgm:presLayoutVars>
      </dgm:prSet>
      <dgm:spPr/>
    </dgm:pt>
    <dgm:pt modelId="{D1D8B42B-EFC0-4564-98ED-6B9D167CA89F}" type="pres">
      <dgm:prSet presAssocID="{A9E9955D-90B9-428A-87C6-AE8BB8461060}" presName="level3hierChild" presStyleCnt="0"/>
      <dgm:spPr/>
    </dgm:pt>
    <dgm:pt modelId="{CCD5D12A-ED5C-4D0A-924F-EE1168BCEDBE}" type="pres">
      <dgm:prSet presAssocID="{F7D3113D-5168-4057-A910-21CD92A41101}" presName="conn2-1" presStyleLbl="parChTrans1D3" presStyleIdx="6" presStyleCnt="19"/>
      <dgm:spPr/>
    </dgm:pt>
    <dgm:pt modelId="{1045FA61-0A15-4613-B5A5-A8E2FBB534A9}" type="pres">
      <dgm:prSet presAssocID="{F7D3113D-5168-4057-A910-21CD92A41101}" presName="connTx" presStyleLbl="parChTrans1D3" presStyleIdx="6" presStyleCnt="19"/>
      <dgm:spPr/>
    </dgm:pt>
    <dgm:pt modelId="{4BBBFECF-E249-46A4-9AC8-B51A0CA1AE0D}" type="pres">
      <dgm:prSet presAssocID="{FFF2F57A-4C4A-4CDE-969E-09D7A25584DA}" presName="root2" presStyleCnt="0"/>
      <dgm:spPr/>
    </dgm:pt>
    <dgm:pt modelId="{053C61FE-09E9-4011-B155-F0E796926CA0}" type="pres">
      <dgm:prSet presAssocID="{FFF2F57A-4C4A-4CDE-969E-09D7A25584DA}" presName="LevelTwoTextNode" presStyleLbl="node3" presStyleIdx="6" presStyleCnt="19" custScaleX="260845" custScaleY="40804" custLinFactNeighborX="-849" custLinFactNeighborY="-2520">
        <dgm:presLayoutVars>
          <dgm:chPref val="3"/>
        </dgm:presLayoutVars>
      </dgm:prSet>
      <dgm:spPr/>
    </dgm:pt>
    <dgm:pt modelId="{ACD327D9-F470-4DD7-8FDB-A08BC4B1F5B2}" type="pres">
      <dgm:prSet presAssocID="{FFF2F57A-4C4A-4CDE-969E-09D7A25584DA}" presName="level3hierChild" presStyleCnt="0"/>
      <dgm:spPr/>
    </dgm:pt>
    <dgm:pt modelId="{D57993B7-DC10-4423-B7C5-B49CC04DAF7C}" type="pres">
      <dgm:prSet presAssocID="{910033D3-14AE-47B6-A82D-3A5F3F12CA13}" presName="conn2-1" presStyleLbl="parChTrans1D3" presStyleIdx="7" presStyleCnt="19"/>
      <dgm:spPr/>
    </dgm:pt>
    <dgm:pt modelId="{923D1394-89A5-4E69-BF1C-551D7DA024E3}" type="pres">
      <dgm:prSet presAssocID="{910033D3-14AE-47B6-A82D-3A5F3F12CA13}" presName="connTx" presStyleLbl="parChTrans1D3" presStyleIdx="7" presStyleCnt="19"/>
      <dgm:spPr/>
    </dgm:pt>
    <dgm:pt modelId="{E241D4FE-6ECF-441A-BEAE-0F1F6087A0BB}" type="pres">
      <dgm:prSet presAssocID="{80346BCF-7FEF-4BC6-B1AB-4696E5FC69F3}" presName="root2" presStyleCnt="0"/>
      <dgm:spPr/>
    </dgm:pt>
    <dgm:pt modelId="{F70E3E29-0073-4EDC-A056-672CD55D99DC}" type="pres">
      <dgm:prSet presAssocID="{80346BCF-7FEF-4BC6-B1AB-4696E5FC69F3}" presName="LevelTwoTextNode" presStyleLbl="node3" presStyleIdx="7" presStyleCnt="19" custScaleX="260845" custScaleY="40804" custLinFactNeighborY="-5916">
        <dgm:presLayoutVars>
          <dgm:chPref val="3"/>
        </dgm:presLayoutVars>
      </dgm:prSet>
      <dgm:spPr/>
    </dgm:pt>
    <dgm:pt modelId="{5EEF3FB7-A2BE-4BC4-A261-823ECF18211C}" type="pres">
      <dgm:prSet presAssocID="{80346BCF-7FEF-4BC6-B1AB-4696E5FC69F3}" presName="level3hierChild" presStyleCnt="0"/>
      <dgm:spPr/>
    </dgm:pt>
    <dgm:pt modelId="{2C61F556-79AC-4C37-B698-BE29228C2E23}" type="pres">
      <dgm:prSet presAssocID="{9AB1F979-1957-41A3-BBA7-A033CBCA36FF}" presName="conn2-1" presStyleLbl="parChTrans1D3" presStyleIdx="8" presStyleCnt="19"/>
      <dgm:spPr/>
    </dgm:pt>
    <dgm:pt modelId="{C012DB2B-76D2-442A-8F37-9BC99F4AEE82}" type="pres">
      <dgm:prSet presAssocID="{9AB1F979-1957-41A3-BBA7-A033CBCA36FF}" presName="connTx" presStyleLbl="parChTrans1D3" presStyleIdx="8" presStyleCnt="19"/>
      <dgm:spPr/>
    </dgm:pt>
    <dgm:pt modelId="{A6BB42F6-7B10-49DE-B886-B4816F7E633C}" type="pres">
      <dgm:prSet presAssocID="{4300F58F-5B98-4B16-8D58-A1FFBB81A487}" presName="root2" presStyleCnt="0"/>
      <dgm:spPr/>
    </dgm:pt>
    <dgm:pt modelId="{30946233-1FB9-4BB2-AA7F-50C4918AD161}" type="pres">
      <dgm:prSet presAssocID="{4300F58F-5B98-4B16-8D58-A1FFBB81A487}" presName="LevelTwoTextNode" presStyleLbl="node3" presStyleIdx="8" presStyleCnt="19" custScaleX="260845" custScaleY="40804" custLinFactNeighborY="-9398">
        <dgm:presLayoutVars>
          <dgm:chPref val="3"/>
        </dgm:presLayoutVars>
      </dgm:prSet>
      <dgm:spPr/>
    </dgm:pt>
    <dgm:pt modelId="{6BDEF9A8-0E8C-44F9-9066-67585C4D4B9A}" type="pres">
      <dgm:prSet presAssocID="{4300F58F-5B98-4B16-8D58-A1FFBB81A487}" presName="level3hierChild" presStyleCnt="0"/>
      <dgm:spPr/>
    </dgm:pt>
    <dgm:pt modelId="{9695026B-B272-4BBE-A8E2-8DA03D6865D0}" type="pres">
      <dgm:prSet presAssocID="{9DA10883-F5B7-4705-B6A9-1818E238457F}" presName="conn2-1" presStyleLbl="parChTrans1D3" presStyleIdx="9" presStyleCnt="19"/>
      <dgm:spPr/>
    </dgm:pt>
    <dgm:pt modelId="{5340881F-19D3-460B-A2F0-721E95BA64E2}" type="pres">
      <dgm:prSet presAssocID="{9DA10883-F5B7-4705-B6A9-1818E238457F}" presName="connTx" presStyleLbl="parChTrans1D3" presStyleIdx="9" presStyleCnt="19"/>
      <dgm:spPr/>
    </dgm:pt>
    <dgm:pt modelId="{E530054F-6A49-4F10-84E4-20905A95BB20}" type="pres">
      <dgm:prSet presAssocID="{B4904640-2CF2-44FC-A094-83DE2F66311E}" presName="root2" presStyleCnt="0"/>
      <dgm:spPr/>
    </dgm:pt>
    <dgm:pt modelId="{456ECDDA-EFD3-40F6-8BA6-15E5F1264403}" type="pres">
      <dgm:prSet presAssocID="{B4904640-2CF2-44FC-A094-83DE2F66311E}" presName="LevelTwoTextNode" presStyleLbl="node3" presStyleIdx="9" presStyleCnt="19" custScaleX="260845" custScaleY="40804" custLinFactNeighborX="871" custLinFactNeighborY="-14621">
        <dgm:presLayoutVars>
          <dgm:chPref val="3"/>
        </dgm:presLayoutVars>
      </dgm:prSet>
      <dgm:spPr/>
    </dgm:pt>
    <dgm:pt modelId="{F59349EB-94A6-4EF6-9C6D-0365206EBA06}" type="pres">
      <dgm:prSet presAssocID="{B4904640-2CF2-44FC-A094-83DE2F66311E}" presName="level3hierChild" presStyleCnt="0"/>
      <dgm:spPr/>
    </dgm:pt>
    <dgm:pt modelId="{F39F9A05-48ED-4D10-B1AD-1CA1BDCE3D40}" type="pres">
      <dgm:prSet presAssocID="{C84D1E84-E819-425C-B88C-6E079BB4A93E}" presName="root1" presStyleCnt="0"/>
      <dgm:spPr/>
    </dgm:pt>
    <dgm:pt modelId="{7CF45ECB-8A08-40EE-9309-3EF23C8F1F2A}" type="pres">
      <dgm:prSet presAssocID="{C84D1E84-E819-425C-B88C-6E079BB4A93E}" presName="LevelOneTextNode" presStyleLbl="node0" presStyleIdx="1" presStyleCnt="3" custScaleX="148629" custLinFactNeighborX="-2952" custLinFactNeighborY="-12094">
        <dgm:presLayoutVars>
          <dgm:chPref val="3"/>
        </dgm:presLayoutVars>
      </dgm:prSet>
      <dgm:spPr/>
    </dgm:pt>
    <dgm:pt modelId="{6644FF09-C199-41C6-8847-971A5F9059F7}" type="pres">
      <dgm:prSet presAssocID="{C84D1E84-E819-425C-B88C-6E079BB4A93E}" presName="level2hierChild" presStyleCnt="0"/>
      <dgm:spPr/>
    </dgm:pt>
    <dgm:pt modelId="{71430435-1DB7-434D-8C49-3EED42CA73B8}" type="pres">
      <dgm:prSet presAssocID="{8C440740-BE94-4FC8-B662-CAC7221454EF}" presName="conn2-1" presStyleLbl="parChTrans1D2" presStyleIdx="2" presStyleCnt="7"/>
      <dgm:spPr/>
    </dgm:pt>
    <dgm:pt modelId="{0F187F09-6AF5-4020-9E34-ECACCEDA7947}" type="pres">
      <dgm:prSet presAssocID="{8C440740-BE94-4FC8-B662-CAC7221454EF}" presName="connTx" presStyleLbl="parChTrans1D2" presStyleIdx="2" presStyleCnt="7"/>
      <dgm:spPr/>
    </dgm:pt>
    <dgm:pt modelId="{C382FBEE-FFF9-42AE-B7D3-77524FCA15AE}" type="pres">
      <dgm:prSet presAssocID="{18BDDE89-9842-4497-91C9-6815F1F79414}" presName="root2" presStyleCnt="0"/>
      <dgm:spPr/>
    </dgm:pt>
    <dgm:pt modelId="{79273475-30A7-4426-8BFD-13B20F82667F}" type="pres">
      <dgm:prSet presAssocID="{18BDDE89-9842-4497-91C9-6815F1F79414}" presName="LevelTwoTextNode" presStyleLbl="node2" presStyleIdx="2" presStyleCnt="7" custScaleX="245063" custScaleY="60164" custLinFactNeighborX="-5490" custLinFactNeighborY="-11324">
        <dgm:presLayoutVars>
          <dgm:chPref val="3"/>
        </dgm:presLayoutVars>
      </dgm:prSet>
      <dgm:spPr/>
    </dgm:pt>
    <dgm:pt modelId="{7C5237F4-D2DB-4CB3-8A36-E576C4CC0F51}" type="pres">
      <dgm:prSet presAssocID="{18BDDE89-9842-4497-91C9-6815F1F79414}" presName="level3hierChild" presStyleCnt="0"/>
      <dgm:spPr/>
    </dgm:pt>
    <dgm:pt modelId="{CC318B44-0EE7-497C-889C-1F3CA5426819}" type="pres">
      <dgm:prSet presAssocID="{D2358089-DF5B-4DF8-8502-2837ACF5C2F5}" presName="conn2-1" presStyleLbl="parChTrans1D3" presStyleIdx="10" presStyleCnt="19"/>
      <dgm:spPr/>
    </dgm:pt>
    <dgm:pt modelId="{F1F10CCE-DC74-49E3-AE68-53CA9BD3677C}" type="pres">
      <dgm:prSet presAssocID="{D2358089-DF5B-4DF8-8502-2837ACF5C2F5}" presName="connTx" presStyleLbl="parChTrans1D3" presStyleIdx="10" presStyleCnt="19"/>
      <dgm:spPr/>
    </dgm:pt>
    <dgm:pt modelId="{803649F8-329D-4B24-BCFC-3E6C78D00D0E}" type="pres">
      <dgm:prSet presAssocID="{5F6E2E8D-497D-4948-9114-8ACD90FE8BC4}" presName="root2" presStyleCnt="0"/>
      <dgm:spPr/>
    </dgm:pt>
    <dgm:pt modelId="{B7789738-D695-4ED0-8BA8-95EF4CB5CE8E}" type="pres">
      <dgm:prSet presAssocID="{5F6E2E8D-497D-4948-9114-8ACD90FE8BC4}" presName="LevelTwoTextNode" presStyleLbl="node3" presStyleIdx="10" presStyleCnt="19" custScaleX="260845" custScaleY="40804" custLinFactNeighborX="-5987" custLinFactNeighborY="-5972">
        <dgm:presLayoutVars>
          <dgm:chPref val="3"/>
        </dgm:presLayoutVars>
      </dgm:prSet>
      <dgm:spPr/>
    </dgm:pt>
    <dgm:pt modelId="{818F61BF-E668-4327-AF83-5739427006A6}" type="pres">
      <dgm:prSet presAssocID="{5F6E2E8D-497D-4948-9114-8ACD90FE8BC4}" presName="level3hierChild" presStyleCnt="0"/>
      <dgm:spPr/>
    </dgm:pt>
    <dgm:pt modelId="{A5321DEB-1AEE-4040-9E83-1A1C9CB18A89}" type="pres">
      <dgm:prSet presAssocID="{AE0FEF33-A20D-4E85-9C9C-5CF60709CB1B}" presName="conn2-1" presStyleLbl="parChTrans1D3" presStyleIdx="11" presStyleCnt="19"/>
      <dgm:spPr/>
    </dgm:pt>
    <dgm:pt modelId="{5AAF22AA-F278-473F-8C27-E3EFEC86E203}" type="pres">
      <dgm:prSet presAssocID="{AE0FEF33-A20D-4E85-9C9C-5CF60709CB1B}" presName="connTx" presStyleLbl="parChTrans1D3" presStyleIdx="11" presStyleCnt="19"/>
      <dgm:spPr/>
    </dgm:pt>
    <dgm:pt modelId="{F84C12A0-A71C-4C3B-AE5A-382152486432}" type="pres">
      <dgm:prSet presAssocID="{C021AD34-9764-476F-9562-C07CBBE0483D}" presName="root2" presStyleCnt="0"/>
      <dgm:spPr/>
    </dgm:pt>
    <dgm:pt modelId="{8CD7B690-6EA4-4013-BAC4-05F00E2C13BC}" type="pres">
      <dgm:prSet presAssocID="{C021AD34-9764-476F-9562-C07CBBE0483D}" presName="LevelTwoTextNode" presStyleLbl="node3" presStyleIdx="11" presStyleCnt="19" custScaleX="260845" custScaleY="67652" custLinFactNeighborX="-6089" custLinFactNeighborY="-11678">
        <dgm:presLayoutVars>
          <dgm:chPref val="3"/>
        </dgm:presLayoutVars>
      </dgm:prSet>
      <dgm:spPr/>
    </dgm:pt>
    <dgm:pt modelId="{20BEB9AE-D883-45C4-AEDB-23159BAC422E}" type="pres">
      <dgm:prSet presAssocID="{C021AD34-9764-476F-9562-C07CBBE0483D}" presName="level3hierChild" presStyleCnt="0"/>
      <dgm:spPr/>
    </dgm:pt>
    <dgm:pt modelId="{758B1B4B-AA18-4591-9FF6-44013C66C6C1}" type="pres">
      <dgm:prSet presAssocID="{3944E4FE-65D3-45F9-A59A-D7AA0EFF2316}" presName="root1" presStyleCnt="0"/>
      <dgm:spPr/>
    </dgm:pt>
    <dgm:pt modelId="{BDF92487-78CC-48F6-8871-D3BF76BB22AD}" type="pres">
      <dgm:prSet presAssocID="{3944E4FE-65D3-45F9-A59A-D7AA0EFF2316}" presName="LevelOneTextNode" presStyleLbl="node0" presStyleIdx="2" presStyleCnt="3" custScaleX="146999" custLinFactNeighborX="-4432" custLinFactNeighborY="-16531">
        <dgm:presLayoutVars>
          <dgm:chPref val="3"/>
        </dgm:presLayoutVars>
      </dgm:prSet>
      <dgm:spPr/>
    </dgm:pt>
    <dgm:pt modelId="{F6A3B813-9A31-4FDA-98CC-1008D9E8CC25}" type="pres">
      <dgm:prSet presAssocID="{3944E4FE-65D3-45F9-A59A-D7AA0EFF2316}" presName="level2hierChild" presStyleCnt="0"/>
      <dgm:spPr/>
    </dgm:pt>
    <dgm:pt modelId="{E8C5C41F-6AF8-45AA-8A5D-BCB60052E9DA}" type="pres">
      <dgm:prSet presAssocID="{6E863676-A3EC-4B2D-857D-44175F826D60}" presName="conn2-1" presStyleLbl="parChTrans1D2" presStyleIdx="3" presStyleCnt="7"/>
      <dgm:spPr/>
    </dgm:pt>
    <dgm:pt modelId="{E78EAF51-D534-4BD5-817A-4C59BFA100BE}" type="pres">
      <dgm:prSet presAssocID="{6E863676-A3EC-4B2D-857D-44175F826D60}" presName="connTx" presStyleLbl="parChTrans1D2" presStyleIdx="3" presStyleCnt="7"/>
      <dgm:spPr/>
    </dgm:pt>
    <dgm:pt modelId="{9239AF66-5852-427D-BDEA-4E0B6E942739}" type="pres">
      <dgm:prSet presAssocID="{E0D24DE2-38FB-4D14-A097-4EAAF3239F39}" presName="root2" presStyleCnt="0"/>
      <dgm:spPr/>
    </dgm:pt>
    <dgm:pt modelId="{6DFA4119-073D-4B1C-8504-CC54DD5FF93D}" type="pres">
      <dgm:prSet presAssocID="{E0D24DE2-38FB-4D14-A097-4EAAF3239F39}" presName="LevelTwoTextNode" presStyleLbl="node2" presStyleIdx="3" presStyleCnt="7" custScaleX="245063" custScaleY="58583" custLinFactNeighborX="-963" custLinFactNeighborY="-4475">
        <dgm:presLayoutVars>
          <dgm:chPref val="3"/>
        </dgm:presLayoutVars>
      </dgm:prSet>
      <dgm:spPr/>
    </dgm:pt>
    <dgm:pt modelId="{CC139F27-941F-43CB-8649-A357FED0F9C5}" type="pres">
      <dgm:prSet presAssocID="{E0D24DE2-38FB-4D14-A097-4EAAF3239F39}" presName="level3hierChild" presStyleCnt="0"/>
      <dgm:spPr/>
    </dgm:pt>
    <dgm:pt modelId="{4B60A326-60E8-4FB8-8755-D3F10689155D}" type="pres">
      <dgm:prSet presAssocID="{8BB5C4B9-3FE2-474B-8BB1-70F311832F1C}" presName="conn2-1" presStyleLbl="parChTrans1D3" presStyleIdx="12" presStyleCnt="19"/>
      <dgm:spPr/>
    </dgm:pt>
    <dgm:pt modelId="{B9FF07A9-E175-4A93-AA0B-EAA4E97631A8}" type="pres">
      <dgm:prSet presAssocID="{8BB5C4B9-3FE2-474B-8BB1-70F311832F1C}" presName="connTx" presStyleLbl="parChTrans1D3" presStyleIdx="12" presStyleCnt="19"/>
      <dgm:spPr/>
    </dgm:pt>
    <dgm:pt modelId="{82611B01-FB9F-4813-8F20-2948D06804CC}" type="pres">
      <dgm:prSet presAssocID="{0C6EFB0C-28FB-42DD-AB7C-63D80354F8D7}" presName="root2" presStyleCnt="0"/>
      <dgm:spPr/>
    </dgm:pt>
    <dgm:pt modelId="{B806FF40-5AD3-4278-9E28-E42AED602D53}" type="pres">
      <dgm:prSet presAssocID="{0C6EFB0C-28FB-42DD-AB7C-63D80354F8D7}" presName="LevelTwoTextNode" presStyleLbl="node3" presStyleIdx="12" presStyleCnt="19" custScaleX="260845" custScaleY="40804" custLinFactNeighborX="-3965" custLinFactNeighborY="48733">
        <dgm:presLayoutVars>
          <dgm:chPref val="3"/>
        </dgm:presLayoutVars>
      </dgm:prSet>
      <dgm:spPr/>
    </dgm:pt>
    <dgm:pt modelId="{B871231B-E77F-4B6A-AD3D-B7004C6652D1}" type="pres">
      <dgm:prSet presAssocID="{0C6EFB0C-28FB-42DD-AB7C-63D80354F8D7}" presName="level3hierChild" presStyleCnt="0"/>
      <dgm:spPr/>
    </dgm:pt>
    <dgm:pt modelId="{346D2A5A-41EF-4F99-98F6-9C6C2E4905AC}" type="pres">
      <dgm:prSet presAssocID="{54B464E7-12A6-4895-AF45-A9FF1E47963B}" presName="conn2-1" presStyleLbl="parChTrans1D3" presStyleIdx="13" presStyleCnt="19"/>
      <dgm:spPr/>
    </dgm:pt>
    <dgm:pt modelId="{CD6F4CCA-8BB3-445E-B15B-A1E8D47934BE}" type="pres">
      <dgm:prSet presAssocID="{54B464E7-12A6-4895-AF45-A9FF1E47963B}" presName="connTx" presStyleLbl="parChTrans1D3" presStyleIdx="13" presStyleCnt="19"/>
      <dgm:spPr/>
    </dgm:pt>
    <dgm:pt modelId="{A95CA007-5A61-4A25-9869-3465D747D0C6}" type="pres">
      <dgm:prSet presAssocID="{0F8908B9-225F-4374-9C7B-24A0AF641688}" presName="root2" presStyleCnt="0"/>
      <dgm:spPr/>
    </dgm:pt>
    <dgm:pt modelId="{AE471EF2-0E98-41AD-8905-CBE4606EEA68}" type="pres">
      <dgm:prSet presAssocID="{0F8908B9-225F-4374-9C7B-24A0AF641688}" presName="LevelTwoTextNode" presStyleLbl="node3" presStyleIdx="13" presStyleCnt="19" custScaleX="260845" custScaleY="40804" custLinFactNeighborX="-3910" custLinFactNeighborY="-55818">
        <dgm:presLayoutVars>
          <dgm:chPref val="3"/>
        </dgm:presLayoutVars>
      </dgm:prSet>
      <dgm:spPr/>
    </dgm:pt>
    <dgm:pt modelId="{66A0C206-D1E8-4FBE-AA97-14B8A4D5D3DA}" type="pres">
      <dgm:prSet presAssocID="{0F8908B9-225F-4374-9C7B-24A0AF641688}" presName="level3hierChild" presStyleCnt="0"/>
      <dgm:spPr/>
    </dgm:pt>
    <dgm:pt modelId="{FFFEFA21-595F-44A2-BAC4-F1115EB19C18}" type="pres">
      <dgm:prSet presAssocID="{F07AF0F8-1C56-4EFF-9785-2D92263C34E6}" presName="conn2-1" presStyleLbl="parChTrans1D2" presStyleIdx="4" presStyleCnt="7"/>
      <dgm:spPr/>
    </dgm:pt>
    <dgm:pt modelId="{8ACF03BD-2CCB-48CD-8438-590B50248A3F}" type="pres">
      <dgm:prSet presAssocID="{F07AF0F8-1C56-4EFF-9785-2D92263C34E6}" presName="connTx" presStyleLbl="parChTrans1D2" presStyleIdx="4" presStyleCnt="7"/>
      <dgm:spPr/>
    </dgm:pt>
    <dgm:pt modelId="{9F4C2AE5-6156-401D-9950-DDEA69A04D7F}" type="pres">
      <dgm:prSet presAssocID="{859D490A-8328-4C8D-BB65-FA2B92E3922E}" presName="root2" presStyleCnt="0"/>
      <dgm:spPr/>
    </dgm:pt>
    <dgm:pt modelId="{D9B56EC2-134D-45E5-90D4-6606936E714B}" type="pres">
      <dgm:prSet presAssocID="{859D490A-8328-4C8D-BB65-FA2B92E3922E}" presName="LevelTwoTextNode" presStyleLbl="node2" presStyleIdx="4" presStyleCnt="7" custScaleX="245063" custScaleY="59583" custLinFactNeighborX="-863" custLinFactNeighborY="-1532">
        <dgm:presLayoutVars>
          <dgm:chPref val="3"/>
        </dgm:presLayoutVars>
      </dgm:prSet>
      <dgm:spPr/>
    </dgm:pt>
    <dgm:pt modelId="{5712E11C-8989-4466-AC70-26D9B4EDBA0B}" type="pres">
      <dgm:prSet presAssocID="{859D490A-8328-4C8D-BB65-FA2B92E3922E}" presName="level3hierChild" presStyleCnt="0"/>
      <dgm:spPr/>
    </dgm:pt>
    <dgm:pt modelId="{EFD47A81-2F14-4CB0-BA00-D772974D220C}" type="pres">
      <dgm:prSet presAssocID="{F74EC77D-07C0-4E1F-9CC0-E3A9DCAA8BA4}" presName="conn2-1" presStyleLbl="parChTrans1D3" presStyleIdx="14" presStyleCnt="19"/>
      <dgm:spPr/>
    </dgm:pt>
    <dgm:pt modelId="{53636F8C-35B9-433D-9ABE-991B09A40210}" type="pres">
      <dgm:prSet presAssocID="{F74EC77D-07C0-4E1F-9CC0-E3A9DCAA8BA4}" presName="connTx" presStyleLbl="parChTrans1D3" presStyleIdx="14" presStyleCnt="19"/>
      <dgm:spPr/>
    </dgm:pt>
    <dgm:pt modelId="{C65E976D-8864-4DEC-91B8-83E2DBD7EA1D}" type="pres">
      <dgm:prSet presAssocID="{C63A9CEA-0249-4917-8350-ED3630FAFF4E}" presName="root2" presStyleCnt="0"/>
      <dgm:spPr/>
    </dgm:pt>
    <dgm:pt modelId="{6C5B0D9D-42F7-4E62-9276-E602B723CD04}" type="pres">
      <dgm:prSet presAssocID="{C63A9CEA-0249-4917-8350-ED3630FAFF4E}" presName="LevelTwoTextNode" presStyleLbl="node3" presStyleIdx="14" presStyleCnt="19" custScaleX="260845" custScaleY="40804" custLinFactNeighborX="-3344" custLinFactNeighborY="-642">
        <dgm:presLayoutVars>
          <dgm:chPref val="3"/>
        </dgm:presLayoutVars>
      </dgm:prSet>
      <dgm:spPr/>
    </dgm:pt>
    <dgm:pt modelId="{396E5016-B9D7-4EEF-9216-947889036787}" type="pres">
      <dgm:prSet presAssocID="{C63A9CEA-0249-4917-8350-ED3630FAFF4E}" presName="level3hierChild" presStyleCnt="0"/>
      <dgm:spPr/>
    </dgm:pt>
    <dgm:pt modelId="{0DCA1FC1-0899-4A7A-910B-F1F545FF7A8C}" type="pres">
      <dgm:prSet presAssocID="{98311402-016B-42AC-97B0-7119C651D4C0}" presName="conn2-1" presStyleLbl="parChTrans1D2" presStyleIdx="5" presStyleCnt="7"/>
      <dgm:spPr/>
    </dgm:pt>
    <dgm:pt modelId="{BF0BC0D3-A1DB-4C37-BD85-889E9E12947F}" type="pres">
      <dgm:prSet presAssocID="{98311402-016B-42AC-97B0-7119C651D4C0}" presName="connTx" presStyleLbl="parChTrans1D2" presStyleIdx="5" presStyleCnt="7"/>
      <dgm:spPr/>
    </dgm:pt>
    <dgm:pt modelId="{F05BD81F-A57D-440E-BA9B-5611931AB18E}" type="pres">
      <dgm:prSet presAssocID="{1E18384B-1971-4AA6-82D6-2CA3AF34F06D}" presName="root2" presStyleCnt="0"/>
      <dgm:spPr/>
    </dgm:pt>
    <dgm:pt modelId="{5232CABB-1156-4F81-BB12-F91EC25EEBD2}" type="pres">
      <dgm:prSet presAssocID="{1E18384B-1971-4AA6-82D6-2CA3AF34F06D}" presName="LevelTwoTextNode" presStyleLbl="node2" presStyleIdx="5" presStyleCnt="7" custScaleX="245063" custScaleY="64088" custLinFactNeighborX="-774">
        <dgm:presLayoutVars>
          <dgm:chPref val="3"/>
        </dgm:presLayoutVars>
      </dgm:prSet>
      <dgm:spPr/>
    </dgm:pt>
    <dgm:pt modelId="{62FDF9DD-2992-4D59-9D73-DBC97550E8DD}" type="pres">
      <dgm:prSet presAssocID="{1E18384B-1971-4AA6-82D6-2CA3AF34F06D}" presName="level3hierChild" presStyleCnt="0"/>
      <dgm:spPr/>
    </dgm:pt>
    <dgm:pt modelId="{2DA4BA74-FC42-43EE-9DB7-F53C278A8F36}" type="pres">
      <dgm:prSet presAssocID="{53E94B1B-1586-41CA-A345-3110A8A8A594}" presName="conn2-1" presStyleLbl="parChTrans1D3" presStyleIdx="15" presStyleCnt="19"/>
      <dgm:spPr/>
    </dgm:pt>
    <dgm:pt modelId="{7BDD0824-2259-487D-92FB-A3B844438208}" type="pres">
      <dgm:prSet presAssocID="{53E94B1B-1586-41CA-A345-3110A8A8A594}" presName="connTx" presStyleLbl="parChTrans1D3" presStyleIdx="15" presStyleCnt="19"/>
      <dgm:spPr/>
    </dgm:pt>
    <dgm:pt modelId="{E2DEDAC0-5AF2-4226-A2F7-5634488F9C22}" type="pres">
      <dgm:prSet presAssocID="{3AF7EDEB-C315-4011-A1B1-FF2FB455C90B}" presName="root2" presStyleCnt="0"/>
      <dgm:spPr/>
    </dgm:pt>
    <dgm:pt modelId="{7D701F67-4387-463D-B554-4D62A39DA794}" type="pres">
      <dgm:prSet presAssocID="{3AF7EDEB-C315-4011-A1B1-FF2FB455C90B}" presName="LevelTwoTextNode" presStyleLbl="node3" presStyleIdx="15" presStyleCnt="19" custScaleX="260845" custScaleY="40804" custLinFactNeighborX="-2568" custLinFactNeighborY="4255">
        <dgm:presLayoutVars>
          <dgm:chPref val="3"/>
        </dgm:presLayoutVars>
      </dgm:prSet>
      <dgm:spPr/>
    </dgm:pt>
    <dgm:pt modelId="{D84C2CC1-B5FE-45A5-9171-42F48D9867EA}" type="pres">
      <dgm:prSet presAssocID="{3AF7EDEB-C315-4011-A1B1-FF2FB455C90B}" presName="level3hierChild" presStyleCnt="0"/>
      <dgm:spPr/>
    </dgm:pt>
    <dgm:pt modelId="{EECAB5ED-5AAA-4FB9-91BD-07A048CBAFA1}" type="pres">
      <dgm:prSet presAssocID="{17DFFE2C-FE84-476E-BDD0-A937A4AE040C}" presName="conn2-1" presStyleLbl="parChTrans1D3" presStyleIdx="16" presStyleCnt="19"/>
      <dgm:spPr/>
    </dgm:pt>
    <dgm:pt modelId="{6F1AAE9C-1BE5-47EF-AC13-12B5E22A23F6}" type="pres">
      <dgm:prSet presAssocID="{17DFFE2C-FE84-476E-BDD0-A937A4AE040C}" presName="connTx" presStyleLbl="parChTrans1D3" presStyleIdx="16" presStyleCnt="19"/>
      <dgm:spPr/>
    </dgm:pt>
    <dgm:pt modelId="{13718B6F-5EA9-43CB-81B6-34C9D9C8CC0B}" type="pres">
      <dgm:prSet presAssocID="{DBFD400E-FADC-455C-B73E-16E5F65B1F02}" presName="root2" presStyleCnt="0"/>
      <dgm:spPr/>
    </dgm:pt>
    <dgm:pt modelId="{C8E36855-CA82-441C-85ED-481C37D19AE2}" type="pres">
      <dgm:prSet presAssocID="{DBFD400E-FADC-455C-B73E-16E5F65B1F02}" presName="LevelTwoTextNode" presStyleLbl="node3" presStyleIdx="16" presStyleCnt="19" custScaleX="260845" custScaleY="40804" custLinFactNeighborX="-2831" custLinFactNeighborY="1509">
        <dgm:presLayoutVars>
          <dgm:chPref val="3"/>
        </dgm:presLayoutVars>
      </dgm:prSet>
      <dgm:spPr/>
    </dgm:pt>
    <dgm:pt modelId="{3C80023E-BD31-45E3-A780-6C402969497D}" type="pres">
      <dgm:prSet presAssocID="{DBFD400E-FADC-455C-B73E-16E5F65B1F02}" presName="level3hierChild" presStyleCnt="0"/>
      <dgm:spPr/>
    </dgm:pt>
    <dgm:pt modelId="{9ABA36CF-43C1-436B-9191-D484618F44C2}" type="pres">
      <dgm:prSet presAssocID="{A9A3B599-482F-42A8-BD62-7B9480B58EC5}" presName="conn2-1" presStyleLbl="parChTrans1D3" presStyleIdx="17" presStyleCnt="19"/>
      <dgm:spPr/>
    </dgm:pt>
    <dgm:pt modelId="{9C93512C-AD0F-4A73-B452-4519DE6F3DB3}" type="pres">
      <dgm:prSet presAssocID="{A9A3B599-482F-42A8-BD62-7B9480B58EC5}" presName="connTx" presStyleLbl="parChTrans1D3" presStyleIdx="17" presStyleCnt="19"/>
      <dgm:spPr/>
    </dgm:pt>
    <dgm:pt modelId="{D9B1B562-F340-481D-98B9-9F8BD019D9FD}" type="pres">
      <dgm:prSet presAssocID="{D7F4DD72-DD0E-4818-8574-B5D98BD4A289}" presName="root2" presStyleCnt="0"/>
      <dgm:spPr/>
    </dgm:pt>
    <dgm:pt modelId="{908221B9-1D98-43A8-9089-C96627AADFF7}" type="pres">
      <dgm:prSet presAssocID="{D7F4DD72-DD0E-4818-8574-B5D98BD4A289}" presName="LevelTwoTextNode" presStyleLbl="node3" presStyleIdx="17" presStyleCnt="19" custScaleX="260845" custScaleY="40804" custLinFactNeighborX="-2398" custLinFactNeighborY="-5720">
        <dgm:presLayoutVars>
          <dgm:chPref val="3"/>
        </dgm:presLayoutVars>
      </dgm:prSet>
      <dgm:spPr/>
    </dgm:pt>
    <dgm:pt modelId="{CA42696D-799A-4A81-B4C4-013DF7BD4C60}" type="pres">
      <dgm:prSet presAssocID="{D7F4DD72-DD0E-4818-8574-B5D98BD4A289}" presName="level3hierChild" presStyleCnt="0"/>
      <dgm:spPr/>
    </dgm:pt>
    <dgm:pt modelId="{57C181B1-E5D1-4CC9-B25F-08C4CAEF6450}" type="pres">
      <dgm:prSet presAssocID="{9E2F82AA-34FE-48DB-9892-9B52685F2D1D}" presName="conn2-1" presStyleLbl="parChTrans1D2" presStyleIdx="6" presStyleCnt="7"/>
      <dgm:spPr/>
    </dgm:pt>
    <dgm:pt modelId="{6B3CB320-9C78-4074-836F-7EB4CB88F04C}" type="pres">
      <dgm:prSet presAssocID="{9E2F82AA-34FE-48DB-9892-9B52685F2D1D}" presName="connTx" presStyleLbl="parChTrans1D2" presStyleIdx="6" presStyleCnt="7"/>
      <dgm:spPr/>
    </dgm:pt>
    <dgm:pt modelId="{DF67517F-7BD2-424A-94EF-051C2852D1E6}" type="pres">
      <dgm:prSet presAssocID="{5582DF0D-4811-4099-9CE7-AC6A0721DE51}" presName="root2" presStyleCnt="0"/>
      <dgm:spPr/>
    </dgm:pt>
    <dgm:pt modelId="{5750905E-BDD3-4D06-9CAC-543189CBF31B}" type="pres">
      <dgm:prSet presAssocID="{5582DF0D-4811-4099-9CE7-AC6A0721DE51}" presName="LevelTwoTextNode" presStyleLbl="node2" presStyleIdx="6" presStyleCnt="7" custScaleX="245063" custScaleY="63035" custLinFactNeighborX="-1603" custLinFactNeighborY="547">
        <dgm:presLayoutVars>
          <dgm:chPref val="3"/>
        </dgm:presLayoutVars>
      </dgm:prSet>
      <dgm:spPr/>
    </dgm:pt>
    <dgm:pt modelId="{E4B8EE96-F139-4546-9423-3FBE90E89593}" type="pres">
      <dgm:prSet presAssocID="{5582DF0D-4811-4099-9CE7-AC6A0721DE51}" presName="level3hierChild" presStyleCnt="0"/>
      <dgm:spPr/>
    </dgm:pt>
    <dgm:pt modelId="{98E56215-61EF-4B2B-A34C-7D29AA8A4276}" type="pres">
      <dgm:prSet presAssocID="{6BB92758-E725-41D2-BE53-13E2D22A8F88}" presName="conn2-1" presStyleLbl="parChTrans1D3" presStyleIdx="18" presStyleCnt="19"/>
      <dgm:spPr/>
    </dgm:pt>
    <dgm:pt modelId="{C1B0B380-81F2-46DD-AA57-CE3DE83A19F7}" type="pres">
      <dgm:prSet presAssocID="{6BB92758-E725-41D2-BE53-13E2D22A8F88}" presName="connTx" presStyleLbl="parChTrans1D3" presStyleIdx="18" presStyleCnt="19"/>
      <dgm:spPr/>
    </dgm:pt>
    <dgm:pt modelId="{BEB5C9EE-2DAE-4615-82FA-D488FB934B4E}" type="pres">
      <dgm:prSet presAssocID="{A00EA5B2-AFDA-4BF4-BDFA-DBA40EC6E391}" presName="root2" presStyleCnt="0"/>
      <dgm:spPr/>
    </dgm:pt>
    <dgm:pt modelId="{C5C39730-6A0B-4EDA-BC76-14CD15A7B2DE}" type="pres">
      <dgm:prSet presAssocID="{A00EA5B2-AFDA-4BF4-BDFA-DBA40EC6E391}" presName="LevelTwoTextNode" presStyleLbl="node3" presStyleIdx="18" presStyleCnt="19" custScaleX="260845" custScaleY="40804" custLinFactNeighborX="-1696" custLinFactNeighborY="901">
        <dgm:presLayoutVars>
          <dgm:chPref val="3"/>
        </dgm:presLayoutVars>
      </dgm:prSet>
      <dgm:spPr/>
    </dgm:pt>
    <dgm:pt modelId="{7DE6754D-EEC1-48B4-9ED6-AA47530FEE48}" type="pres">
      <dgm:prSet presAssocID="{A00EA5B2-AFDA-4BF4-BDFA-DBA40EC6E391}" presName="level3hierChild" presStyleCnt="0"/>
      <dgm:spPr/>
    </dgm:pt>
  </dgm:ptLst>
  <dgm:cxnLst>
    <dgm:cxn modelId="{D8F5E000-92C7-4E37-A037-BC2F367C8E83}" type="presOf" srcId="{8F7A0B4A-63E9-4B04-9D45-5EE0BD49F34A}" destId="{F4B84E25-2937-4CDA-BC16-0F663BBD93D8}" srcOrd="1" destOrd="0" presId="urn:microsoft.com/office/officeart/2005/8/layout/hierarchy2"/>
    <dgm:cxn modelId="{0233BB03-6E7A-443A-9BBA-2CBFF4BFD27A}" type="presOf" srcId="{AE0FEF33-A20D-4E85-9C9C-5CF60709CB1B}" destId="{5AAF22AA-F278-473F-8C27-E3EFEC86E203}" srcOrd="1" destOrd="0" presId="urn:microsoft.com/office/officeart/2005/8/layout/hierarchy2"/>
    <dgm:cxn modelId="{DD875A08-D570-4087-A344-43B4C2FC5A5E}" type="presOf" srcId="{8BB5C4B9-3FE2-474B-8BB1-70F311832F1C}" destId="{B9FF07A9-E175-4A93-AA0B-EAA4E97631A8}" srcOrd="1" destOrd="0" presId="urn:microsoft.com/office/officeart/2005/8/layout/hierarchy2"/>
    <dgm:cxn modelId="{3964DD14-A816-401A-8127-3EC640CFD7BC}" type="presOf" srcId="{3944E4FE-65D3-45F9-A59A-D7AA0EFF2316}" destId="{BDF92487-78CC-48F6-8871-D3BF76BB22AD}" srcOrd="0" destOrd="0" presId="urn:microsoft.com/office/officeart/2005/8/layout/hierarchy2"/>
    <dgm:cxn modelId="{EAB8BC15-160F-4921-A9FF-F99D9BBD5546}" srcId="{1E18384B-1971-4AA6-82D6-2CA3AF34F06D}" destId="{DBFD400E-FADC-455C-B73E-16E5F65B1F02}" srcOrd="1" destOrd="0" parTransId="{17DFFE2C-FE84-476E-BDD0-A937A4AE040C}" sibTransId="{5FE1CFCC-4825-4340-88C8-3E1594F12D74}"/>
    <dgm:cxn modelId="{479F2116-ABBF-471D-8AF5-C152802A75C7}" type="presOf" srcId="{1E18384B-1971-4AA6-82D6-2CA3AF34F06D}" destId="{5232CABB-1156-4F81-BB12-F91EC25EEBD2}" srcOrd="0" destOrd="0" presId="urn:microsoft.com/office/officeart/2005/8/layout/hierarchy2"/>
    <dgm:cxn modelId="{2A325319-2EA7-4671-83EB-02EC2A3E0E11}" type="presOf" srcId="{A12BC054-21EB-40E1-A00D-240327598F52}" destId="{7B1BC9DC-413A-48E8-B56B-4EDB47F677F1}" srcOrd="0" destOrd="0" presId="urn:microsoft.com/office/officeart/2005/8/layout/hierarchy2"/>
    <dgm:cxn modelId="{DB54B51C-D736-4141-9336-0BF5469EFBF0}" type="presOf" srcId="{8C440740-BE94-4FC8-B662-CAC7221454EF}" destId="{71430435-1DB7-434D-8C49-3EED42CA73B8}" srcOrd="0" destOrd="0" presId="urn:microsoft.com/office/officeart/2005/8/layout/hierarchy2"/>
    <dgm:cxn modelId="{0979E11C-D8CC-429A-B22B-2D6E9E31D6FA}" type="presOf" srcId="{F7D3113D-5168-4057-A910-21CD92A41101}" destId="{1045FA61-0A15-4613-B5A5-A8E2FBB534A9}" srcOrd="1" destOrd="0" presId="urn:microsoft.com/office/officeart/2005/8/layout/hierarchy2"/>
    <dgm:cxn modelId="{BB4D0B1D-F8DF-4CB9-8C5F-7864D52EA3A5}" srcId="{3944E4FE-65D3-45F9-A59A-D7AA0EFF2316}" destId="{5582DF0D-4811-4099-9CE7-AC6A0721DE51}" srcOrd="3" destOrd="0" parTransId="{9E2F82AA-34FE-48DB-9892-9B52685F2D1D}" sibTransId="{FF701E2F-6E65-469B-884B-E0C2A4333A4F}"/>
    <dgm:cxn modelId="{F784191D-877E-4A76-BC33-7A01CB5F9185}" srcId="{37FFC0B4-39D9-4B5C-87C6-3179927DF253}" destId="{EB0BCF97-5790-4E6A-A933-6D396B40A92C}" srcOrd="1" destOrd="0" parTransId="{222658C2-44A4-4AEE-AFEF-DFDEE086DA70}" sibTransId="{420C9461-39F2-4F83-9A12-DEEE0100D840}"/>
    <dgm:cxn modelId="{C0AF2C22-DA2A-4536-A9D6-A31C8117A904}" type="presOf" srcId="{9E2F82AA-34FE-48DB-9892-9B52685F2D1D}" destId="{57C181B1-E5D1-4CC9-B25F-08C4CAEF6450}" srcOrd="0" destOrd="0" presId="urn:microsoft.com/office/officeart/2005/8/layout/hierarchy2"/>
    <dgm:cxn modelId="{CE159F23-2703-49F7-B3BB-C3AE60BA40A6}" srcId="{5BD25C80-9085-41C6-B265-59E02BC5F3E7}" destId="{37FFC0B4-39D9-4B5C-87C6-3179927DF253}" srcOrd="0" destOrd="0" parTransId="{3071DC2D-B5B5-44D7-815C-CE2E2BB5FDC7}" sibTransId="{0F2CD4AF-DFB9-4F1B-B390-C06428D03A04}"/>
    <dgm:cxn modelId="{6BC75A26-0BBD-40C8-BCE2-2DDBEA7BABC6}" type="presOf" srcId="{CEA74443-3167-4DEB-A548-D37FEA91641A}" destId="{03B984AA-ED50-41C9-A1F5-F1EE878A19A2}" srcOrd="0" destOrd="0" presId="urn:microsoft.com/office/officeart/2005/8/layout/hierarchy2"/>
    <dgm:cxn modelId="{9A88B327-79F7-476C-AC6B-87A90B518B55}" type="presOf" srcId="{6E863676-A3EC-4B2D-857D-44175F826D60}" destId="{E8C5C41F-6AF8-45AA-8A5D-BCB60052E9DA}" srcOrd="0" destOrd="0" presId="urn:microsoft.com/office/officeart/2005/8/layout/hierarchy2"/>
    <dgm:cxn modelId="{48800128-A8AD-4D26-9BCB-7A67BE1B441E}" srcId="{1E18384B-1971-4AA6-82D6-2CA3AF34F06D}" destId="{D7F4DD72-DD0E-4818-8574-B5D98BD4A289}" srcOrd="2" destOrd="0" parTransId="{A9A3B599-482F-42A8-BD62-7B9480B58EC5}" sibTransId="{8468B1A7-E0E3-4F0F-A0B0-38636BF34981}"/>
    <dgm:cxn modelId="{87AE4228-2FE7-4DB7-BF8C-F3D8E0DE967E}" type="presOf" srcId="{8876B368-0BFA-43D1-836A-B2C08B8DC4C1}" destId="{A7DBD9E1-5C31-4803-9E8B-09EDC528D709}" srcOrd="0" destOrd="0" presId="urn:microsoft.com/office/officeart/2005/8/layout/hierarchy2"/>
    <dgm:cxn modelId="{F2921029-4736-41A7-94FB-A98E1218C85E}" type="presOf" srcId="{D2358089-DF5B-4DF8-8502-2837ACF5C2F5}" destId="{F1F10CCE-DC74-49E3-AE68-53CA9BD3677C}" srcOrd="1" destOrd="0" presId="urn:microsoft.com/office/officeart/2005/8/layout/hierarchy2"/>
    <dgm:cxn modelId="{48201629-A805-4C95-9576-D27A334124BB}" srcId="{EB0BCF97-5790-4E6A-A933-6D396B40A92C}" destId="{0132F373-65CE-4279-ADFB-B95F69BF48AA}" srcOrd="0" destOrd="0" parTransId="{620C523A-4E70-40A5-8E29-5CC72CF07C49}" sibTransId="{79760A34-6728-431D-B3EB-31A07C56DCBA}"/>
    <dgm:cxn modelId="{C5CD042D-21F3-48CA-AECE-A064D688B39E}" type="presOf" srcId="{0132F373-65CE-4279-ADFB-B95F69BF48AA}" destId="{6BADBD42-44F8-449F-B6A7-068C29EDCE55}" srcOrd="0" destOrd="0" presId="urn:microsoft.com/office/officeart/2005/8/layout/hierarchy2"/>
    <dgm:cxn modelId="{491A9430-FB52-4B0A-A73D-0CA88AAB01EC}" type="presOf" srcId="{910033D3-14AE-47B6-A82D-3A5F3F12CA13}" destId="{923D1394-89A5-4E69-BF1C-551D7DA024E3}" srcOrd="1" destOrd="0" presId="urn:microsoft.com/office/officeart/2005/8/layout/hierarchy2"/>
    <dgm:cxn modelId="{ADC49430-BB73-4FCE-8ABB-4E3937AE2DAD}" type="presOf" srcId="{8F7A0B4A-63E9-4B04-9D45-5EE0BD49F34A}" destId="{87774FDB-F5AE-49A5-9B85-5CE298E08A18}" srcOrd="0" destOrd="0" presId="urn:microsoft.com/office/officeart/2005/8/layout/hierarchy2"/>
    <dgm:cxn modelId="{4C3C2831-B92A-4D04-8F6D-A4ADDCE12734}" type="presOf" srcId="{9DA10883-F5B7-4705-B6A9-1818E238457F}" destId="{5340881F-19D3-460B-A2F0-721E95BA64E2}" srcOrd="1" destOrd="0" presId="urn:microsoft.com/office/officeart/2005/8/layout/hierarchy2"/>
    <dgm:cxn modelId="{BCE8B333-C432-4C5D-8F28-361595FB537A}" srcId="{EB0BCF97-5790-4E6A-A933-6D396B40A92C}" destId="{80346BCF-7FEF-4BC6-B1AB-4696E5FC69F3}" srcOrd="3" destOrd="0" parTransId="{910033D3-14AE-47B6-A82D-3A5F3F12CA13}" sibTransId="{CECF9664-EE03-4029-910E-3A9438CE0F31}"/>
    <dgm:cxn modelId="{8D277735-7804-4933-BFF7-2304F22156BD}" type="presOf" srcId="{C63A9CEA-0249-4917-8350-ED3630FAFF4E}" destId="{6C5B0D9D-42F7-4E62-9276-E602B723CD04}" srcOrd="0" destOrd="0" presId="urn:microsoft.com/office/officeart/2005/8/layout/hierarchy2"/>
    <dgm:cxn modelId="{6FD45437-1EC5-4DB3-8411-57F557BF387F}" srcId="{3944E4FE-65D3-45F9-A59A-D7AA0EFF2316}" destId="{859D490A-8328-4C8D-BB65-FA2B92E3922E}" srcOrd="1" destOrd="0" parTransId="{F07AF0F8-1C56-4EFF-9785-2D92263C34E6}" sibTransId="{68645705-F73B-4900-8B88-345119DFB36B}"/>
    <dgm:cxn modelId="{87909237-1E66-43E5-BF39-AFAA4A240201}" srcId="{EB0BCF97-5790-4E6A-A933-6D396B40A92C}" destId="{B4904640-2CF2-44FC-A094-83DE2F66311E}" srcOrd="5" destOrd="0" parTransId="{9DA10883-F5B7-4705-B6A9-1818E238457F}" sibTransId="{F7199F28-8343-4C3A-9C66-634A8F9A3018}"/>
    <dgm:cxn modelId="{1B5A7338-C6D5-43E7-9D94-4CB4B8BBB151}" type="presOf" srcId="{DBFD400E-FADC-455C-B73E-16E5F65B1F02}" destId="{C8E36855-CA82-441C-85ED-481C37D19AE2}" srcOrd="0" destOrd="0" presId="urn:microsoft.com/office/officeart/2005/8/layout/hierarchy2"/>
    <dgm:cxn modelId="{64A17E38-BABB-43A3-823D-9CE72D9D0CBC}" type="presOf" srcId="{620C523A-4E70-40A5-8E29-5CC72CF07C49}" destId="{F5A1A304-AA37-4AE7-972F-093A0CB97DE6}" srcOrd="1" destOrd="0" presId="urn:microsoft.com/office/officeart/2005/8/layout/hierarchy2"/>
    <dgm:cxn modelId="{2E546139-789F-4077-BFCB-40984C31A6C9}" type="presOf" srcId="{F74EC77D-07C0-4E1F-9CC0-E3A9DCAA8BA4}" destId="{53636F8C-35B9-433D-9ABE-991B09A40210}" srcOrd="1" destOrd="0" presId="urn:microsoft.com/office/officeart/2005/8/layout/hierarchy2"/>
    <dgm:cxn modelId="{3FBF2D3E-36FF-47D7-BB58-E1240B6D11FD}" type="presOf" srcId="{A9E9955D-90B9-428A-87C6-AE8BB8461060}" destId="{4778EAC3-3114-42D8-84BC-F15DAA0AFB0A}" srcOrd="0" destOrd="0" presId="urn:microsoft.com/office/officeart/2005/8/layout/hierarchy2"/>
    <dgm:cxn modelId="{3DB12B3F-2297-4228-9704-4EE5A3F107A0}" srcId="{EB0BCF97-5790-4E6A-A933-6D396B40A92C}" destId="{FFF2F57A-4C4A-4CDE-969E-09D7A25584DA}" srcOrd="2" destOrd="0" parTransId="{F7D3113D-5168-4057-A910-21CD92A41101}" sibTransId="{3745C928-9DDE-4B9A-897A-7BDEFE16E495}"/>
    <dgm:cxn modelId="{BCA2983F-3631-42B7-9CE1-293649859439}" type="presOf" srcId="{EB0BCF97-5790-4E6A-A933-6D396B40A92C}" destId="{2F1FEEBA-1094-4C78-88D7-4E585450942C}" srcOrd="0" destOrd="0" presId="urn:microsoft.com/office/officeart/2005/8/layout/hierarchy2"/>
    <dgm:cxn modelId="{1D14465E-0714-41E8-B69E-6E8A2E3FC7E8}" type="presOf" srcId="{4300F58F-5B98-4B16-8D58-A1FFBB81A487}" destId="{30946233-1FB9-4BB2-AA7F-50C4918AD161}" srcOrd="0" destOrd="0" presId="urn:microsoft.com/office/officeart/2005/8/layout/hierarchy2"/>
    <dgm:cxn modelId="{B523BA5E-0AD5-49EF-A697-2643BCDD939B}" type="presOf" srcId="{8BB5C4B9-3FE2-474B-8BB1-70F311832F1C}" destId="{4B60A326-60E8-4FB8-8755-D3F10689155D}" srcOrd="0" destOrd="0" presId="urn:microsoft.com/office/officeart/2005/8/layout/hierarchy2"/>
    <dgm:cxn modelId="{123D8561-F7BE-4A22-8B25-EFAD7FD6756D}" srcId="{3472067B-7997-484E-B74D-158833844BBD}" destId="{ACDFA2E8-551B-4468-9ABE-CA5D70F0BC0A}" srcOrd="0" destOrd="0" parTransId="{CEA74443-3167-4DEB-A548-D37FEA91641A}" sibTransId="{3FD426E7-7989-457A-8EF6-BC98D04D870F}"/>
    <dgm:cxn modelId="{118C9544-8668-49E6-843C-C2F9B494DCF8}" type="presOf" srcId="{A9A3B599-482F-42A8-BD62-7B9480B58EC5}" destId="{9C93512C-AD0F-4A73-B452-4519DE6F3DB3}" srcOrd="1" destOrd="0" presId="urn:microsoft.com/office/officeart/2005/8/layout/hierarchy2"/>
    <dgm:cxn modelId="{225D3066-EB8B-4F05-ABBF-E1626A6B137C}" type="presOf" srcId="{17DFFE2C-FE84-476E-BDD0-A937A4AE040C}" destId="{EECAB5ED-5AAA-4FB9-91BD-07A048CBAFA1}" srcOrd="0" destOrd="0" presId="urn:microsoft.com/office/officeart/2005/8/layout/hierarchy2"/>
    <dgm:cxn modelId="{3798476A-32F3-4E63-BF91-1A243371F8B7}" type="presOf" srcId="{AE0FEF33-A20D-4E85-9C9C-5CF60709CB1B}" destId="{A5321DEB-1AEE-4040-9E83-1A1C9CB18A89}" srcOrd="0" destOrd="0" presId="urn:microsoft.com/office/officeart/2005/8/layout/hierarchy2"/>
    <dgm:cxn modelId="{34EA716A-F8E0-4A65-84DF-BA1F78E4A387}" type="presOf" srcId="{3AF7EDEB-C315-4011-A1B1-FF2FB455C90B}" destId="{7D701F67-4387-463D-B554-4D62A39DA794}" srcOrd="0" destOrd="0" presId="urn:microsoft.com/office/officeart/2005/8/layout/hierarchy2"/>
    <dgm:cxn modelId="{E3D6774C-021C-4D43-9406-0D1B2F6410BA}" type="presOf" srcId="{CEA74443-3167-4DEB-A548-D37FEA91641A}" destId="{E15F16F1-8E31-45C2-8968-70418A20BA44}" srcOrd="1" destOrd="0" presId="urn:microsoft.com/office/officeart/2005/8/layout/hierarchy2"/>
    <dgm:cxn modelId="{7D80204E-1498-4E93-8D91-A7468A01151C}" type="presOf" srcId="{53E94B1B-1586-41CA-A345-3110A8A8A594}" destId="{2DA4BA74-FC42-43EE-9DB7-F53C278A8F36}" srcOrd="0" destOrd="0" presId="urn:microsoft.com/office/officeart/2005/8/layout/hierarchy2"/>
    <dgm:cxn modelId="{79E97C70-8E72-46CA-9813-14023921E6CE}" type="presOf" srcId="{C84D1E84-E819-425C-B88C-6E079BB4A93E}" destId="{7CF45ECB-8A08-40EE-9309-3EF23C8F1F2A}" srcOrd="0" destOrd="0" presId="urn:microsoft.com/office/officeart/2005/8/layout/hierarchy2"/>
    <dgm:cxn modelId="{B02ED170-C259-4900-A3C8-F77E9A789E0B}" type="presOf" srcId="{80346BCF-7FEF-4BC6-B1AB-4696E5FC69F3}" destId="{F70E3E29-0073-4EDC-A056-672CD55D99DC}" srcOrd="0" destOrd="0" presId="urn:microsoft.com/office/officeart/2005/8/layout/hierarchy2"/>
    <dgm:cxn modelId="{1BB1FF50-818D-4E11-A851-BD46BAED5FA7}" type="presOf" srcId="{A9A3B599-482F-42A8-BD62-7B9480B58EC5}" destId="{9ABA36CF-43C1-436B-9191-D484618F44C2}" srcOrd="0" destOrd="0" presId="urn:microsoft.com/office/officeart/2005/8/layout/hierarchy2"/>
    <dgm:cxn modelId="{6DA5F651-162C-4B73-A1E4-1D1521F2A267}" type="presOf" srcId="{9AB1F979-1957-41A3-BBA7-A033CBCA36FF}" destId="{2C61F556-79AC-4C37-B698-BE29228C2E23}" srcOrd="0" destOrd="0" presId="urn:microsoft.com/office/officeart/2005/8/layout/hierarchy2"/>
    <dgm:cxn modelId="{760C3752-560B-4CFA-921B-20F9F0DDB4EF}" type="presOf" srcId="{E0D24DE2-38FB-4D14-A097-4EAAF3239F39}" destId="{6DFA4119-073D-4B1C-8504-CC54DD5FF93D}" srcOrd="0" destOrd="0" presId="urn:microsoft.com/office/officeart/2005/8/layout/hierarchy2"/>
    <dgm:cxn modelId="{0C5AD373-4D0A-43A7-9081-7B233CF74B25}" srcId="{3944E4FE-65D3-45F9-A59A-D7AA0EFF2316}" destId="{1E18384B-1971-4AA6-82D6-2CA3AF34F06D}" srcOrd="2" destOrd="0" parTransId="{98311402-016B-42AC-97B0-7119C651D4C0}" sibTransId="{EAEC27E2-2EEA-4D97-AFBB-AC9F0BB49255}"/>
    <dgm:cxn modelId="{B0D9FC74-249C-4F74-A8D8-AD1BD9F7D205}" type="presOf" srcId="{98311402-016B-42AC-97B0-7119C651D4C0}" destId="{0DCA1FC1-0899-4A7A-910B-F1F545FF7A8C}" srcOrd="0" destOrd="0" presId="urn:microsoft.com/office/officeart/2005/8/layout/hierarchy2"/>
    <dgm:cxn modelId="{42499755-0303-4DE0-A333-DCE3A32C552A}" type="presOf" srcId="{ACDFA2E8-551B-4468-9ABE-CA5D70F0BC0A}" destId="{B371547A-8543-4CBE-880B-1E3208B21317}" srcOrd="0" destOrd="0" presId="urn:microsoft.com/office/officeart/2005/8/layout/hierarchy2"/>
    <dgm:cxn modelId="{031AA858-AD5B-4CB2-96EF-81D3D8F663E5}" srcId="{C84D1E84-E819-425C-B88C-6E079BB4A93E}" destId="{18BDDE89-9842-4497-91C9-6815F1F79414}" srcOrd="0" destOrd="0" parTransId="{8C440740-BE94-4FC8-B662-CAC7221454EF}" sibTransId="{2365C73B-C257-4BE0-B2A9-9C9C125A4B79}"/>
    <dgm:cxn modelId="{8B56FB78-7FD8-4118-AFEA-F298E8410E9E}" type="presOf" srcId="{8552430A-692E-404F-88D5-108CB09E2377}" destId="{9147F9DF-9D02-4F0E-B914-47CDD7439253}" srcOrd="0" destOrd="0" presId="urn:microsoft.com/office/officeart/2005/8/layout/hierarchy2"/>
    <dgm:cxn modelId="{AA26FC78-1CC9-4668-95A5-93AA89E51E96}" type="presOf" srcId="{5F6E2E8D-497D-4948-9114-8ACD90FE8BC4}" destId="{B7789738-D695-4ED0-8BA8-95EF4CB5CE8E}" srcOrd="0" destOrd="0" presId="urn:microsoft.com/office/officeart/2005/8/layout/hierarchy2"/>
    <dgm:cxn modelId="{6177CD7B-EEB9-455C-9FCD-57E917B345C1}" srcId="{1E18384B-1971-4AA6-82D6-2CA3AF34F06D}" destId="{3AF7EDEB-C315-4011-A1B1-FF2FB455C90B}" srcOrd="0" destOrd="0" parTransId="{53E94B1B-1586-41CA-A345-3110A8A8A594}" sibTransId="{ACFB3964-56BA-4808-A2CE-5AC3D4CD5A09}"/>
    <dgm:cxn modelId="{A796FA7C-38D2-491D-9455-C6C263767AFF}" type="presOf" srcId="{5BD25C80-9085-41C6-B265-59E02BC5F3E7}" destId="{741682A1-FD21-44BB-B1CC-0B2099236724}" srcOrd="0" destOrd="0" presId="urn:microsoft.com/office/officeart/2005/8/layout/hierarchy2"/>
    <dgm:cxn modelId="{C84E5E7F-4217-48D3-A491-B9A4B2039EA4}" type="presOf" srcId="{3472067B-7997-484E-B74D-158833844BBD}" destId="{C451E3BB-2F0F-4FD4-903E-4FB7A2DEC82A}" srcOrd="0" destOrd="0" presId="urn:microsoft.com/office/officeart/2005/8/layout/hierarchy2"/>
    <dgm:cxn modelId="{5E65A17F-29B5-43AB-9D0B-23EE061E6361}" srcId="{E0D24DE2-38FB-4D14-A097-4EAAF3239F39}" destId="{0F8908B9-225F-4374-9C7B-24A0AF641688}" srcOrd="1" destOrd="0" parTransId="{54B464E7-12A6-4895-AF45-A9FF1E47963B}" sibTransId="{448AC12D-15AB-43DA-9B2A-F4764AE9CE6A}"/>
    <dgm:cxn modelId="{D5AEAB80-4118-428D-9A2B-EB8DECA45512}" type="presOf" srcId="{A12BC054-21EB-40E1-A00D-240327598F52}" destId="{E04C5504-27E2-4671-B141-175E38B2FCB5}" srcOrd="1" destOrd="0" presId="urn:microsoft.com/office/officeart/2005/8/layout/hierarchy2"/>
    <dgm:cxn modelId="{82B70A81-5872-4AB7-9970-9E91E6FC2B71}" type="presOf" srcId="{54B464E7-12A6-4895-AF45-A9FF1E47963B}" destId="{346D2A5A-41EF-4F99-98F6-9C6C2E4905AC}" srcOrd="0" destOrd="0" presId="urn:microsoft.com/office/officeart/2005/8/layout/hierarchy2"/>
    <dgm:cxn modelId="{1F01E381-5120-4B86-A2AF-0CBF24240BFE}" srcId="{3472067B-7997-484E-B74D-158833844BBD}" destId="{8552430A-692E-404F-88D5-108CB09E2377}" srcOrd="1" destOrd="0" parTransId="{CF5A8060-65B4-4580-BFDC-98FE59C06BEF}" sibTransId="{66577572-C1C6-480F-83C7-669EA32AA5E7}"/>
    <dgm:cxn modelId="{37F51583-BD7F-445B-B9A8-DF5ED24A51D3}" srcId="{3472067B-7997-484E-B74D-158833844BBD}" destId="{A7BC4CFF-842D-4306-BCF3-D1E0DDB6E8E6}" srcOrd="2" destOrd="0" parTransId="{A12BC054-21EB-40E1-A00D-240327598F52}" sibTransId="{0AB41869-716F-40C6-94CF-4AE3FE1F9DA4}"/>
    <dgm:cxn modelId="{187B8088-E3CF-42E9-9161-B9EED9BF3F7F}" type="presOf" srcId="{D7F4DD72-DD0E-4818-8574-B5D98BD4A289}" destId="{908221B9-1D98-43A8-9089-C96627AADFF7}" srcOrd="0" destOrd="0" presId="urn:microsoft.com/office/officeart/2005/8/layout/hierarchy2"/>
    <dgm:cxn modelId="{89FBBD88-E0A4-4273-9AB4-C213AFC3A5EB}" type="presOf" srcId="{222658C2-44A4-4AEE-AFEF-DFDEE086DA70}" destId="{F91F4C14-22B3-4A1D-A27E-7C751E2C24E9}" srcOrd="1" destOrd="0" presId="urn:microsoft.com/office/officeart/2005/8/layout/hierarchy2"/>
    <dgm:cxn modelId="{E858FD8D-F528-4619-9DA4-69FC234F34F3}" type="presOf" srcId="{F07AF0F8-1C56-4EFF-9785-2D92263C34E6}" destId="{8ACF03BD-2CCB-48CD-8438-590B50248A3F}" srcOrd="1" destOrd="0" presId="urn:microsoft.com/office/officeart/2005/8/layout/hierarchy2"/>
    <dgm:cxn modelId="{6CB8288E-F764-4B99-8931-837822949800}" type="presOf" srcId="{222658C2-44A4-4AEE-AFEF-DFDEE086DA70}" destId="{D83ABA6C-34FB-4DBB-AD03-3EA0C0F882E5}" srcOrd="0" destOrd="0" presId="urn:microsoft.com/office/officeart/2005/8/layout/hierarchy2"/>
    <dgm:cxn modelId="{BB2D948E-9036-4683-99C8-07228FD591BC}" type="presOf" srcId="{8C440740-BE94-4FC8-B662-CAC7221454EF}" destId="{0F187F09-6AF5-4020-9E34-ECACCEDA7947}" srcOrd="1" destOrd="0" presId="urn:microsoft.com/office/officeart/2005/8/layout/hierarchy2"/>
    <dgm:cxn modelId="{7E961C91-5BE7-4B34-98B2-03599A981C1D}" type="presOf" srcId="{18BDDE89-9842-4497-91C9-6815F1F79414}" destId="{79273475-30A7-4426-8BFD-13B20F82667F}" srcOrd="0" destOrd="0" presId="urn:microsoft.com/office/officeart/2005/8/layout/hierarchy2"/>
    <dgm:cxn modelId="{0F09DA93-912A-41B2-ABEE-ED7ACAFFC3B5}" srcId="{5BD25C80-9085-41C6-B265-59E02BC5F3E7}" destId="{C84D1E84-E819-425C-B88C-6E079BB4A93E}" srcOrd="1" destOrd="0" parTransId="{7C663AF6-FB68-4334-96CD-F735510400CD}" sibTransId="{B27C9403-E4B0-4841-80C9-6ABADAED4245}"/>
    <dgm:cxn modelId="{7839AD95-B1F3-48F4-9384-BC2F9789510F}" type="presOf" srcId="{6BB92758-E725-41D2-BE53-13E2D22A8F88}" destId="{C1B0B380-81F2-46DD-AA57-CE3DE83A19F7}" srcOrd="1" destOrd="0" presId="urn:microsoft.com/office/officeart/2005/8/layout/hierarchy2"/>
    <dgm:cxn modelId="{99B77397-D763-432B-9125-46546B99BFB6}" type="presOf" srcId="{17DFFE2C-FE84-476E-BDD0-A937A4AE040C}" destId="{6F1AAE9C-1BE5-47EF-AC13-12B5E22A23F6}" srcOrd="1" destOrd="0" presId="urn:microsoft.com/office/officeart/2005/8/layout/hierarchy2"/>
    <dgm:cxn modelId="{77E73A98-8D4E-4DAD-BA1F-9E5CA9476053}" srcId="{EB0BCF97-5790-4E6A-A933-6D396B40A92C}" destId="{A9E9955D-90B9-428A-87C6-AE8BB8461060}" srcOrd="1" destOrd="0" parTransId="{0D921190-2300-44E4-8815-8C2B05FED858}" sibTransId="{DFA7D2AD-B0E7-40B7-B2D6-2A675AACA691}"/>
    <dgm:cxn modelId="{5405F298-50AB-45F2-8EA0-9740E3AEA240}" type="presOf" srcId="{CF5A8060-65B4-4580-BFDC-98FE59C06BEF}" destId="{EA3E4465-2452-4197-BD38-D34E7B6F7985}" srcOrd="1" destOrd="0" presId="urn:microsoft.com/office/officeart/2005/8/layout/hierarchy2"/>
    <dgm:cxn modelId="{3CAEB899-B90F-4557-9E94-692AE523813A}" type="presOf" srcId="{6BB92758-E725-41D2-BE53-13E2D22A8F88}" destId="{98E56215-61EF-4B2B-A34C-7D29AA8A4276}" srcOrd="0" destOrd="0" presId="urn:microsoft.com/office/officeart/2005/8/layout/hierarchy2"/>
    <dgm:cxn modelId="{FEF7319A-95F0-46A3-905F-9F7096BFBF7A}" srcId="{37FFC0B4-39D9-4B5C-87C6-3179927DF253}" destId="{3472067B-7997-484E-B74D-158833844BBD}" srcOrd="0" destOrd="0" parTransId="{8F7A0B4A-63E9-4B04-9D45-5EE0BD49F34A}" sibTransId="{EB002E86-EB8B-4DB3-8DA4-4B8AB5BFFBBE}"/>
    <dgm:cxn modelId="{47A0B29B-7935-4275-A400-40C5AE9671F5}" srcId="{EB0BCF97-5790-4E6A-A933-6D396B40A92C}" destId="{4300F58F-5B98-4B16-8D58-A1FFBB81A487}" srcOrd="4" destOrd="0" parTransId="{9AB1F979-1957-41A3-BBA7-A033CBCA36FF}" sibTransId="{2DF2FF18-955C-4886-AE2E-392FD4BBC0F7}"/>
    <dgm:cxn modelId="{8D26339E-DC83-4932-A821-7482D8977D10}" type="presOf" srcId="{620C523A-4E70-40A5-8E29-5CC72CF07C49}" destId="{4EF4E803-FA29-48E6-8CB5-FDD1E9A42F62}" srcOrd="0" destOrd="0" presId="urn:microsoft.com/office/officeart/2005/8/layout/hierarchy2"/>
    <dgm:cxn modelId="{F143A09F-DEFB-4D5C-8496-28A9F0EC38F9}" srcId="{5582DF0D-4811-4099-9CE7-AC6A0721DE51}" destId="{A00EA5B2-AFDA-4BF4-BDFA-DBA40EC6E391}" srcOrd="0" destOrd="0" parTransId="{6BB92758-E725-41D2-BE53-13E2D22A8F88}" sibTransId="{A16820A1-6F47-4F87-BFD6-AB38C524E645}"/>
    <dgm:cxn modelId="{A32694A3-CA39-408D-84F0-EE1B873B9DB3}" type="presOf" srcId="{9DA10883-F5B7-4705-B6A9-1818E238457F}" destId="{9695026B-B272-4BBE-A8E2-8DA03D6865D0}" srcOrd="0" destOrd="0" presId="urn:microsoft.com/office/officeart/2005/8/layout/hierarchy2"/>
    <dgm:cxn modelId="{23E877A8-EAE2-470A-B036-A5B43FB2DDAB}" srcId="{3944E4FE-65D3-45F9-A59A-D7AA0EFF2316}" destId="{E0D24DE2-38FB-4D14-A097-4EAAF3239F39}" srcOrd="0" destOrd="0" parTransId="{6E863676-A3EC-4B2D-857D-44175F826D60}" sibTransId="{29B9F783-4897-47B9-9E4B-AC20460489E7}"/>
    <dgm:cxn modelId="{B43015A9-BB5D-4123-AA39-2FCEEDB5C221}" type="presOf" srcId="{9E2F82AA-34FE-48DB-9892-9B52685F2D1D}" destId="{6B3CB320-9C78-4074-836F-7EB4CB88F04C}" srcOrd="1" destOrd="0" presId="urn:microsoft.com/office/officeart/2005/8/layout/hierarchy2"/>
    <dgm:cxn modelId="{1AA18DA9-E47D-46F9-A301-196238B27552}" srcId="{18BDDE89-9842-4497-91C9-6815F1F79414}" destId="{C021AD34-9764-476F-9562-C07CBBE0483D}" srcOrd="1" destOrd="0" parTransId="{AE0FEF33-A20D-4E85-9C9C-5CF60709CB1B}" sibTransId="{0055D607-D4A6-4F11-B085-C348C5C6B695}"/>
    <dgm:cxn modelId="{1EC54FB2-4C9A-452D-975E-69BB81F7D576}" type="presOf" srcId="{910033D3-14AE-47B6-A82D-3A5F3F12CA13}" destId="{D57993B7-DC10-4423-B7C5-B49CC04DAF7C}" srcOrd="0" destOrd="0" presId="urn:microsoft.com/office/officeart/2005/8/layout/hierarchy2"/>
    <dgm:cxn modelId="{9AB027B6-E5BA-44DC-A095-E3509AFF07F5}" type="presOf" srcId="{859D490A-8328-4C8D-BB65-FA2B92E3922E}" destId="{D9B56EC2-134D-45E5-90D4-6606936E714B}" srcOrd="0" destOrd="0" presId="urn:microsoft.com/office/officeart/2005/8/layout/hierarchy2"/>
    <dgm:cxn modelId="{FCA44AB7-902F-4ECD-A4B3-C87407B15D92}" type="presOf" srcId="{BE73A80C-488D-45F5-A184-C3D53FCC8981}" destId="{DDDDD32A-7D89-4352-989A-1D7E2FFBB549}" srcOrd="1" destOrd="0" presId="urn:microsoft.com/office/officeart/2005/8/layout/hierarchy2"/>
    <dgm:cxn modelId="{7946ECB7-62E7-4E6E-BEC3-250907ACAB5F}" type="presOf" srcId="{C021AD34-9764-476F-9562-C07CBBE0483D}" destId="{8CD7B690-6EA4-4013-BAC4-05F00E2C13BC}" srcOrd="0" destOrd="0" presId="urn:microsoft.com/office/officeart/2005/8/layout/hierarchy2"/>
    <dgm:cxn modelId="{38E5F0B7-4EE8-41B3-9E7E-2E9F993A8550}" type="presOf" srcId="{F07AF0F8-1C56-4EFF-9785-2D92263C34E6}" destId="{FFFEFA21-595F-44A2-BAC4-F1115EB19C18}" srcOrd="0" destOrd="0" presId="urn:microsoft.com/office/officeart/2005/8/layout/hierarchy2"/>
    <dgm:cxn modelId="{CF0541B8-5540-4FC2-AAB4-195B5DA0ED72}" type="presOf" srcId="{0D921190-2300-44E4-8815-8C2B05FED858}" destId="{1A5A24B9-99BC-49C4-A0A5-A9CFA772E491}" srcOrd="1" destOrd="0" presId="urn:microsoft.com/office/officeart/2005/8/layout/hierarchy2"/>
    <dgm:cxn modelId="{53FF9AB8-481C-4092-9BDA-8E8870AEA20B}" srcId="{18BDDE89-9842-4497-91C9-6815F1F79414}" destId="{5F6E2E8D-497D-4948-9114-8ACD90FE8BC4}" srcOrd="0" destOrd="0" parTransId="{D2358089-DF5B-4DF8-8502-2837ACF5C2F5}" sibTransId="{B8378197-2534-48D5-BDF6-438CD1C617A6}"/>
    <dgm:cxn modelId="{5C1D6FB9-C535-4CE7-A9DA-28462495FFB5}" type="presOf" srcId="{A7BC4CFF-842D-4306-BCF3-D1E0DDB6E8E6}" destId="{68EF2F9F-333B-4F0F-90DD-8F6B3D39C77A}" srcOrd="0" destOrd="0" presId="urn:microsoft.com/office/officeart/2005/8/layout/hierarchy2"/>
    <dgm:cxn modelId="{36D332BD-E4AE-4026-8FF6-E36011DC5D90}" type="presOf" srcId="{9AB1F979-1957-41A3-BBA7-A033CBCA36FF}" destId="{C012DB2B-76D2-442A-8F37-9BC99F4AEE82}" srcOrd="1" destOrd="0" presId="urn:microsoft.com/office/officeart/2005/8/layout/hierarchy2"/>
    <dgm:cxn modelId="{B341DAC2-D146-4384-886F-D7EF53BF294A}" type="presOf" srcId="{0F8908B9-225F-4374-9C7B-24A0AF641688}" destId="{AE471EF2-0E98-41AD-8905-CBE4606EEA68}" srcOrd="0" destOrd="0" presId="urn:microsoft.com/office/officeart/2005/8/layout/hierarchy2"/>
    <dgm:cxn modelId="{AB4C3FC6-F190-400E-981D-E7F9EB90AA1A}" type="presOf" srcId="{B4904640-2CF2-44FC-A094-83DE2F66311E}" destId="{456ECDDA-EFD3-40F6-8BA6-15E5F1264403}" srcOrd="0" destOrd="0" presId="urn:microsoft.com/office/officeart/2005/8/layout/hierarchy2"/>
    <dgm:cxn modelId="{540A62CA-2896-4D70-8A2C-A802A230B029}" type="presOf" srcId="{0C6EFB0C-28FB-42DD-AB7C-63D80354F8D7}" destId="{B806FF40-5AD3-4278-9E28-E42AED602D53}" srcOrd="0" destOrd="0" presId="urn:microsoft.com/office/officeart/2005/8/layout/hierarchy2"/>
    <dgm:cxn modelId="{BD2E66CE-5B66-4048-914A-828C1FD36794}" srcId="{5BD25C80-9085-41C6-B265-59E02BC5F3E7}" destId="{3944E4FE-65D3-45F9-A59A-D7AA0EFF2316}" srcOrd="2" destOrd="0" parTransId="{6396DCE9-6668-4B8A-9916-57A54B083B0A}" sibTransId="{47A1695A-DBAE-410E-97FF-42B3681B6099}"/>
    <dgm:cxn modelId="{82EABDCF-CAFB-4B46-943F-E4DF6777888C}" type="presOf" srcId="{37FFC0B4-39D9-4B5C-87C6-3179927DF253}" destId="{6C145D74-DEE3-45B9-A910-93F2DEEE12C0}" srcOrd="0" destOrd="0" presId="urn:microsoft.com/office/officeart/2005/8/layout/hierarchy2"/>
    <dgm:cxn modelId="{75A745D0-0C3C-40DE-8B0B-E1FFB32BAB67}" srcId="{859D490A-8328-4C8D-BB65-FA2B92E3922E}" destId="{C63A9CEA-0249-4917-8350-ED3630FAFF4E}" srcOrd="0" destOrd="0" parTransId="{F74EC77D-07C0-4E1F-9CC0-E3A9DCAA8BA4}" sibTransId="{7E1D7C44-50E8-4256-8220-8785F415EF27}"/>
    <dgm:cxn modelId="{649F1FD2-2012-45C5-9F19-9359CFD8B3EA}" type="presOf" srcId="{CF5A8060-65B4-4580-BFDC-98FE59C06BEF}" destId="{FF104730-0100-4C6A-B4BD-E163414C3EE6}" srcOrd="0" destOrd="0" presId="urn:microsoft.com/office/officeart/2005/8/layout/hierarchy2"/>
    <dgm:cxn modelId="{E05DA1D2-6654-46A2-9D85-189B446DFE23}" srcId="{3472067B-7997-484E-B74D-158833844BBD}" destId="{8876B368-0BFA-43D1-836A-B2C08B8DC4C1}" srcOrd="3" destOrd="0" parTransId="{BE73A80C-488D-45F5-A184-C3D53FCC8981}" sibTransId="{0B94533F-067A-4828-9950-214AA3B62391}"/>
    <dgm:cxn modelId="{98A9B6D2-4B65-409F-AB5F-3A6EAA987AA8}" type="presOf" srcId="{F7D3113D-5168-4057-A910-21CD92A41101}" destId="{CCD5D12A-ED5C-4D0A-924F-EE1168BCEDBE}" srcOrd="0" destOrd="0" presId="urn:microsoft.com/office/officeart/2005/8/layout/hierarchy2"/>
    <dgm:cxn modelId="{9AF6D9D7-88E5-4110-ABCA-21ADB2EE7BEB}" type="presOf" srcId="{6E863676-A3EC-4B2D-857D-44175F826D60}" destId="{E78EAF51-D534-4BD5-817A-4C59BFA100BE}" srcOrd="1" destOrd="0" presId="urn:microsoft.com/office/officeart/2005/8/layout/hierarchy2"/>
    <dgm:cxn modelId="{B3717DD9-8B62-4D11-A23D-71BBD77D187C}" type="presOf" srcId="{F74EC77D-07C0-4E1F-9CC0-E3A9DCAA8BA4}" destId="{EFD47A81-2F14-4CB0-BA00-D772974D220C}" srcOrd="0" destOrd="0" presId="urn:microsoft.com/office/officeart/2005/8/layout/hierarchy2"/>
    <dgm:cxn modelId="{B054A1DA-014B-4315-96CD-62D5E142C9F5}" srcId="{E0D24DE2-38FB-4D14-A097-4EAAF3239F39}" destId="{0C6EFB0C-28FB-42DD-AB7C-63D80354F8D7}" srcOrd="0" destOrd="0" parTransId="{8BB5C4B9-3FE2-474B-8BB1-70F311832F1C}" sibTransId="{49BFF80D-39B7-4204-8716-8AAF71C111EF}"/>
    <dgm:cxn modelId="{780FF0DC-C696-4E9F-AEA6-93DF9221DF79}" type="presOf" srcId="{5582DF0D-4811-4099-9CE7-AC6A0721DE51}" destId="{5750905E-BDD3-4D06-9CAC-543189CBF31B}" srcOrd="0" destOrd="0" presId="urn:microsoft.com/office/officeart/2005/8/layout/hierarchy2"/>
    <dgm:cxn modelId="{ED9DD2DF-9D98-4304-A717-D6C920B34A9E}" type="presOf" srcId="{D2358089-DF5B-4DF8-8502-2837ACF5C2F5}" destId="{CC318B44-0EE7-497C-889C-1F3CA5426819}" srcOrd="0" destOrd="0" presId="urn:microsoft.com/office/officeart/2005/8/layout/hierarchy2"/>
    <dgm:cxn modelId="{276675EC-AA6C-4E6F-ACA5-BBDB40636CA7}" type="presOf" srcId="{A00EA5B2-AFDA-4BF4-BDFA-DBA40EC6E391}" destId="{C5C39730-6A0B-4EDA-BC76-14CD15A7B2DE}" srcOrd="0" destOrd="0" presId="urn:microsoft.com/office/officeart/2005/8/layout/hierarchy2"/>
    <dgm:cxn modelId="{9D5FC7EC-D9A8-4A34-9D25-035E591131B2}" type="presOf" srcId="{98311402-016B-42AC-97B0-7119C651D4C0}" destId="{BF0BC0D3-A1DB-4C37-BD85-889E9E12947F}" srcOrd="1" destOrd="0" presId="urn:microsoft.com/office/officeart/2005/8/layout/hierarchy2"/>
    <dgm:cxn modelId="{C6AAEBEE-1977-43D6-9BB1-04BC82BCCFA2}" type="presOf" srcId="{0D921190-2300-44E4-8815-8C2B05FED858}" destId="{C56B4B3A-9D92-45C8-903C-A1B057757B2B}" srcOrd="0" destOrd="0" presId="urn:microsoft.com/office/officeart/2005/8/layout/hierarchy2"/>
    <dgm:cxn modelId="{7495D1EF-A662-4D9E-80DC-DCAD15AD9052}" type="presOf" srcId="{53E94B1B-1586-41CA-A345-3110A8A8A594}" destId="{7BDD0824-2259-487D-92FB-A3B844438208}" srcOrd="1" destOrd="0" presId="urn:microsoft.com/office/officeart/2005/8/layout/hierarchy2"/>
    <dgm:cxn modelId="{C804D8EF-B171-4D46-9595-A5C12A985AB9}" type="presOf" srcId="{54B464E7-12A6-4895-AF45-A9FF1E47963B}" destId="{CD6F4CCA-8BB3-445E-B15B-A1E8D47934BE}" srcOrd="1" destOrd="0" presId="urn:microsoft.com/office/officeart/2005/8/layout/hierarchy2"/>
    <dgm:cxn modelId="{49F14FF4-0C1E-425C-800F-A8F6678F398D}" type="presOf" srcId="{FFF2F57A-4C4A-4CDE-969E-09D7A25584DA}" destId="{053C61FE-09E9-4011-B155-F0E796926CA0}" srcOrd="0" destOrd="0" presId="urn:microsoft.com/office/officeart/2005/8/layout/hierarchy2"/>
    <dgm:cxn modelId="{54C903FE-8551-42D0-9893-E8DAE50D80FF}" type="presOf" srcId="{BE73A80C-488D-45F5-A184-C3D53FCC8981}" destId="{BD04EF60-F201-4302-993C-32AD5E95B271}" srcOrd="0" destOrd="0" presId="urn:microsoft.com/office/officeart/2005/8/layout/hierarchy2"/>
    <dgm:cxn modelId="{38C3ADDC-B691-4C3C-819E-71522F0A4680}" type="presParOf" srcId="{741682A1-FD21-44BB-B1CC-0B2099236724}" destId="{F868137B-1DD1-4F24-8514-06A36DBA4CE1}" srcOrd="0" destOrd="0" presId="urn:microsoft.com/office/officeart/2005/8/layout/hierarchy2"/>
    <dgm:cxn modelId="{38C9B9FC-C9B4-44B7-A7B1-B5FFA7C64C13}" type="presParOf" srcId="{F868137B-1DD1-4F24-8514-06A36DBA4CE1}" destId="{6C145D74-DEE3-45B9-A910-93F2DEEE12C0}" srcOrd="0" destOrd="0" presId="urn:microsoft.com/office/officeart/2005/8/layout/hierarchy2"/>
    <dgm:cxn modelId="{FC5A2908-AB2D-4A57-B883-82887A96440D}" type="presParOf" srcId="{F868137B-1DD1-4F24-8514-06A36DBA4CE1}" destId="{B39F7E2F-AEDF-4D6F-B903-5DDADE4C4EED}" srcOrd="1" destOrd="0" presId="urn:microsoft.com/office/officeart/2005/8/layout/hierarchy2"/>
    <dgm:cxn modelId="{F4FB84D0-0A62-4C48-AE1D-0B735445EB57}" type="presParOf" srcId="{B39F7E2F-AEDF-4D6F-B903-5DDADE4C4EED}" destId="{87774FDB-F5AE-49A5-9B85-5CE298E08A18}" srcOrd="0" destOrd="0" presId="urn:microsoft.com/office/officeart/2005/8/layout/hierarchy2"/>
    <dgm:cxn modelId="{2A6E7CB7-BDC6-426B-8011-378F0C849836}" type="presParOf" srcId="{87774FDB-F5AE-49A5-9B85-5CE298E08A18}" destId="{F4B84E25-2937-4CDA-BC16-0F663BBD93D8}" srcOrd="0" destOrd="0" presId="urn:microsoft.com/office/officeart/2005/8/layout/hierarchy2"/>
    <dgm:cxn modelId="{3F069E0F-5EC3-48FA-BFEC-727E0489FE38}" type="presParOf" srcId="{B39F7E2F-AEDF-4D6F-B903-5DDADE4C4EED}" destId="{D7D5D764-7259-41AE-B923-6634BE9820CB}" srcOrd="1" destOrd="0" presId="urn:microsoft.com/office/officeart/2005/8/layout/hierarchy2"/>
    <dgm:cxn modelId="{8327C24F-2417-455B-A1D8-6B351259B9D8}" type="presParOf" srcId="{D7D5D764-7259-41AE-B923-6634BE9820CB}" destId="{C451E3BB-2F0F-4FD4-903E-4FB7A2DEC82A}" srcOrd="0" destOrd="0" presId="urn:microsoft.com/office/officeart/2005/8/layout/hierarchy2"/>
    <dgm:cxn modelId="{ACD3B3F8-2EEB-45D8-9840-B4747E22C8F2}" type="presParOf" srcId="{D7D5D764-7259-41AE-B923-6634BE9820CB}" destId="{24709497-D718-4CFC-B053-E81B2B78C30E}" srcOrd="1" destOrd="0" presId="urn:microsoft.com/office/officeart/2005/8/layout/hierarchy2"/>
    <dgm:cxn modelId="{6A417085-FD6D-4E55-8C51-08FDB4D6E090}" type="presParOf" srcId="{24709497-D718-4CFC-B053-E81B2B78C30E}" destId="{03B984AA-ED50-41C9-A1F5-F1EE878A19A2}" srcOrd="0" destOrd="0" presId="urn:microsoft.com/office/officeart/2005/8/layout/hierarchy2"/>
    <dgm:cxn modelId="{E4EF49F8-30A9-4652-95E2-ECA38E1E622A}" type="presParOf" srcId="{03B984AA-ED50-41C9-A1F5-F1EE878A19A2}" destId="{E15F16F1-8E31-45C2-8968-70418A20BA44}" srcOrd="0" destOrd="0" presId="urn:microsoft.com/office/officeart/2005/8/layout/hierarchy2"/>
    <dgm:cxn modelId="{2536A778-6E5C-4CF7-B478-EBAD1D9DD1DD}" type="presParOf" srcId="{24709497-D718-4CFC-B053-E81B2B78C30E}" destId="{5A0FD50A-41CF-4336-AF96-FA28503E2B3B}" srcOrd="1" destOrd="0" presId="urn:microsoft.com/office/officeart/2005/8/layout/hierarchy2"/>
    <dgm:cxn modelId="{53C0CD6B-DFA1-4D0B-87D8-410104835489}" type="presParOf" srcId="{5A0FD50A-41CF-4336-AF96-FA28503E2B3B}" destId="{B371547A-8543-4CBE-880B-1E3208B21317}" srcOrd="0" destOrd="0" presId="urn:microsoft.com/office/officeart/2005/8/layout/hierarchy2"/>
    <dgm:cxn modelId="{719EEF9D-2F6D-423C-B961-FEF4D08F7FE9}" type="presParOf" srcId="{5A0FD50A-41CF-4336-AF96-FA28503E2B3B}" destId="{8A14C2C0-A205-4EF4-AD73-90D300DE5DEE}" srcOrd="1" destOrd="0" presId="urn:microsoft.com/office/officeart/2005/8/layout/hierarchy2"/>
    <dgm:cxn modelId="{B532A426-3485-4911-BC4A-A32AA0D51FBC}" type="presParOf" srcId="{24709497-D718-4CFC-B053-E81B2B78C30E}" destId="{FF104730-0100-4C6A-B4BD-E163414C3EE6}" srcOrd="2" destOrd="0" presId="urn:microsoft.com/office/officeart/2005/8/layout/hierarchy2"/>
    <dgm:cxn modelId="{E415AAEC-4D30-4108-A25D-7A133F3140AF}" type="presParOf" srcId="{FF104730-0100-4C6A-B4BD-E163414C3EE6}" destId="{EA3E4465-2452-4197-BD38-D34E7B6F7985}" srcOrd="0" destOrd="0" presId="urn:microsoft.com/office/officeart/2005/8/layout/hierarchy2"/>
    <dgm:cxn modelId="{37BA67FF-1797-4CA0-9685-45E3B265B22E}" type="presParOf" srcId="{24709497-D718-4CFC-B053-E81B2B78C30E}" destId="{C96006BA-3DFA-4414-8451-5C8331103297}" srcOrd="3" destOrd="0" presId="urn:microsoft.com/office/officeart/2005/8/layout/hierarchy2"/>
    <dgm:cxn modelId="{13D9F0A6-7B24-4072-ACAE-DFAE3A1E8176}" type="presParOf" srcId="{C96006BA-3DFA-4414-8451-5C8331103297}" destId="{9147F9DF-9D02-4F0E-B914-47CDD7439253}" srcOrd="0" destOrd="0" presId="urn:microsoft.com/office/officeart/2005/8/layout/hierarchy2"/>
    <dgm:cxn modelId="{EF09088A-4220-4AB9-BDBF-5579A890BC54}" type="presParOf" srcId="{C96006BA-3DFA-4414-8451-5C8331103297}" destId="{9185FB06-AFEF-4A5F-B625-52E59D289F11}" srcOrd="1" destOrd="0" presId="urn:microsoft.com/office/officeart/2005/8/layout/hierarchy2"/>
    <dgm:cxn modelId="{6C72F66C-D0BC-4021-8BF7-9CAAEE39D389}" type="presParOf" srcId="{24709497-D718-4CFC-B053-E81B2B78C30E}" destId="{7B1BC9DC-413A-48E8-B56B-4EDB47F677F1}" srcOrd="4" destOrd="0" presId="urn:microsoft.com/office/officeart/2005/8/layout/hierarchy2"/>
    <dgm:cxn modelId="{9AC82663-7926-49CD-AC3A-67D66226A525}" type="presParOf" srcId="{7B1BC9DC-413A-48E8-B56B-4EDB47F677F1}" destId="{E04C5504-27E2-4671-B141-175E38B2FCB5}" srcOrd="0" destOrd="0" presId="urn:microsoft.com/office/officeart/2005/8/layout/hierarchy2"/>
    <dgm:cxn modelId="{07F83DBE-64A0-466C-9F9B-97731809E6E1}" type="presParOf" srcId="{24709497-D718-4CFC-B053-E81B2B78C30E}" destId="{5516C88A-9DA3-4F2A-AEAA-7D1C38AED19B}" srcOrd="5" destOrd="0" presId="urn:microsoft.com/office/officeart/2005/8/layout/hierarchy2"/>
    <dgm:cxn modelId="{3C9CA115-9E92-4A0B-8D86-0D277221CBB4}" type="presParOf" srcId="{5516C88A-9DA3-4F2A-AEAA-7D1C38AED19B}" destId="{68EF2F9F-333B-4F0F-90DD-8F6B3D39C77A}" srcOrd="0" destOrd="0" presId="urn:microsoft.com/office/officeart/2005/8/layout/hierarchy2"/>
    <dgm:cxn modelId="{01D0F48A-5F41-4349-9093-41FD7B0C3BD6}" type="presParOf" srcId="{5516C88A-9DA3-4F2A-AEAA-7D1C38AED19B}" destId="{A833B325-D9B9-48E8-A179-CCA140E727B5}" srcOrd="1" destOrd="0" presId="urn:microsoft.com/office/officeart/2005/8/layout/hierarchy2"/>
    <dgm:cxn modelId="{AB41626A-CE56-4643-83B0-1695DF9FFAAC}" type="presParOf" srcId="{24709497-D718-4CFC-B053-E81B2B78C30E}" destId="{BD04EF60-F201-4302-993C-32AD5E95B271}" srcOrd="6" destOrd="0" presId="urn:microsoft.com/office/officeart/2005/8/layout/hierarchy2"/>
    <dgm:cxn modelId="{7FB11FED-EBC1-4A30-A25A-74FDFA8F80EE}" type="presParOf" srcId="{BD04EF60-F201-4302-993C-32AD5E95B271}" destId="{DDDDD32A-7D89-4352-989A-1D7E2FFBB549}" srcOrd="0" destOrd="0" presId="urn:microsoft.com/office/officeart/2005/8/layout/hierarchy2"/>
    <dgm:cxn modelId="{A3FF5771-D41F-4264-BC25-279107593118}" type="presParOf" srcId="{24709497-D718-4CFC-B053-E81B2B78C30E}" destId="{8CCC868C-5FF9-4124-ADC8-EACFE596655D}" srcOrd="7" destOrd="0" presId="urn:microsoft.com/office/officeart/2005/8/layout/hierarchy2"/>
    <dgm:cxn modelId="{C9B6B8FA-04A9-441A-8F60-B0CB783C8DDF}" type="presParOf" srcId="{8CCC868C-5FF9-4124-ADC8-EACFE596655D}" destId="{A7DBD9E1-5C31-4803-9E8B-09EDC528D709}" srcOrd="0" destOrd="0" presId="urn:microsoft.com/office/officeart/2005/8/layout/hierarchy2"/>
    <dgm:cxn modelId="{67442134-0D65-4660-BE0E-B37A1DB3D120}" type="presParOf" srcId="{8CCC868C-5FF9-4124-ADC8-EACFE596655D}" destId="{66096B7F-57DB-454F-BFDD-4991BB4E4E91}" srcOrd="1" destOrd="0" presId="urn:microsoft.com/office/officeart/2005/8/layout/hierarchy2"/>
    <dgm:cxn modelId="{7E8A21C8-06AB-4DD8-9CCE-BC912EF9DF03}" type="presParOf" srcId="{B39F7E2F-AEDF-4D6F-B903-5DDADE4C4EED}" destId="{D83ABA6C-34FB-4DBB-AD03-3EA0C0F882E5}" srcOrd="2" destOrd="0" presId="urn:microsoft.com/office/officeart/2005/8/layout/hierarchy2"/>
    <dgm:cxn modelId="{2CB66E65-FC24-42E2-BAFD-E4355A850783}" type="presParOf" srcId="{D83ABA6C-34FB-4DBB-AD03-3EA0C0F882E5}" destId="{F91F4C14-22B3-4A1D-A27E-7C751E2C24E9}" srcOrd="0" destOrd="0" presId="urn:microsoft.com/office/officeart/2005/8/layout/hierarchy2"/>
    <dgm:cxn modelId="{59AA5041-990C-4170-81ED-961483752A43}" type="presParOf" srcId="{B39F7E2F-AEDF-4D6F-B903-5DDADE4C4EED}" destId="{4663F24E-207C-4C13-AF11-45CB0BCA2EF0}" srcOrd="3" destOrd="0" presId="urn:microsoft.com/office/officeart/2005/8/layout/hierarchy2"/>
    <dgm:cxn modelId="{9E463323-DFE0-4548-8AE0-171744A5C5B8}" type="presParOf" srcId="{4663F24E-207C-4C13-AF11-45CB0BCA2EF0}" destId="{2F1FEEBA-1094-4C78-88D7-4E585450942C}" srcOrd="0" destOrd="0" presId="urn:microsoft.com/office/officeart/2005/8/layout/hierarchy2"/>
    <dgm:cxn modelId="{49504440-3591-4C83-8544-64C73CD70093}" type="presParOf" srcId="{4663F24E-207C-4C13-AF11-45CB0BCA2EF0}" destId="{9D659946-1DCC-44BF-A0F7-E79BC77468EB}" srcOrd="1" destOrd="0" presId="urn:microsoft.com/office/officeart/2005/8/layout/hierarchy2"/>
    <dgm:cxn modelId="{B8FB8FE9-3727-4329-A187-C42C13504BA6}" type="presParOf" srcId="{9D659946-1DCC-44BF-A0F7-E79BC77468EB}" destId="{4EF4E803-FA29-48E6-8CB5-FDD1E9A42F62}" srcOrd="0" destOrd="0" presId="urn:microsoft.com/office/officeart/2005/8/layout/hierarchy2"/>
    <dgm:cxn modelId="{C030BEAF-C7C3-489E-9AD6-F75FB60C7CE0}" type="presParOf" srcId="{4EF4E803-FA29-48E6-8CB5-FDD1E9A42F62}" destId="{F5A1A304-AA37-4AE7-972F-093A0CB97DE6}" srcOrd="0" destOrd="0" presId="urn:microsoft.com/office/officeart/2005/8/layout/hierarchy2"/>
    <dgm:cxn modelId="{C2197023-1109-4184-B1BD-2AF4D5541FB9}" type="presParOf" srcId="{9D659946-1DCC-44BF-A0F7-E79BC77468EB}" destId="{D7053E3E-89A0-484A-91F6-1494995A7057}" srcOrd="1" destOrd="0" presId="urn:microsoft.com/office/officeart/2005/8/layout/hierarchy2"/>
    <dgm:cxn modelId="{66DFC979-BFC4-4EC9-B7B9-709232212D6A}" type="presParOf" srcId="{D7053E3E-89A0-484A-91F6-1494995A7057}" destId="{6BADBD42-44F8-449F-B6A7-068C29EDCE55}" srcOrd="0" destOrd="0" presId="urn:microsoft.com/office/officeart/2005/8/layout/hierarchy2"/>
    <dgm:cxn modelId="{643F4CE3-DD82-47B8-9A0C-4060EC67FBED}" type="presParOf" srcId="{D7053E3E-89A0-484A-91F6-1494995A7057}" destId="{96D89E50-33DC-40B7-AC4C-D05F8F8EA443}" srcOrd="1" destOrd="0" presId="urn:microsoft.com/office/officeart/2005/8/layout/hierarchy2"/>
    <dgm:cxn modelId="{4CDCC3B5-E4CF-43A2-A276-97DDB41FDC31}" type="presParOf" srcId="{9D659946-1DCC-44BF-A0F7-E79BC77468EB}" destId="{C56B4B3A-9D92-45C8-903C-A1B057757B2B}" srcOrd="2" destOrd="0" presId="urn:microsoft.com/office/officeart/2005/8/layout/hierarchy2"/>
    <dgm:cxn modelId="{23264E30-25BE-4AE9-BB0A-DB2F964B07A6}" type="presParOf" srcId="{C56B4B3A-9D92-45C8-903C-A1B057757B2B}" destId="{1A5A24B9-99BC-49C4-A0A5-A9CFA772E491}" srcOrd="0" destOrd="0" presId="urn:microsoft.com/office/officeart/2005/8/layout/hierarchy2"/>
    <dgm:cxn modelId="{523DE527-A0C5-4282-B50B-DAEAD9D993AE}" type="presParOf" srcId="{9D659946-1DCC-44BF-A0F7-E79BC77468EB}" destId="{3B23E7A8-3413-4DBD-9E4F-108608315B7E}" srcOrd="3" destOrd="0" presId="urn:microsoft.com/office/officeart/2005/8/layout/hierarchy2"/>
    <dgm:cxn modelId="{DB58BBF7-CEA8-4C1C-8F2F-40E15ED757C9}" type="presParOf" srcId="{3B23E7A8-3413-4DBD-9E4F-108608315B7E}" destId="{4778EAC3-3114-42D8-84BC-F15DAA0AFB0A}" srcOrd="0" destOrd="0" presId="urn:microsoft.com/office/officeart/2005/8/layout/hierarchy2"/>
    <dgm:cxn modelId="{6EA89E39-FD0A-40BF-9EB3-A34EC8BA42AE}" type="presParOf" srcId="{3B23E7A8-3413-4DBD-9E4F-108608315B7E}" destId="{D1D8B42B-EFC0-4564-98ED-6B9D167CA89F}" srcOrd="1" destOrd="0" presId="urn:microsoft.com/office/officeart/2005/8/layout/hierarchy2"/>
    <dgm:cxn modelId="{9200FB00-94B9-4F12-869B-C1F6AEE056BF}" type="presParOf" srcId="{9D659946-1DCC-44BF-A0F7-E79BC77468EB}" destId="{CCD5D12A-ED5C-4D0A-924F-EE1168BCEDBE}" srcOrd="4" destOrd="0" presId="urn:microsoft.com/office/officeart/2005/8/layout/hierarchy2"/>
    <dgm:cxn modelId="{900D6E73-61CC-4B20-BA1E-E04B3C927BCF}" type="presParOf" srcId="{CCD5D12A-ED5C-4D0A-924F-EE1168BCEDBE}" destId="{1045FA61-0A15-4613-B5A5-A8E2FBB534A9}" srcOrd="0" destOrd="0" presId="urn:microsoft.com/office/officeart/2005/8/layout/hierarchy2"/>
    <dgm:cxn modelId="{DE47C025-8ED5-4CA5-BB64-521401F9CBE0}" type="presParOf" srcId="{9D659946-1DCC-44BF-A0F7-E79BC77468EB}" destId="{4BBBFECF-E249-46A4-9AC8-B51A0CA1AE0D}" srcOrd="5" destOrd="0" presId="urn:microsoft.com/office/officeart/2005/8/layout/hierarchy2"/>
    <dgm:cxn modelId="{B29D4BA3-586E-4679-9306-80C79980942B}" type="presParOf" srcId="{4BBBFECF-E249-46A4-9AC8-B51A0CA1AE0D}" destId="{053C61FE-09E9-4011-B155-F0E796926CA0}" srcOrd="0" destOrd="0" presId="urn:microsoft.com/office/officeart/2005/8/layout/hierarchy2"/>
    <dgm:cxn modelId="{1271397C-5C93-4FF5-9D8E-6AB109971ECD}" type="presParOf" srcId="{4BBBFECF-E249-46A4-9AC8-B51A0CA1AE0D}" destId="{ACD327D9-F470-4DD7-8FDB-A08BC4B1F5B2}" srcOrd="1" destOrd="0" presId="urn:microsoft.com/office/officeart/2005/8/layout/hierarchy2"/>
    <dgm:cxn modelId="{0DED7575-A6E3-4472-9725-3F93ED10B196}" type="presParOf" srcId="{9D659946-1DCC-44BF-A0F7-E79BC77468EB}" destId="{D57993B7-DC10-4423-B7C5-B49CC04DAF7C}" srcOrd="6" destOrd="0" presId="urn:microsoft.com/office/officeart/2005/8/layout/hierarchy2"/>
    <dgm:cxn modelId="{5F3654D2-51CB-41E8-A0A6-6A8065433A7E}" type="presParOf" srcId="{D57993B7-DC10-4423-B7C5-B49CC04DAF7C}" destId="{923D1394-89A5-4E69-BF1C-551D7DA024E3}" srcOrd="0" destOrd="0" presId="urn:microsoft.com/office/officeart/2005/8/layout/hierarchy2"/>
    <dgm:cxn modelId="{3F3503FD-36E7-4EDD-8F60-1EF93EC75236}" type="presParOf" srcId="{9D659946-1DCC-44BF-A0F7-E79BC77468EB}" destId="{E241D4FE-6ECF-441A-BEAE-0F1F6087A0BB}" srcOrd="7" destOrd="0" presId="urn:microsoft.com/office/officeart/2005/8/layout/hierarchy2"/>
    <dgm:cxn modelId="{D8090C8B-A03A-459E-B73D-E04B9A77D5C6}" type="presParOf" srcId="{E241D4FE-6ECF-441A-BEAE-0F1F6087A0BB}" destId="{F70E3E29-0073-4EDC-A056-672CD55D99DC}" srcOrd="0" destOrd="0" presId="urn:microsoft.com/office/officeart/2005/8/layout/hierarchy2"/>
    <dgm:cxn modelId="{A237B91D-0E29-4B87-ABAB-47C2CBF5ADC0}" type="presParOf" srcId="{E241D4FE-6ECF-441A-BEAE-0F1F6087A0BB}" destId="{5EEF3FB7-A2BE-4BC4-A261-823ECF18211C}" srcOrd="1" destOrd="0" presId="urn:microsoft.com/office/officeart/2005/8/layout/hierarchy2"/>
    <dgm:cxn modelId="{72813C09-6B83-4072-9817-5E64C64FB24A}" type="presParOf" srcId="{9D659946-1DCC-44BF-A0F7-E79BC77468EB}" destId="{2C61F556-79AC-4C37-B698-BE29228C2E23}" srcOrd="8" destOrd="0" presId="urn:microsoft.com/office/officeart/2005/8/layout/hierarchy2"/>
    <dgm:cxn modelId="{C03EE79B-FDAD-44D8-8034-1FFA173DE2EF}" type="presParOf" srcId="{2C61F556-79AC-4C37-B698-BE29228C2E23}" destId="{C012DB2B-76D2-442A-8F37-9BC99F4AEE82}" srcOrd="0" destOrd="0" presId="urn:microsoft.com/office/officeart/2005/8/layout/hierarchy2"/>
    <dgm:cxn modelId="{503694B8-02B0-42EE-A342-F696773A1D34}" type="presParOf" srcId="{9D659946-1DCC-44BF-A0F7-E79BC77468EB}" destId="{A6BB42F6-7B10-49DE-B886-B4816F7E633C}" srcOrd="9" destOrd="0" presId="urn:microsoft.com/office/officeart/2005/8/layout/hierarchy2"/>
    <dgm:cxn modelId="{C215CF9D-E89F-4AEF-B56E-CDA41FAA5275}" type="presParOf" srcId="{A6BB42F6-7B10-49DE-B886-B4816F7E633C}" destId="{30946233-1FB9-4BB2-AA7F-50C4918AD161}" srcOrd="0" destOrd="0" presId="urn:microsoft.com/office/officeart/2005/8/layout/hierarchy2"/>
    <dgm:cxn modelId="{D802D611-A577-45D4-8B8F-C4761B7DDCCA}" type="presParOf" srcId="{A6BB42F6-7B10-49DE-B886-B4816F7E633C}" destId="{6BDEF9A8-0E8C-44F9-9066-67585C4D4B9A}" srcOrd="1" destOrd="0" presId="urn:microsoft.com/office/officeart/2005/8/layout/hierarchy2"/>
    <dgm:cxn modelId="{55DF2B45-90A1-46AF-891B-1356C50833B9}" type="presParOf" srcId="{9D659946-1DCC-44BF-A0F7-E79BC77468EB}" destId="{9695026B-B272-4BBE-A8E2-8DA03D6865D0}" srcOrd="10" destOrd="0" presId="urn:microsoft.com/office/officeart/2005/8/layout/hierarchy2"/>
    <dgm:cxn modelId="{53A0F5DB-597C-4E8D-A93E-72820E494E01}" type="presParOf" srcId="{9695026B-B272-4BBE-A8E2-8DA03D6865D0}" destId="{5340881F-19D3-460B-A2F0-721E95BA64E2}" srcOrd="0" destOrd="0" presId="urn:microsoft.com/office/officeart/2005/8/layout/hierarchy2"/>
    <dgm:cxn modelId="{A96C91AD-D7FE-4912-A760-CDAC46AC3AB9}" type="presParOf" srcId="{9D659946-1DCC-44BF-A0F7-E79BC77468EB}" destId="{E530054F-6A49-4F10-84E4-20905A95BB20}" srcOrd="11" destOrd="0" presId="urn:microsoft.com/office/officeart/2005/8/layout/hierarchy2"/>
    <dgm:cxn modelId="{13DDA83B-95B3-495E-A5B5-3152EC5E2D81}" type="presParOf" srcId="{E530054F-6A49-4F10-84E4-20905A95BB20}" destId="{456ECDDA-EFD3-40F6-8BA6-15E5F1264403}" srcOrd="0" destOrd="0" presId="urn:microsoft.com/office/officeart/2005/8/layout/hierarchy2"/>
    <dgm:cxn modelId="{994A712D-EEDE-4570-972E-6B671A8BE779}" type="presParOf" srcId="{E530054F-6A49-4F10-84E4-20905A95BB20}" destId="{F59349EB-94A6-4EF6-9C6D-0365206EBA06}" srcOrd="1" destOrd="0" presId="urn:microsoft.com/office/officeart/2005/8/layout/hierarchy2"/>
    <dgm:cxn modelId="{8FC65E90-40D9-4AF0-8F25-74EFF7C5104A}" type="presParOf" srcId="{741682A1-FD21-44BB-B1CC-0B2099236724}" destId="{F39F9A05-48ED-4D10-B1AD-1CA1BDCE3D40}" srcOrd="1" destOrd="0" presId="urn:microsoft.com/office/officeart/2005/8/layout/hierarchy2"/>
    <dgm:cxn modelId="{2B2D255A-B285-42AF-A7C2-4BD8CBC67781}" type="presParOf" srcId="{F39F9A05-48ED-4D10-B1AD-1CA1BDCE3D40}" destId="{7CF45ECB-8A08-40EE-9309-3EF23C8F1F2A}" srcOrd="0" destOrd="0" presId="urn:microsoft.com/office/officeart/2005/8/layout/hierarchy2"/>
    <dgm:cxn modelId="{60ABC840-7FED-42A5-B0B9-361411224DBE}" type="presParOf" srcId="{F39F9A05-48ED-4D10-B1AD-1CA1BDCE3D40}" destId="{6644FF09-C199-41C6-8847-971A5F9059F7}" srcOrd="1" destOrd="0" presId="urn:microsoft.com/office/officeart/2005/8/layout/hierarchy2"/>
    <dgm:cxn modelId="{564FC98C-19B5-4A29-AD53-F8F4530FD282}" type="presParOf" srcId="{6644FF09-C199-41C6-8847-971A5F9059F7}" destId="{71430435-1DB7-434D-8C49-3EED42CA73B8}" srcOrd="0" destOrd="0" presId="urn:microsoft.com/office/officeart/2005/8/layout/hierarchy2"/>
    <dgm:cxn modelId="{49E36848-4462-42E0-BA92-26035CB1713C}" type="presParOf" srcId="{71430435-1DB7-434D-8C49-3EED42CA73B8}" destId="{0F187F09-6AF5-4020-9E34-ECACCEDA7947}" srcOrd="0" destOrd="0" presId="urn:microsoft.com/office/officeart/2005/8/layout/hierarchy2"/>
    <dgm:cxn modelId="{AE8B9799-5FBC-4341-B9E5-4F027D34F8DC}" type="presParOf" srcId="{6644FF09-C199-41C6-8847-971A5F9059F7}" destId="{C382FBEE-FFF9-42AE-B7D3-77524FCA15AE}" srcOrd="1" destOrd="0" presId="urn:microsoft.com/office/officeart/2005/8/layout/hierarchy2"/>
    <dgm:cxn modelId="{2B8C8E2F-7C96-42F0-B6F6-5A7F31D9D821}" type="presParOf" srcId="{C382FBEE-FFF9-42AE-B7D3-77524FCA15AE}" destId="{79273475-30A7-4426-8BFD-13B20F82667F}" srcOrd="0" destOrd="0" presId="urn:microsoft.com/office/officeart/2005/8/layout/hierarchy2"/>
    <dgm:cxn modelId="{208C3EB4-B413-4AAD-8047-8F689CE37FF7}" type="presParOf" srcId="{C382FBEE-FFF9-42AE-B7D3-77524FCA15AE}" destId="{7C5237F4-D2DB-4CB3-8A36-E576C4CC0F51}" srcOrd="1" destOrd="0" presId="urn:microsoft.com/office/officeart/2005/8/layout/hierarchy2"/>
    <dgm:cxn modelId="{E8C4DADA-3C8C-45BE-B8F0-8F26BAB9001B}" type="presParOf" srcId="{7C5237F4-D2DB-4CB3-8A36-E576C4CC0F51}" destId="{CC318B44-0EE7-497C-889C-1F3CA5426819}" srcOrd="0" destOrd="0" presId="urn:microsoft.com/office/officeart/2005/8/layout/hierarchy2"/>
    <dgm:cxn modelId="{5CC739C7-724C-4BA6-B2A5-C011F22154D4}" type="presParOf" srcId="{CC318B44-0EE7-497C-889C-1F3CA5426819}" destId="{F1F10CCE-DC74-49E3-AE68-53CA9BD3677C}" srcOrd="0" destOrd="0" presId="urn:microsoft.com/office/officeart/2005/8/layout/hierarchy2"/>
    <dgm:cxn modelId="{BFD451F5-4BCA-4F87-B173-DC49B1C0C1DB}" type="presParOf" srcId="{7C5237F4-D2DB-4CB3-8A36-E576C4CC0F51}" destId="{803649F8-329D-4B24-BCFC-3E6C78D00D0E}" srcOrd="1" destOrd="0" presId="urn:microsoft.com/office/officeart/2005/8/layout/hierarchy2"/>
    <dgm:cxn modelId="{E23EA725-D62F-4188-925A-070974531F4B}" type="presParOf" srcId="{803649F8-329D-4B24-BCFC-3E6C78D00D0E}" destId="{B7789738-D695-4ED0-8BA8-95EF4CB5CE8E}" srcOrd="0" destOrd="0" presId="urn:microsoft.com/office/officeart/2005/8/layout/hierarchy2"/>
    <dgm:cxn modelId="{F83A6964-5552-4D00-B2E4-28AB38004E0E}" type="presParOf" srcId="{803649F8-329D-4B24-BCFC-3E6C78D00D0E}" destId="{818F61BF-E668-4327-AF83-5739427006A6}" srcOrd="1" destOrd="0" presId="urn:microsoft.com/office/officeart/2005/8/layout/hierarchy2"/>
    <dgm:cxn modelId="{DE107B95-BF80-466A-99B6-CAC71F629A7D}" type="presParOf" srcId="{7C5237F4-D2DB-4CB3-8A36-E576C4CC0F51}" destId="{A5321DEB-1AEE-4040-9E83-1A1C9CB18A89}" srcOrd="2" destOrd="0" presId="urn:microsoft.com/office/officeart/2005/8/layout/hierarchy2"/>
    <dgm:cxn modelId="{2DCC320D-A0CD-4DC8-8935-DC1AA7DD0751}" type="presParOf" srcId="{A5321DEB-1AEE-4040-9E83-1A1C9CB18A89}" destId="{5AAF22AA-F278-473F-8C27-E3EFEC86E203}" srcOrd="0" destOrd="0" presId="urn:microsoft.com/office/officeart/2005/8/layout/hierarchy2"/>
    <dgm:cxn modelId="{FE09928C-1246-4261-AE23-55BE9630855F}" type="presParOf" srcId="{7C5237F4-D2DB-4CB3-8A36-E576C4CC0F51}" destId="{F84C12A0-A71C-4C3B-AE5A-382152486432}" srcOrd="3" destOrd="0" presId="urn:microsoft.com/office/officeart/2005/8/layout/hierarchy2"/>
    <dgm:cxn modelId="{5D1665B1-06DB-40DD-9645-BB6CED8FB2DE}" type="presParOf" srcId="{F84C12A0-A71C-4C3B-AE5A-382152486432}" destId="{8CD7B690-6EA4-4013-BAC4-05F00E2C13BC}" srcOrd="0" destOrd="0" presId="urn:microsoft.com/office/officeart/2005/8/layout/hierarchy2"/>
    <dgm:cxn modelId="{ECEF7906-E7B1-4453-A10A-8B8191E1FDF4}" type="presParOf" srcId="{F84C12A0-A71C-4C3B-AE5A-382152486432}" destId="{20BEB9AE-D883-45C4-AEDB-23159BAC422E}" srcOrd="1" destOrd="0" presId="urn:microsoft.com/office/officeart/2005/8/layout/hierarchy2"/>
    <dgm:cxn modelId="{DF834BEF-C437-4FAB-9E83-F32D708FBEB5}" type="presParOf" srcId="{741682A1-FD21-44BB-B1CC-0B2099236724}" destId="{758B1B4B-AA18-4591-9FF6-44013C66C6C1}" srcOrd="2" destOrd="0" presId="urn:microsoft.com/office/officeart/2005/8/layout/hierarchy2"/>
    <dgm:cxn modelId="{98E3098D-6C94-4BA9-BD63-0232F575E738}" type="presParOf" srcId="{758B1B4B-AA18-4591-9FF6-44013C66C6C1}" destId="{BDF92487-78CC-48F6-8871-D3BF76BB22AD}" srcOrd="0" destOrd="0" presId="urn:microsoft.com/office/officeart/2005/8/layout/hierarchy2"/>
    <dgm:cxn modelId="{36F01AFB-5D4B-422B-B0B7-507DE9205FA4}" type="presParOf" srcId="{758B1B4B-AA18-4591-9FF6-44013C66C6C1}" destId="{F6A3B813-9A31-4FDA-98CC-1008D9E8CC25}" srcOrd="1" destOrd="0" presId="urn:microsoft.com/office/officeart/2005/8/layout/hierarchy2"/>
    <dgm:cxn modelId="{545DB514-FA6E-48DB-AADE-DFD2F4ADABAA}" type="presParOf" srcId="{F6A3B813-9A31-4FDA-98CC-1008D9E8CC25}" destId="{E8C5C41F-6AF8-45AA-8A5D-BCB60052E9DA}" srcOrd="0" destOrd="0" presId="urn:microsoft.com/office/officeart/2005/8/layout/hierarchy2"/>
    <dgm:cxn modelId="{500B277C-EF56-4A75-9667-E438CF00E7A5}" type="presParOf" srcId="{E8C5C41F-6AF8-45AA-8A5D-BCB60052E9DA}" destId="{E78EAF51-D534-4BD5-817A-4C59BFA100BE}" srcOrd="0" destOrd="0" presId="urn:microsoft.com/office/officeart/2005/8/layout/hierarchy2"/>
    <dgm:cxn modelId="{04AF89CB-0AFC-4B6C-AB6C-22862741007D}" type="presParOf" srcId="{F6A3B813-9A31-4FDA-98CC-1008D9E8CC25}" destId="{9239AF66-5852-427D-BDEA-4E0B6E942739}" srcOrd="1" destOrd="0" presId="urn:microsoft.com/office/officeart/2005/8/layout/hierarchy2"/>
    <dgm:cxn modelId="{FB2296CA-ADE7-4E16-B3C6-473393E98D46}" type="presParOf" srcId="{9239AF66-5852-427D-BDEA-4E0B6E942739}" destId="{6DFA4119-073D-4B1C-8504-CC54DD5FF93D}" srcOrd="0" destOrd="0" presId="urn:microsoft.com/office/officeart/2005/8/layout/hierarchy2"/>
    <dgm:cxn modelId="{D32C69C9-F38C-485B-BD6D-25147F51301C}" type="presParOf" srcId="{9239AF66-5852-427D-BDEA-4E0B6E942739}" destId="{CC139F27-941F-43CB-8649-A357FED0F9C5}" srcOrd="1" destOrd="0" presId="urn:microsoft.com/office/officeart/2005/8/layout/hierarchy2"/>
    <dgm:cxn modelId="{6DAFC988-752B-41FB-BAD2-FEE55D8E1AC3}" type="presParOf" srcId="{CC139F27-941F-43CB-8649-A357FED0F9C5}" destId="{4B60A326-60E8-4FB8-8755-D3F10689155D}" srcOrd="0" destOrd="0" presId="urn:microsoft.com/office/officeart/2005/8/layout/hierarchy2"/>
    <dgm:cxn modelId="{989E89BD-106C-4C83-974D-42D62DCFFA1A}" type="presParOf" srcId="{4B60A326-60E8-4FB8-8755-D3F10689155D}" destId="{B9FF07A9-E175-4A93-AA0B-EAA4E97631A8}" srcOrd="0" destOrd="0" presId="urn:microsoft.com/office/officeart/2005/8/layout/hierarchy2"/>
    <dgm:cxn modelId="{E02D535E-D1C1-40D4-80B3-F2B35E8814C4}" type="presParOf" srcId="{CC139F27-941F-43CB-8649-A357FED0F9C5}" destId="{82611B01-FB9F-4813-8F20-2948D06804CC}" srcOrd="1" destOrd="0" presId="urn:microsoft.com/office/officeart/2005/8/layout/hierarchy2"/>
    <dgm:cxn modelId="{2DB94D98-2CB1-4498-B942-21D0C078FC71}" type="presParOf" srcId="{82611B01-FB9F-4813-8F20-2948D06804CC}" destId="{B806FF40-5AD3-4278-9E28-E42AED602D53}" srcOrd="0" destOrd="0" presId="urn:microsoft.com/office/officeart/2005/8/layout/hierarchy2"/>
    <dgm:cxn modelId="{F6B80F68-0382-48B1-895C-651BE424E810}" type="presParOf" srcId="{82611B01-FB9F-4813-8F20-2948D06804CC}" destId="{B871231B-E77F-4B6A-AD3D-B7004C6652D1}" srcOrd="1" destOrd="0" presId="urn:microsoft.com/office/officeart/2005/8/layout/hierarchy2"/>
    <dgm:cxn modelId="{D999AC0F-583A-468F-B773-1A23C3617187}" type="presParOf" srcId="{CC139F27-941F-43CB-8649-A357FED0F9C5}" destId="{346D2A5A-41EF-4F99-98F6-9C6C2E4905AC}" srcOrd="2" destOrd="0" presId="urn:microsoft.com/office/officeart/2005/8/layout/hierarchy2"/>
    <dgm:cxn modelId="{1F81B1EB-AD5B-4488-A76E-304B53638763}" type="presParOf" srcId="{346D2A5A-41EF-4F99-98F6-9C6C2E4905AC}" destId="{CD6F4CCA-8BB3-445E-B15B-A1E8D47934BE}" srcOrd="0" destOrd="0" presId="urn:microsoft.com/office/officeart/2005/8/layout/hierarchy2"/>
    <dgm:cxn modelId="{870DEE80-54EE-446D-A068-B69FFF22085B}" type="presParOf" srcId="{CC139F27-941F-43CB-8649-A357FED0F9C5}" destId="{A95CA007-5A61-4A25-9869-3465D747D0C6}" srcOrd="3" destOrd="0" presId="urn:microsoft.com/office/officeart/2005/8/layout/hierarchy2"/>
    <dgm:cxn modelId="{2F445BF6-D594-4564-8A1A-BB6E14FE246E}" type="presParOf" srcId="{A95CA007-5A61-4A25-9869-3465D747D0C6}" destId="{AE471EF2-0E98-41AD-8905-CBE4606EEA68}" srcOrd="0" destOrd="0" presId="urn:microsoft.com/office/officeart/2005/8/layout/hierarchy2"/>
    <dgm:cxn modelId="{DD81966F-8090-48F9-9298-CC7247A88D4C}" type="presParOf" srcId="{A95CA007-5A61-4A25-9869-3465D747D0C6}" destId="{66A0C206-D1E8-4FBE-AA97-14B8A4D5D3DA}" srcOrd="1" destOrd="0" presId="urn:microsoft.com/office/officeart/2005/8/layout/hierarchy2"/>
    <dgm:cxn modelId="{573A2FC6-776B-4C8A-B4E0-9E5DDD22E85F}" type="presParOf" srcId="{F6A3B813-9A31-4FDA-98CC-1008D9E8CC25}" destId="{FFFEFA21-595F-44A2-BAC4-F1115EB19C18}" srcOrd="2" destOrd="0" presId="urn:microsoft.com/office/officeart/2005/8/layout/hierarchy2"/>
    <dgm:cxn modelId="{4AD8DBC5-A9D1-4F90-B7FD-806E7955C9F5}" type="presParOf" srcId="{FFFEFA21-595F-44A2-BAC4-F1115EB19C18}" destId="{8ACF03BD-2CCB-48CD-8438-590B50248A3F}" srcOrd="0" destOrd="0" presId="urn:microsoft.com/office/officeart/2005/8/layout/hierarchy2"/>
    <dgm:cxn modelId="{3CCC3A02-5768-4B4E-A31A-ADBDAF1D9610}" type="presParOf" srcId="{F6A3B813-9A31-4FDA-98CC-1008D9E8CC25}" destId="{9F4C2AE5-6156-401D-9950-DDEA69A04D7F}" srcOrd="3" destOrd="0" presId="urn:microsoft.com/office/officeart/2005/8/layout/hierarchy2"/>
    <dgm:cxn modelId="{FB5B12B9-83B7-49CF-BDD6-0284C035BBE9}" type="presParOf" srcId="{9F4C2AE5-6156-401D-9950-DDEA69A04D7F}" destId="{D9B56EC2-134D-45E5-90D4-6606936E714B}" srcOrd="0" destOrd="0" presId="urn:microsoft.com/office/officeart/2005/8/layout/hierarchy2"/>
    <dgm:cxn modelId="{515D903F-CB84-4D4D-BC27-73C59C74BF3A}" type="presParOf" srcId="{9F4C2AE5-6156-401D-9950-DDEA69A04D7F}" destId="{5712E11C-8989-4466-AC70-26D9B4EDBA0B}" srcOrd="1" destOrd="0" presId="urn:microsoft.com/office/officeart/2005/8/layout/hierarchy2"/>
    <dgm:cxn modelId="{7E9A65DE-4A57-4C7D-922E-1E06A8BA77E7}" type="presParOf" srcId="{5712E11C-8989-4466-AC70-26D9B4EDBA0B}" destId="{EFD47A81-2F14-4CB0-BA00-D772974D220C}" srcOrd="0" destOrd="0" presId="urn:microsoft.com/office/officeart/2005/8/layout/hierarchy2"/>
    <dgm:cxn modelId="{EBFDE53A-F6F1-48BB-ADEB-7FB7B4C4A3C7}" type="presParOf" srcId="{EFD47A81-2F14-4CB0-BA00-D772974D220C}" destId="{53636F8C-35B9-433D-9ABE-991B09A40210}" srcOrd="0" destOrd="0" presId="urn:microsoft.com/office/officeart/2005/8/layout/hierarchy2"/>
    <dgm:cxn modelId="{73256F0F-D8F3-4898-8CCD-E5B95A7FC2BA}" type="presParOf" srcId="{5712E11C-8989-4466-AC70-26D9B4EDBA0B}" destId="{C65E976D-8864-4DEC-91B8-83E2DBD7EA1D}" srcOrd="1" destOrd="0" presId="urn:microsoft.com/office/officeart/2005/8/layout/hierarchy2"/>
    <dgm:cxn modelId="{F4AB331F-76C3-43C7-9D25-B861B57E46A7}" type="presParOf" srcId="{C65E976D-8864-4DEC-91B8-83E2DBD7EA1D}" destId="{6C5B0D9D-42F7-4E62-9276-E602B723CD04}" srcOrd="0" destOrd="0" presId="urn:microsoft.com/office/officeart/2005/8/layout/hierarchy2"/>
    <dgm:cxn modelId="{D3277ABA-2B2C-4F69-8F88-03A4CB00F051}" type="presParOf" srcId="{C65E976D-8864-4DEC-91B8-83E2DBD7EA1D}" destId="{396E5016-B9D7-4EEF-9216-947889036787}" srcOrd="1" destOrd="0" presId="urn:microsoft.com/office/officeart/2005/8/layout/hierarchy2"/>
    <dgm:cxn modelId="{331BD3D8-C443-471E-803B-C2A1D56F9A4A}" type="presParOf" srcId="{F6A3B813-9A31-4FDA-98CC-1008D9E8CC25}" destId="{0DCA1FC1-0899-4A7A-910B-F1F545FF7A8C}" srcOrd="4" destOrd="0" presId="urn:microsoft.com/office/officeart/2005/8/layout/hierarchy2"/>
    <dgm:cxn modelId="{DC7F71B7-5057-4A07-96E0-0DE6F41591EA}" type="presParOf" srcId="{0DCA1FC1-0899-4A7A-910B-F1F545FF7A8C}" destId="{BF0BC0D3-A1DB-4C37-BD85-889E9E12947F}" srcOrd="0" destOrd="0" presId="urn:microsoft.com/office/officeart/2005/8/layout/hierarchy2"/>
    <dgm:cxn modelId="{65F07D3D-E69F-499C-8DDD-7C4C84E223FE}" type="presParOf" srcId="{F6A3B813-9A31-4FDA-98CC-1008D9E8CC25}" destId="{F05BD81F-A57D-440E-BA9B-5611931AB18E}" srcOrd="5" destOrd="0" presId="urn:microsoft.com/office/officeart/2005/8/layout/hierarchy2"/>
    <dgm:cxn modelId="{C0A4F458-3262-4AFF-8B3B-92D1AAEB3655}" type="presParOf" srcId="{F05BD81F-A57D-440E-BA9B-5611931AB18E}" destId="{5232CABB-1156-4F81-BB12-F91EC25EEBD2}" srcOrd="0" destOrd="0" presId="urn:microsoft.com/office/officeart/2005/8/layout/hierarchy2"/>
    <dgm:cxn modelId="{0F6CC29E-AFAE-4991-8CE7-B5AE4E7B961C}" type="presParOf" srcId="{F05BD81F-A57D-440E-BA9B-5611931AB18E}" destId="{62FDF9DD-2992-4D59-9D73-DBC97550E8DD}" srcOrd="1" destOrd="0" presId="urn:microsoft.com/office/officeart/2005/8/layout/hierarchy2"/>
    <dgm:cxn modelId="{1456A005-152E-43AF-A768-8B2F7775150D}" type="presParOf" srcId="{62FDF9DD-2992-4D59-9D73-DBC97550E8DD}" destId="{2DA4BA74-FC42-43EE-9DB7-F53C278A8F36}" srcOrd="0" destOrd="0" presId="urn:microsoft.com/office/officeart/2005/8/layout/hierarchy2"/>
    <dgm:cxn modelId="{B69C06BA-E76D-46AB-95AE-F81E7AD3CEAF}" type="presParOf" srcId="{2DA4BA74-FC42-43EE-9DB7-F53C278A8F36}" destId="{7BDD0824-2259-487D-92FB-A3B844438208}" srcOrd="0" destOrd="0" presId="urn:microsoft.com/office/officeart/2005/8/layout/hierarchy2"/>
    <dgm:cxn modelId="{84BC3EB0-15C6-4A6D-A69D-31F3F249E959}" type="presParOf" srcId="{62FDF9DD-2992-4D59-9D73-DBC97550E8DD}" destId="{E2DEDAC0-5AF2-4226-A2F7-5634488F9C22}" srcOrd="1" destOrd="0" presId="urn:microsoft.com/office/officeart/2005/8/layout/hierarchy2"/>
    <dgm:cxn modelId="{A299C964-9190-4771-82B0-6EC9AF140CB7}" type="presParOf" srcId="{E2DEDAC0-5AF2-4226-A2F7-5634488F9C22}" destId="{7D701F67-4387-463D-B554-4D62A39DA794}" srcOrd="0" destOrd="0" presId="urn:microsoft.com/office/officeart/2005/8/layout/hierarchy2"/>
    <dgm:cxn modelId="{F9D6435D-D21B-4482-84BF-1D29CE6C7DC2}" type="presParOf" srcId="{E2DEDAC0-5AF2-4226-A2F7-5634488F9C22}" destId="{D84C2CC1-B5FE-45A5-9171-42F48D9867EA}" srcOrd="1" destOrd="0" presId="urn:microsoft.com/office/officeart/2005/8/layout/hierarchy2"/>
    <dgm:cxn modelId="{319D0DB1-5603-431F-84A0-4D81D6DA1342}" type="presParOf" srcId="{62FDF9DD-2992-4D59-9D73-DBC97550E8DD}" destId="{EECAB5ED-5AAA-4FB9-91BD-07A048CBAFA1}" srcOrd="2" destOrd="0" presId="urn:microsoft.com/office/officeart/2005/8/layout/hierarchy2"/>
    <dgm:cxn modelId="{5FEF921A-4C4F-4278-81CD-154A146BD239}" type="presParOf" srcId="{EECAB5ED-5AAA-4FB9-91BD-07A048CBAFA1}" destId="{6F1AAE9C-1BE5-47EF-AC13-12B5E22A23F6}" srcOrd="0" destOrd="0" presId="urn:microsoft.com/office/officeart/2005/8/layout/hierarchy2"/>
    <dgm:cxn modelId="{D8EB6E83-5730-4242-9A4F-D6EAAD985874}" type="presParOf" srcId="{62FDF9DD-2992-4D59-9D73-DBC97550E8DD}" destId="{13718B6F-5EA9-43CB-81B6-34C9D9C8CC0B}" srcOrd="3" destOrd="0" presId="urn:microsoft.com/office/officeart/2005/8/layout/hierarchy2"/>
    <dgm:cxn modelId="{8A050EF2-ECBE-4ABF-986D-14D41C5018D1}" type="presParOf" srcId="{13718B6F-5EA9-43CB-81B6-34C9D9C8CC0B}" destId="{C8E36855-CA82-441C-85ED-481C37D19AE2}" srcOrd="0" destOrd="0" presId="urn:microsoft.com/office/officeart/2005/8/layout/hierarchy2"/>
    <dgm:cxn modelId="{3E75E75A-1CA1-45D7-A92A-EEB152383E7D}" type="presParOf" srcId="{13718B6F-5EA9-43CB-81B6-34C9D9C8CC0B}" destId="{3C80023E-BD31-45E3-A780-6C402969497D}" srcOrd="1" destOrd="0" presId="urn:microsoft.com/office/officeart/2005/8/layout/hierarchy2"/>
    <dgm:cxn modelId="{1D122EC6-EB21-4697-9B48-B85157DECE9B}" type="presParOf" srcId="{62FDF9DD-2992-4D59-9D73-DBC97550E8DD}" destId="{9ABA36CF-43C1-436B-9191-D484618F44C2}" srcOrd="4" destOrd="0" presId="urn:microsoft.com/office/officeart/2005/8/layout/hierarchy2"/>
    <dgm:cxn modelId="{74A729D8-58B7-4CD3-AE2D-0347F8999E4F}" type="presParOf" srcId="{9ABA36CF-43C1-436B-9191-D484618F44C2}" destId="{9C93512C-AD0F-4A73-B452-4519DE6F3DB3}" srcOrd="0" destOrd="0" presId="urn:microsoft.com/office/officeart/2005/8/layout/hierarchy2"/>
    <dgm:cxn modelId="{00A131EA-C7F6-4FAE-9CC2-60B38B769764}" type="presParOf" srcId="{62FDF9DD-2992-4D59-9D73-DBC97550E8DD}" destId="{D9B1B562-F340-481D-98B9-9F8BD019D9FD}" srcOrd="5" destOrd="0" presId="urn:microsoft.com/office/officeart/2005/8/layout/hierarchy2"/>
    <dgm:cxn modelId="{640769A9-BEC6-42C8-AF77-48DA9449C69B}" type="presParOf" srcId="{D9B1B562-F340-481D-98B9-9F8BD019D9FD}" destId="{908221B9-1D98-43A8-9089-C96627AADFF7}" srcOrd="0" destOrd="0" presId="urn:microsoft.com/office/officeart/2005/8/layout/hierarchy2"/>
    <dgm:cxn modelId="{2DCCBD68-3EDB-4C08-97F7-2C0D6EC9F9F8}" type="presParOf" srcId="{D9B1B562-F340-481D-98B9-9F8BD019D9FD}" destId="{CA42696D-799A-4A81-B4C4-013DF7BD4C60}" srcOrd="1" destOrd="0" presId="urn:microsoft.com/office/officeart/2005/8/layout/hierarchy2"/>
    <dgm:cxn modelId="{3A0F9722-B52A-4EFA-80EC-52BCB25515EE}" type="presParOf" srcId="{F6A3B813-9A31-4FDA-98CC-1008D9E8CC25}" destId="{57C181B1-E5D1-4CC9-B25F-08C4CAEF6450}" srcOrd="6" destOrd="0" presId="urn:microsoft.com/office/officeart/2005/8/layout/hierarchy2"/>
    <dgm:cxn modelId="{537FAA36-79DB-480A-9FA8-DC5611FDEAFA}" type="presParOf" srcId="{57C181B1-E5D1-4CC9-B25F-08C4CAEF6450}" destId="{6B3CB320-9C78-4074-836F-7EB4CB88F04C}" srcOrd="0" destOrd="0" presId="urn:microsoft.com/office/officeart/2005/8/layout/hierarchy2"/>
    <dgm:cxn modelId="{70F87D22-DFB6-4252-8F6C-D3A9AA77FB4E}" type="presParOf" srcId="{F6A3B813-9A31-4FDA-98CC-1008D9E8CC25}" destId="{DF67517F-7BD2-424A-94EF-051C2852D1E6}" srcOrd="7" destOrd="0" presId="urn:microsoft.com/office/officeart/2005/8/layout/hierarchy2"/>
    <dgm:cxn modelId="{9FCFF966-061E-4308-B276-3FE2510ABAFC}" type="presParOf" srcId="{DF67517F-7BD2-424A-94EF-051C2852D1E6}" destId="{5750905E-BDD3-4D06-9CAC-543189CBF31B}" srcOrd="0" destOrd="0" presId="urn:microsoft.com/office/officeart/2005/8/layout/hierarchy2"/>
    <dgm:cxn modelId="{68F8AD61-A275-44AD-B677-122458379CD1}" type="presParOf" srcId="{DF67517F-7BD2-424A-94EF-051C2852D1E6}" destId="{E4B8EE96-F139-4546-9423-3FBE90E89593}" srcOrd="1" destOrd="0" presId="urn:microsoft.com/office/officeart/2005/8/layout/hierarchy2"/>
    <dgm:cxn modelId="{69F51403-5916-4592-92E9-6DAA413F7E9E}" type="presParOf" srcId="{E4B8EE96-F139-4546-9423-3FBE90E89593}" destId="{98E56215-61EF-4B2B-A34C-7D29AA8A4276}" srcOrd="0" destOrd="0" presId="urn:microsoft.com/office/officeart/2005/8/layout/hierarchy2"/>
    <dgm:cxn modelId="{AE3AD16F-F1E2-4E37-BD92-B01F5A96A821}" type="presParOf" srcId="{98E56215-61EF-4B2B-A34C-7D29AA8A4276}" destId="{C1B0B380-81F2-46DD-AA57-CE3DE83A19F7}" srcOrd="0" destOrd="0" presId="urn:microsoft.com/office/officeart/2005/8/layout/hierarchy2"/>
    <dgm:cxn modelId="{4EF370B9-F4C9-4857-9BD7-ACE077E64C3D}" type="presParOf" srcId="{E4B8EE96-F139-4546-9423-3FBE90E89593}" destId="{BEB5C9EE-2DAE-4615-82FA-D488FB934B4E}" srcOrd="1" destOrd="0" presId="urn:microsoft.com/office/officeart/2005/8/layout/hierarchy2"/>
    <dgm:cxn modelId="{0B3B7170-DFDA-4DBC-867D-93CB00821629}" type="presParOf" srcId="{BEB5C9EE-2DAE-4615-82FA-D488FB934B4E}" destId="{C5C39730-6A0B-4EDA-BC76-14CD15A7B2DE}" srcOrd="0" destOrd="0" presId="urn:microsoft.com/office/officeart/2005/8/layout/hierarchy2"/>
    <dgm:cxn modelId="{5CDD67C8-4F12-4F42-9446-D53C7BAF311C}" type="presParOf" srcId="{BEB5C9EE-2DAE-4615-82FA-D488FB934B4E}" destId="{7DE6754D-EEC1-48B4-9ED6-AA47530FEE4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D25C80-9085-41C6-B265-59E02BC5F3E7}"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fr-FR"/>
        </a:p>
      </dgm:t>
    </dgm:pt>
    <dgm:pt modelId="{37FFC0B4-39D9-4B5C-87C6-3179927DF253}">
      <dgm:prSet phldrT="[Texte]" custT="1"/>
      <dgm:spPr>
        <a:solidFill>
          <a:srgbClr val="0070C0"/>
        </a:solidFill>
      </dgm:spPr>
      <dgm:t>
        <a:bodyPr/>
        <a:lstStyle/>
        <a:p>
          <a:r>
            <a:rPr lang="fr-FR" sz="800" dirty="0"/>
            <a:t>Solutions centralisées</a:t>
          </a:r>
        </a:p>
      </dgm:t>
    </dgm:pt>
    <dgm:pt modelId="{3071DC2D-B5B5-44D7-815C-CE2E2BB5FDC7}" type="parTrans" cxnId="{CE159F23-2703-49F7-B3BB-C3AE60BA40A6}">
      <dgm:prSet/>
      <dgm:spPr/>
      <dgm:t>
        <a:bodyPr/>
        <a:lstStyle/>
        <a:p>
          <a:endParaRPr lang="fr-FR" sz="2400"/>
        </a:p>
      </dgm:t>
    </dgm:pt>
    <dgm:pt modelId="{0F2CD4AF-DFB9-4F1B-B390-C06428D03A04}" type="sibTrans" cxnId="{CE159F23-2703-49F7-B3BB-C3AE60BA40A6}">
      <dgm:prSet/>
      <dgm:spPr/>
      <dgm:t>
        <a:bodyPr/>
        <a:lstStyle/>
        <a:p>
          <a:endParaRPr lang="fr-FR" sz="2400"/>
        </a:p>
      </dgm:t>
    </dgm:pt>
    <dgm:pt modelId="{A9E9955D-90B9-428A-87C6-AE8BB8461060}">
      <dgm:prSet phldrT="[Texte]" custT="1"/>
      <dgm:spPr>
        <a:solidFill>
          <a:srgbClr val="0070C0"/>
        </a:solidFill>
      </dgm:spPr>
      <dgm:t>
        <a:bodyPr/>
        <a:lstStyle/>
        <a:p>
          <a:pPr marL="72000" algn="l"/>
          <a:r>
            <a:rPr lang="fr-FR" sz="700" dirty="0"/>
            <a:t>PAC air/eau</a:t>
          </a:r>
        </a:p>
      </dgm:t>
    </dgm:pt>
    <dgm:pt modelId="{0D921190-2300-44E4-8815-8C2B05FED858}" type="parTrans" cxnId="{77E73A98-8D4E-4DAD-BA1F-9E5CA9476053}">
      <dgm:prSet custT="1"/>
      <dgm:spPr/>
      <dgm:t>
        <a:bodyPr/>
        <a:lstStyle/>
        <a:p>
          <a:endParaRPr lang="fr-FR" sz="600"/>
        </a:p>
      </dgm:t>
    </dgm:pt>
    <dgm:pt modelId="{DFA7D2AD-B0E7-40B7-B2D6-2A675AACA691}" type="sibTrans" cxnId="{77E73A98-8D4E-4DAD-BA1F-9E5CA9476053}">
      <dgm:prSet/>
      <dgm:spPr/>
      <dgm:t>
        <a:bodyPr/>
        <a:lstStyle/>
        <a:p>
          <a:endParaRPr lang="fr-FR" sz="2400"/>
        </a:p>
      </dgm:t>
    </dgm:pt>
    <dgm:pt modelId="{FFF2F57A-4C4A-4CDE-969E-09D7A25584DA}">
      <dgm:prSet phldrT="[Texte]" custT="1"/>
      <dgm:spPr>
        <a:solidFill>
          <a:srgbClr val="0070C0"/>
        </a:solidFill>
      </dgm:spPr>
      <dgm:t>
        <a:bodyPr/>
        <a:lstStyle/>
        <a:p>
          <a:pPr marL="72000" algn="l"/>
          <a:r>
            <a:rPr lang="fr-FR" sz="700" dirty="0"/>
            <a:t>PAC eau /eau : sur sonde géothermique </a:t>
          </a:r>
        </a:p>
      </dgm:t>
    </dgm:pt>
    <dgm:pt modelId="{F7D3113D-5168-4057-A910-21CD92A41101}" type="parTrans" cxnId="{3DB12B3F-2297-4228-9704-4EE5A3F107A0}">
      <dgm:prSet custT="1"/>
      <dgm:spPr/>
      <dgm:t>
        <a:bodyPr/>
        <a:lstStyle/>
        <a:p>
          <a:endParaRPr lang="fr-FR" sz="600"/>
        </a:p>
      </dgm:t>
    </dgm:pt>
    <dgm:pt modelId="{3745C928-9DDE-4B9A-897A-7BDEFE16E495}" type="sibTrans" cxnId="{3DB12B3F-2297-4228-9704-4EE5A3F107A0}">
      <dgm:prSet/>
      <dgm:spPr/>
      <dgm:t>
        <a:bodyPr/>
        <a:lstStyle/>
        <a:p>
          <a:endParaRPr lang="fr-FR" sz="2400"/>
        </a:p>
      </dgm:t>
    </dgm:pt>
    <dgm:pt modelId="{3944E4FE-65D3-45F9-A59A-D7AA0EFF2316}">
      <dgm:prSet phldrT="[Texte]" custT="1"/>
      <dgm:spPr>
        <a:solidFill>
          <a:srgbClr val="009A46"/>
        </a:solidFill>
      </dgm:spPr>
      <dgm:t>
        <a:bodyPr/>
        <a:lstStyle/>
        <a:p>
          <a:r>
            <a:rPr lang="fr-FR" sz="800" dirty="0"/>
            <a:t>Solutions individuelles</a:t>
          </a:r>
        </a:p>
      </dgm:t>
    </dgm:pt>
    <dgm:pt modelId="{6396DCE9-6668-4B8A-9916-57A54B083B0A}" type="parTrans" cxnId="{BD2E66CE-5B66-4048-914A-828C1FD36794}">
      <dgm:prSet/>
      <dgm:spPr/>
      <dgm:t>
        <a:bodyPr/>
        <a:lstStyle/>
        <a:p>
          <a:endParaRPr lang="fr-FR" sz="2400"/>
        </a:p>
      </dgm:t>
    </dgm:pt>
    <dgm:pt modelId="{47A1695A-DBAE-410E-97FF-42B3681B6099}" type="sibTrans" cxnId="{BD2E66CE-5B66-4048-914A-828C1FD36794}">
      <dgm:prSet/>
      <dgm:spPr/>
      <dgm:t>
        <a:bodyPr/>
        <a:lstStyle/>
        <a:p>
          <a:endParaRPr lang="fr-FR" sz="2400"/>
        </a:p>
      </dgm:t>
    </dgm:pt>
    <dgm:pt modelId="{E0D24DE2-38FB-4D14-A097-4EAAF3239F39}">
      <dgm:prSet phldrT="[Texte]" custT="1"/>
      <dgm:spPr>
        <a:solidFill>
          <a:srgbClr val="009A46"/>
        </a:solidFill>
      </dgm:spPr>
      <dgm:t>
        <a:bodyPr/>
        <a:lstStyle/>
        <a:p>
          <a:r>
            <a:rPr lang="fr-FR" sz="800"/>
            <a:t>ECS</a:t>
          </a:r>
        </a:p>
      </dgm:t>
    </dgm:pt>
    <dgm:pt modelId="{6E863676-A3EC-4B2D-857D-44175F826D60}" type="parTrans" cxnId="{23E877A8-EAE2-470A-B036-A5B43FB2DDAB}">
      <dgm:prSet custT="1"/>
      <dgm:spPr/>
      <dgm:t>
        <a:bodyPr/>
        <a:lstStyle/>
        <a:p>
          <a:endParaRPr lang="fr-FR" sz="600"/>
        </a:p>
      </dgm:t>
    </dgm:pt>
    <dgm:pt modelId="{29B9F783-4897-47B9-9E4B-AC20460489E7}" type="sibTrans" cxnId="{23E877A8-EAE2-470A-B036-A5B43FB2DDAB}">
      <dgm:prSet/>
      <dgm:spPr/>
      <dgm:t>
        <a:bodyPr/>
        <a:lstStyle/>
        <a:p>
          <a:endParaRPr lang="fr-FR" sz="2400"/>
        </a:p>
      </dgm:t>
    </dgm:pt>
    <dgm:pt modelId="{859D490A-8328-4C8D-BB65-FA2B92E3922E}">
      <dgm:prSet phldrT="[Texte]" custT="1"/>
      <dgm:spPr>
        <a:solidFill>
          <a:srgbClr val="00D05E"/>
        </a:solidFill>
      </dgm:spPr>
      <dgm:t>
        <a:bodyPr/>
        <a:lstStyle/>
        <a:p>
          <a:r>
            <a:rPr lang="fr-FR" sz="800" dirty="0"/>
            <a:t>Chauffage et froid</a:t>
          </a:r>
        </a:p>
      </dgm:t>
    </dgm:pt>
    <dgm:pt modelId="{F07AF0F8-1C56-4EFF-9785-2D92263C34E6}" type="parTrans" cxnId="{6FD45437-1EC5-4DB3-8411-57F557BF387F}">
      <dgm:prSet custT="1"/>
      <dgm:spPr/>
      <dgm:t>
        <a:bodyPr/>
        <a:lstStyle/>
        <a:p>
          <a:endParaRPr lang="fr-FR" sz="600"/>
        </a:p>
      </dgm:t>
    </dgm:pt>
    <dgm:pt modelId="{68645705-F73B-4900-8B88-345119DFB36B}" type="sibTrans" cxnId="{6FD45437-1EC5-4DB3-8411-57F557BF387F}">
      <dgm:prSet/>
      <dgm:spPr/>
      <dgm:t>
        <a:bodyPr/>
        <a:lstStyle/>
        <a:p>
          <a:endParaRPr lang="fr-FR" sz="2400"/>
        </a:p>
      </dgm:t>
    </dgm:pt>
    <dgm:pt modelId="{C84D1E84-E819-425C-B88C-6E079BB4A93E}">
      <dgm:prSet phldrT="[Texte]" custT="1"/>
      <dgm:spPr>
        <a:solidFill>
          <a:srgbClr val="E45D1A"/>
        </a:solidFill>
      </dgm:spPr>
      <dgm:t>
        <a:bodyPr/>
        <a:lstStyle/>
        <a:p>
          <a:r>
            <a:rPr lang="fr-FR" sz="800" dirty="0"/>
            <a:t>Systèmes mixtes</a:t>
          </a:r>
        </a:p>
        <a:p>
          <a:r>
            <a:rPr lang="fr-FR" sz="800" dirty="0"/>
            <a:t>(centralisée/individuelle)</a:t>
          </a:r>
        </a:p>
      </dgm:t>
    </dgm:pt>
    <dgm:pt modelId="{7C663AF6-FB68-4334-96CD-F735510400CD}" type="parTrans" cxnId="{0F09DA93-912A-41B2-ABEE-ED7ACAFFC3B5}">
      <dgm:prSet/>
      <dgm:spPr/>
      <dgm:t>
        <a:bodyPr/>
        <a:lstStyle/>
        <a:p>
          <a:endParaRPr lang="fr-FR" sz="2400"/>
        </a:p>
      </dgm:t>
    </dgm:pt>
    <dgm:pt modelId="{B27C9403-E4B0-4841-80C9-6ABADAED4245}" type="sibTrans" cxnId="{0F09DA93-912A-41B2-ABEE-ED7ACAFFC3B5}">
      <dgm:prSet/>
      <dgm:spPr/>
      <dgm:t>
        <a:bodyPr/>
        <a:lstStyle/>
        <a:p>
          <a:endParaRPr lang="fr-FR" sz="2400"/>
        </a:p>
      </dgm:t>
    </dgm:pt>
    <dgm:pt modelId="{5F6E2E8D-497D-4948-9114-8ACD90FE8BC4}">
      <dgm:prSet phldrT="[Texte]" custT="1"/>
      <dgm:spPr>
        <a:solidFill>
          <a:srgbClr val="E45D1A"/>
        </a:solidFill>
      </dgm:spPr>
      <dgm:t>
        <a:bodyPr/>
        <a:lstStyle/>
        <a:p>
          <a:pPr marL="72000" algn="l"/>
          <a:r>
            <a:rPr lang="fr-FR" sz="700" dirty="0"/>
            <a:t>PAC individuelle sur boucle d'eau tempérée collective</a:t>
          </a:r>
        </a:p>
      </dgm:t>
    </dgm:pt>
    <dgm:pt modelId="{D2358089-DF5B-4DF8-8502-2837ACF5C2F5}" type="parTrans" cxnId="{53FF9AB8-481C-4092-9BDA-8E8870AEA20B}">
      <dgm:prSet custT="1"/>
      <dgm:spPr/>
      <dgm:t>
        <a:bodyPr/>
        <a:lstStyle/>
        <a:p>
          <a:endParaRPr lang="fr-FR" sz="600"/>
        </a:p>
      </dgm:t>
    </dgm:pt>
    <dgm:pt modelId="{B8378197-2534-48D5-BDF6-438CD1C617A6}" type="sibTrans" cxnId="{53FF9AB8-481C-4092-9BDA-8E8870AEA20B}">
      <dgm:prSet/>
      <dgm:spPr/>
      <dgm:t>
        <a:bodyPr/>
        <a:lstStyle/>
        <a:p>
          <a:endParaRPr lang="fr-FR" sz="2400"/>
        </a:p>
      </dgm:t>
    </dgm:pt>
    <dgm:pt modelId="{EB0BCF97-5790-4E6A-A933-6D396B40A92C}">
      <dgm:prSet phldrT="[Texte]" custT="1"/>
      <dgm:spPr>
        <a:solidFill>
          <a:srgbClr val="0070C0"/>
        </a:solidFill>
      </dgm:spPr>
      <dgm:t>
        <a:bodyPr/>
        <a:lstStyle/>
        <a:p>
          <a:r>
            <a:rPr lang="fr-FR" sz="800" dirty="0"/>
            <a:t>Chauffage, double ou triple service</a:t>
          </a:r>
        </a:p>
      </dgm:t>
    </dgm:pt>
    <dgm:pt modelId="{222658C2-44A4-4AEE-AFEF-DFDEE086DA70}" type="parTrans" cxnId="{F784191D-877E-4A76-BC33-7A01CB5F9185}">
      <dgm:prSet custT="1"/>
      <dgm:spPr/>
      <dgm:t>
        <a:bodyPr/>
        <a:lstStyle/>
        <a:p>
          <a:endParaRPr lang="fr-FR" sz="600"/>
        </a:p>
      </dgm:t>
    </dgm:pt>
    <dgm:pt modelId="{420C9461-39F2-4F83-9A12-DEEE0100D840}" type="sibTrans" cxnId="{F784191D-877E-4A76-BC33-7A01CB5F9185}">
      <dgm:prSet/>
      <dgm:spPr/>
      <dgm:t>
        <a:bodyPr/>
        <a:lstStyle/>
        <a:p>
          <a:endParaRPr lang="fr-FR" sz="2400"/>
        </a:p>
      </dgm:t>
    </dgm:pt>
    <dgm:pt modelId="{0C6EFB0C-28FB-42DD-AB7C-63D80354F8D7}">
      <dgm:prSet phldrT="[Texte]" custT="1"/>
      <dgm:spPr>
        <a:solidFill>
          <a:srgbClr val="009A46"/>
        </a:solidFill>
      </dgm:spPr>
      <dgm:t>
        <a:bodyPr/>
        <a:lstStyle/>
        <a:p>
          <a:pPr marL="72000" algn="l"/>
          <a:r>
            <a:rPr lang="fr-FR" sz="700" dirty="0"/>
            <a:t>CET air/eau</a:t>
          </a:r>
        </a:p>
      </dgm:t>
    </dgm:pt>
    <dgm:pt modelId="{8BB5C4B9-3FE2-474B-8BB1-70F311832F1C}" type="parTrans" cxnId="{B054A1DA-014B-4315-96CD-62D5E142C9F5}">
      <dgm:prSet custT="1"/>
      <dgm:spPr/>
      <dgm:t>
        <a:bodyPr/>
        <a:lstStyle/>
        <a:p>
          <a:endParaRPr lang="fr-FR" sz="600"/>
        </a:p>
      </dgm:t>
    </dgm:pt>
    <dgm:pt modelId="{49BFF80D-39B7-4204-8716-8AAF71C111EF}" type="sibTrans" cxnId="{B054A1DA-014B-4315-96CD-62D5E142C9F5}">
      <dgm:prSet/>
      <dgm:spPr/>
      <dgm:t>
        <a:bodyPr/>
        <a:lstStyle/>
        <a:p>
          <a:endParaRPr lang="fr-FR" sz="2400"/>
        </a:p>
      </dgm:t>
    </dgm:pt>
    <dgm:pt modelId="{0F8908B9-225F-4374-9C7B-24A0AF641688}">
      <dgm:prSet phldrT="[Texte]" custT="1"/>
      <dgm:spPr>
        <a:solidFill>
          <a:srgbClr val="009A46"/>
        </a:solidFill>
      </dgm:spPr>
      <dgm:t>
        <a:bodyPr/>
        <a:lstStyle/>
        <a:p>
          <a:pPr marL="72000" algn="l"/>
          <a:r>
            <a:rPr lang="fr-FR" sz="700" dirty="0"/>
            <a:t>CET air extrait/eau</a:t>
          </a:r>
        </a:p>
      </dgm:t>
    </dgm:pt>
    <dgm:pt modelId="{54B464E7-12A6-4895-AF45-A9FF1E47963B}" type="parTrans" cxnId="{5E65A17F-29B5-43AB-9D0B-23EE061E6361}">
      <dgm:prSet custT="1"/>
      <dgm:spPr/>
      <dgm:t>
        <a:bodyPr/>
        <a:lstStyle/>
        <a:p>
          <a:endParaRPr lang="fr-FR" sz="600"/>
        </a:p>
      </dgm:t>
    </dgm:pt>
    <dgm:pt modelId="{448AC12D-15AB-43DA-9B2A-F4764AE9CE6A}" type="sibTrans" cxnId="{5E65A17F-29B5-43AB-9D0B-23EE061E6361}">
      <dgm:prSet/>
      <dgm:spPr/>
      <dgm:t>
        <a:bodyPr/>
        <a:lstStyle/>
        <a:p>
          <a:endParaRPr lang="fr-FR" sz="2400"/>
        </a:p>
      </dgm:t>
    </dgm:pt>
    <dgm:pt modelId="{C63A9CEA-0249-4917-8350-ED3630FAFF4E}">
      <dgm:prSet phldrT="[Texte]" custT="1"/>
      <dgm:spPr>
        <a:solidFill>
          <a:srgbClr val="00D05E"/>
        </a:solidFill>
      </dgm:spPr>
      <dgm:t>
        <a:bodyPr/>
        <a:lstStyle/>
        <a:p>
          <a:pPr marL="72000" algn="l"/>
          <a:r>
            <a:rPr lang="fr-FR" sz="700" dirty="0"/>
            <a:t>PAC air/air mono-split et multi-split</a:t>
          </a:r>
        </a:p>
      </dgm:t>
    </dgm:pt>
    <dgm:pt modelId="{F74EC77D-07C0-4E1F-9CC0-E3A9DCAA8BA4}" type="parTrans" cxnId="{75A745D0-0C3C-40DE-8B0B-E1FFB32BAB67}">
      <dgm:prSet custT="1"/>
      <dgm:spPr/>
      <dgm:t>
        <a:bodyPr/>
        <a:lstStyle/>
        <a:p>
          <a:endParaRPr lang="fr-FR" sz="600"/>
        </a:p>
      </dgm:t>
    </dgm:pt>
    <dgm:pt modelId="{7E1D7C44-50E8-4256-8220-8785F415EF27}" type="sibTrans" cxnId="{75A745D0-0C3C-40DE-8B0B-E1FFB32BAB67}">
      <dgm:prSet/>
      <dgm:spPr/>
      <dgm:t>
        <a:bodyPr/>
        <a:lstStyle/>
        <a:p>
          <a:endParaRPr lang="fr-FR" sz="2400"/>
        </a:p>
      </dgm:t>
    </dgm:pt>
    <dgm:pt modelId="{0132F373-65CE-4279-ADFB-B95F69BF48AA}">
      <dgm:prSet phldrT="[Texte]" custT="1"/>
      <dgm:spPr>
        <a:solidFill>
          <a:srgbClr val="0070C0"/>
        </a:solidFill>
      </dgm:spPr>
      <dgm:t>
        <a:bodyPr/>
        <a:lstStyle/>
        <a:p>
          <a:pPr marL="72000" algn="l"/>
          <a:r>
            <a:rPr lang="fr-FR" sz="700" dirty="0"/>
            <a:t>PAC air/air (DRV)</a:t>
          </a:r>
        </a:p>
      </dgm:t>
    </dgm:pt>
    <dgm:pt modelId="{620C523A-4E70-40A5-8E29-5CC72CF07C49}" type="parTrans" cxnId="{48201629-A805-4C95-9576-D27A334124BB}">
      <dgm:prSet custT="1"/>
      <dgm:spPr/>
      <dgm:t>
        <a:bodyPr/>
        <a:lstStyle/>
        <a:p>
          <a:endParaRPr lang="fr-FR" sz="600"/>
        </a:p>
      </dgm:t>
    </dgm:pt>
    <dgm:pt modelId="{79760A34-6728-431D-B3EB-31A07C56DCBA}" type="sibTrans" cxnId="{48201629-A805-4C95-9576-D27A334124BB}">
      <dgm:prSet/>
      <dgm:spPr/>
      <dgm:t>
        <a:bodyPr/>
        <a:lstStyle/>
        <a:p>
          <a:endParaRPr lang="fr-FR" sz="2400"/>
        </a:p>
      </dgm:t>
    </dgm:pt>
    <dgm:pt modelId="{3472067B-7997-484E-B74D-158833844BBD}">
      <dgm:prSet phldrT="[Texte]" custT="1"/>
      <dgm:spPr>
        <a:solidFill>
          <a:srgbClr val="008FFA"/>
        </a:solidFill>
      </dgm:spPr>
      <dgm:t>
        <a:bodyPr/>
        <a:lstStyle/>
        <a:p>
          <a:r>
            <a:rPr lang="fr-FR" sz="800" dirty="0"/>
            <a:t>ECS</a:t>
          </a:r>
        </a:p>
      </dgm:t>
    </dgm:pt>
    <dgm:pt modelId="{8F7A0B4A-63E9-4B04-9D45-5EE0BD49F34A}" type="parTrans" cxnId="{FEF7319A-95F0-46A3-905F-9F7096BFBF7A}">
      <dgm:prSet custT="1"/>
      <dgm:spPr/>
      <dgm:t>
        <a:bodyPr/>
        <a:lstStyle/>
        <a:p>
          <a:endParaRPr lang="fr-FR" sz="600"/>
        </a:p>
      </dgm:t>
    </dgm:pt>
    <dgm:pt modelId="{EB002E86-EB8B-4DB3-8DA4-4B8AB5BFFBBE}" type="sibTrans" cxnId="{FEF7319A-95F0-46A3-905F-9F7096BFBF7A}">
      <dgm:prSet/>
      <dgm:spPr/>
      <dgm:t>
        <a:bodyPr/>
        <a:lstStyle/>
        <a:p>
          <a:endParaRPr lang="fr-FR" sz="2400"/>
        </a:p>
      </dgm:t>
    </dgm:pt>
    <dgm:pt modelId="{ACDFA2E8-551B-4468-9ABE-CA5D70F0BC0A}">
      <dgm:prSet phldrT="[Texte]" custT="1"/>
      <dgm:spPr>
        <a:solidFill>
          <a:srgbClr val="008FFA"/>
        </a:solidFill>
      </dgm:spPr>
      <dgm:t>
        <a:bodyPr/>
        <a:lstStyle/>
        <a:p>
          <a:pPr marL="72000" algn="l"/>
          <a:r>
            <a:rPr lang="fr-FR" sz="700" dirty="0"/>
            <a:t>PAC Air/eau</a:t>
          </a:r>
        </a:p>
      </dgm:t>
    </dgm:pt>
    <dgm:pt modelId="{CEA74443-3167-4DEB-A548-D37FEA91641A}" type="parTrans" cxnId="{123D8561-F7BE-4A22-8B25-EFAD7FD6756D}">
      <dgm:prSet custT="1"/>
      <dgm:spPr/>
      <dgm:t>
        <a:bodyPr/>
        <a:lstStyle/>
        <a:p>
          <a:endParaRPr lang="fr-FR" sz="600"/>
        </a:p>
      </dgm:t>
    </dgm:pt>
    <dgm:pt modelId="{3FD426E7-7989-457A-8EF6-BC98D04D870F}" type="sibTrans" cxnId="{123D8561-F7BE-4A22-8B25-EFAD7FD6756D}">
      <dgm:prSet/>
      <dgm:spPr/>
      <dgm:t>
        <a:bodyPr/>
        <a:lstStyle/>
        <a:p>
          <a:endParaRPr lang="fr-FR" sz="2400"/>
        </a:p>
      </dgm:t>
    </dgm:pt>
    <dgm:pt modelId="{8552430A-692E-404F-88D5-108CB09E2377}">
      <dgm:prSet phldrT="[Texte]" custT="1"/>
      <dgm:spPr>
        <a:solidFill>
          <a:srgbClr val="008FFA"/>
        </a:solidFill>
      </dgm:spPr>
      <dgm:t>
        <a:bodyPr/>
        <a:lstStyle/>
        <a:p>
          <a:pPr marL="72000" algn="l"/>
          <a:r>
            <a:rPr lang="fr-FR" sz="700" dirty="0"/>
            <a:t>PAC Eaux grises/eau</a:t>
          </a:r>
        </a:p>
      </dgm:t>
    </dgm:pt>
    <dgm:pt modelId="{CF5A8060-65B4-4580-BFDC-98FE59C06BEF}" type="parTrans" cxnId="{1F01E381-5120-4B86-A2AF-0CBF24240BFE}">
      <dgm:prSet custT="1"/>
      <dgm:spPr/>
      <dgm:t>
        <a:bodyPr/>
        <a:lstStyle/>
        <a:p>
          <a:endParaRPr lang="fr-FR" sz="600"/>
        </a:p>
      </dgm:t>
    </dgm:pt>
    <dgm:pt modelId="{66577572-C1C6-480F-83C7-669EA32AA5E7}" type="sibTrans" cxnId="{1F01E381-5120-4B86-A2AF-0CBF24240BFE}">
      <dgm:prSet/>
      <dgm:spPr/>
      <dgm:t>
        <a:bodyPr/>
        <a:lstStyle/>
        <a:p>
          <a:endParaRPr lang="fr-FR" sz="2400"/>
        </a:p>
      </dgm:t>
    </dgm:pt>
    <dgm:pt modelId="{5582DF0D-4811-4099-9CE7-AC6A0721DE51}">
      <dgm:prSet phldrT="[Texte]" custT="1"/>
      <dgm:spPr>
        <a:solidFill>
          <a:srgbClr val="00D05E"/>
        </a:solidFill>
      </dgm:spPr>
      <dgm:t>
        <a:bodyPr/>
        <a:lstStyle/>
        <a:p>
          <a:r>
            <a:rPr lang="fr-FR" sz="800" dirty="0"/>
            <a:t>ECS et chauffage/refroidissement partiel</a:t>
          </a:r>
        </a:p>
      </dgm:t>
    </dgm:pt>
    <dgm:pt modelId="{9E2F82AA-34FE-48DB-9892-9B52685F2D1D}" type="parTrans" cxnId="{BB4D0B1D-F8DF-4CB9-8C5F-7864D52EA3A5}">
      <dgm:prSet custT="1"/>
      <dgm:spPr/>
      <dgm:t>
        <a:bodyPr/>
        <a:lstStyle/>
        <a:p>
          <a:endParaRPr lang="fr-FR" sz="600"/>
        </a:p>
      </dgm:t>
    </dgm:pt>
    <dgm:pt modelId="{FF701E2F-6E65-469B-884B-E0C2A4333A4F}" type="sibTrans" cxnId="{BB4D0B1D-F8DF-4CB9-8C5F-7864D52EA3A5}">
      <dgm:prSet/>
      <dgm:spPr/>
      <dgm:t>
        <a:bodyPr/>
        <a:lstStyle/>
        <a:p>
          <a:endParaRPr lang="fr-FR" sz="2400"/>
        </a:p>
      </dgm:t>
    </dgm:pt>
    <dgm:pt modelId="{18BDDE89-9842-4497-91C9-6815F1F79414}">
      <dgm:prSet custT="1"/>
      <dgm:spPr>
        <a:solidFill>
          <a:srgbClr val="E45D1A"/>
        </a:solidFill>
      </dgm:spPr>
      <dgm:t>
        <a:bodyPr/>
        <a:lstStyle/>
        <a:p>
          <a:r>
            <a:rPr lang="fr-FR" sz="800" dirty="0"/>
            <a:t>Chauffage, double ou triple service</a:t>
          </a:r>
        </a:p>
      </dgm:t>
    </dgm:pt>
    <dgm:pt modelId="{8C440740-BE94-4FC8-B662-CAC7221454EF}" type="parTrans" cxnId="{031AA858-AD5B-4CB2-96EF-81D3D8F663E5}">
      <dgm:prSet custT="1"/>
      <dgm:spPr/>
      <dgm:t>
        <a:bodyPr/>
        <a:lstStyle/>
        <a:p>
          <a:endParaRPr lang="fr-FR" sz="600"/>
        </a:p>
      </dgm:t>
    </dgm:pt>
    <dgm:pt modelId="{2365C73B-C257-4BE0-B2A9-9C9C125A4B79}" type="sibTrans" cxnId="{031AA858-AD5B-4CB2-96EF-81D3D8F663E5}">
      <dgm:prSet/>
      <dgm:spPr/>
      <dgm:t>
        <a:bodyPr/>
        <a:lstStyle/>
        <a:p>
          <a:endParaRPr lang="fr-FR" sz="2400"/>
        </a:p>
      </dgm:t>
    </dgm:pt>
    <dgm:pt modelId="{8876B368-0BFA-43D1-836A-B2C08B8DC4C1}">
      <dgm:prSet custT="1"/>
      <dgm:spPr>
        <a:solidFill>
          <a:srgbClr val="008FFA"/>
        </a:solidFill>
      </dgm:spPr>
      <dgm:t>
        <a:bodyPr/>
        <a:lstStyle/>
        <a:p>
          <a:pPr marL="72000" algn="l"/>
          <a:r>
            <a:rPr lang="fr-FR" sz="700" dirty="0"/>
            <a:t>PAC hybride</a:t>
          </a:r>
        </a:p>
      </dgm:t>
    </dgm:pt>
    <dgm:pt modelId="{BE73A80C-488D-45F5-A184-C3D53FCC8981}" type="parTrans" cxnId="{E05DA1D2-6654-46A2-9D85-189B446DFE23}">
      <dgm:prSet custT="1"/>
      <dgm:spPr/>
      <dgm:t>
        <a:bodyPr/>
        <a:lstStyle/>
        <a:p>
          <a:endParaRPr lang="fr-FR" sz="600"/>
        </a:p>
      </dgm:t>
    </dgm:pt>
    <dgm:pt modelId="{0B94533F-067A-4828-9950-214AA3B62391}" type="sibTrans" cxnId="{E05DA1D2-6654-46A2-9D85-189B446DFE23}">
      <dgm:prSet/>
      <dgm:spPr/>
      <dgm:t>
        <a:bodyPr/>
        <a:lstStyle/>
        <a:p>
          <a:endParaRPr lang="fr-FR" sz="2400"/>
        </a:p>
      </dgm:t>
    </dgm:pt>
    <dgm:pt modelId="{A7BC4CFF-842D-4306-BCF3-D1E0DDB6E8E6}">
      <dgm:prSet custT="1"/>
      <dgm:spPr>
        <a:solidFill>
          <a:srgbClr val="008FFA"/>
        </a:solidFill>
      </dgm:spPr>
      <dgm:t>
        <a:bodyPr/>
        <a:lstStyle/>
        <a:p>
          <a:pPr marL="72000" algn="l"/>
          <a:r>
            <a:rPr lang="fr-FR" sz="700" dirty="0"/>
            <a:t>PAC sur capteur solaire atmosphérique</a:t>
          </a:r>
        </a:p>
      </dgm:t>
    </dgm:pt>
    <dgm:pt modelId="{0AB41869-716F-40C6-94CF-4AE3FE1F9DA4}" type="sibTrans" cxnId="{37F51583-BD7F-445B-B9A8-DF5ED24A51D3}">
      <dgm:prSet/>
      <dgm:spPr/>
      <dgm:t>
        <a:bodyPr/>
        <a:lstStyle/>
        <a:p>
          <a:endParaRPr lang="fr-FR" sz="2400"/>
        </a:p>
      </dgm:t>
    </dgm:pt>
    <dgm:pt modelId="{A12BC054-21EB-40E1-A00D-240327598F52}" type="parTrans" cxnId="{37F51583-BD7F-445B-B9A8-DF5ED24A51D3}">
      <dgm:prSet custT="1"/>
      <dgm:spPr/>
      <dgm:t>
        <a:bodyPr/>
        <a:lstStyle/>
        <a:p>
          <a:endParaRPr lang="fr-FR" sz="600"/>
        </a:p>
      </dgm:t>
    </dgm:pt>
    <dgm:pt modelId="{80346BCF-7FEF-4BC6-B1AB-4696E5FC69F3}">
      <dgm:prSet custT="1"/>
      <dgm:spPr/>
      <dgm:t>
        <a:bodyPr/>
        <a:lstStyle/>
        <a:p>
          <a:pPr marL="72000" algn="l"/>
          <a:r>
            <a:rPr lang="fr-FR" sz="700" dirty="0"/>
            <a:t>PAC eau /eau :  sur nappe aquifère </a:t>
          </a:r>
        </a:p>
      </dgm:t>
    </dgm:pt>
    <dgm:pt modelId="{910033D3-14AE-47B6-A82D-3A5F3F12CA13}" type="parTrans" cxnId="{BCE8B333-C432-4C5D-8F28-361595FB537A}">
      <dgm:prSet custT="1"/>
      <dgm:spPr/>
      <dgm:t>
        <a:bodyPr/>
        <a:lstStyle/>
        <a:p>
          <a:endParaRPr lang="fr-FR" sz="600"/>
        </a:p>
      </dgm:t>
    </dgm:pt>
    <dgm:pt modelId="{CECF9664-EE03-4029-910E-3A9438CE0F31}" type="sibTrans" cxnId="{BCE8B333-C432-4C5D-8F28-361595FB537A}">
      <dgm:prSet/>
      <dgm:spPr/>
      <dgm:t>
        <a:bodyPr/>
        <a:lstStyle/>
        <a:p>
          <a:endParaRPr lang="fr-FR" sz="2400"/>
        </a:p>
      </dgm:t>
    </dgm:pt>
    <dgm:pt modelId="{4300F58F-5B98-4B16-8D58-A1FFBB81A487}">
      <dgm:prSet custT="1"/>
      <dgm:spPr/>
      <dgm:t>
        <a:bodyPr/>
        <a:lstStyle/>
        <a:p>
          <a:pPr marL="72000" algn="l"/>
          <a:r>
            <a:rPr lang="fr-FR" sz="700" dirty="0"/>
            <a:t>PAC absorption gaz</a:t>
          </a:r>
        </a:p>
      </dgm:t>
    </dgm:pt>
    <dgm:pt modelId="{9AB1F979-1957-41A3-BBA7-A033CBCA36FF}" type="parTrans" cxnId="{47A0B29B-7935-4275-A400-40C5AE9671F5}">
      <dgm:prSet custT="1"/>
      <dgm:spPr/>
      <dgm:t>
        <a:bodyPr/>
        <a:lstStyle/>
        <a:p>
          <a:endParaRPr lang="fr-FR" sz="600"/>
        </a:p>
      </dgm:t>
    </dgm:pt>
    <dgm:pt modelId="{2DF2FF18-955C-4886-AE2E-392FD4BBC0F7}" type="sibTrans" cxnId="{47A0B29B-7935-4275-A400-40C5AE9671F5}">
      <dgm:prSet/>
      <dgm:spPr/>
      <dgm:t>
        <a:bodyPr/>
        <a:lstStyle/>
        <a:p>
          <a:endParaRPr lang="fr-FR" sz="2400"/>
        </a:p>
      </dgm:t>
    </dgm:pt>
    <dgm:pt modelId="{B4904640-2CF2-44FC-A094-83DE2F66311E}">
      <dgm:prSet custT="1"/>
      <dgm:spPr/>
      <dgm:t>
        <a:bodyPr/>
        <a:lstStyle/>
        <a:p>
          <a:pPr marL="72000" algn="l"/>
          <a:r>
            <a:rPr lang="fr-FR" sz="700" dirty="0"/>
            <a:t>PAC hybride gaz</a:t>
          </a:r>
        </a:p>
      </dgm:t>
    </dgm:pt>
    <dgm:pt modelId="{9DA10883-F5B7-4705-B6A9-1818E238457F}" type="parTrans" cxnId="{87909237-1E66-43E5-BF39-AFAA4A240201}">
      <dgm:prSet custT="1"/>
      <dgm:spPr/>
      <dgm:t>
        <a:bodyPr/>
        <a:lstStyle/>
        <a:p>
          <a:endParaRPr lang="fr-FR" sz="600"/>
        </a:p>
      </dgm:t>
    </dgm:pt>
    <dgm:pt modelId="{F7199F28-8343-4C3A-9C66-634A8F9A3018}" type="sibTrans" cxnId="{87909237-1E66-43E5-BF39-AFAA4A240201}">
      <dgm:prSet/>
      <dgm:spPr/>
      <dgm:t>
        <a:bodyPr/>
        <a:lstStyle/>
        <a:p>
          <a:endParaRPr lang="fr-FR" sz="2400"/>
        </a:p>
      </dgm:t>
    </dgm:pt>
    <dgm:pt modelId="{C021AD34-9764-476F-9562-C07CBBE0483D}">
      <dgm:prSet phldrT="[Texte]"/>
      <dgm:spPr>
        <a:solidFill>
          <a:srgbClr val="E45D1A"/>
        </a:solidFill>
      </dgm:spPr>
      <dgm:t>
        <a:bodyPr/>
        <a:lstStyle/>
        <a:p>
          <a:pPr marL="72000" algn="l"/>
          <a:r>
            <a:rPr lang="fr-FR" dirty="0"/>
            <a:t>CET individuelle sur retour de boucle d'eau chauffage + PAC collective chauffage </a:t>
          </a:r>
        </a:p>
      </dgm:t>
    </dgm:pt>
    <dgm:pt modelId="{AE0FEF33-A20D-4E85-9C9C-5CF60709CB1B}" type="parTrans" cxnId="{1AA18DA9-E47D-46F9-A301-196238B27552}">
      <dgm:prSet/>
      <dgm:spPr/>
      <dgm:t>
        <a:bodyPr/>
        <a:lstStyle/>
        <a:p>
          <a:endParaRPr lang="fr-FR"/>
        </a:p>
      </dgm:t>
    </dgm:pt>
    <dgm:pt modelId="{0055D607-D4A6-4F11-B085-C348C5C6B695}" type="sibTrans" cxnId="{1AA18DA9-E47D-46F9-A301-196238B27552}">
      <dgm:prSet/>
      <dgm:spPr/>
      <dgm:t>
        <a:bodyPr/>
        <a:lstStyle/>
        <a:p>
          <a:endParaRPr lang="fr-FR"/>
        </a:p>
      </dgm:t>
    </dgm:pt>
    <dgm:pt modelId="{3AF7EDEB-C315-4011-A1B1-FF2FB455C90B}">
      <dgm:prSet phldrT="[Texte]" custT="1"/>
      <dgm:spPr>
        <a:solidFill>
          <a:srgbClr val="009A46"/>
        </a:solidFill>
      </dgm:spPr>
      <dgm:t>
        <a:bodyPr/>
        <a:lstStyle/>
        <a:p>
          <a:pPr marL="72000" algn="l"/>
          <a:r>
            <a:rPr lang="fr-FR" sz="700" dirty="0"/>
            <a:t>PAC Air/Eau </a:t>
          </a:r>
        </a:p>
      </dgm:t>
    </dgm:pt>
    <dgm:pt modelId="{53E94B1B-1586-41CA-A345-3110A8A8A594}" type="parTrans" cxnId="{6177CD7B-EEB9-455C-9FCD-57E917B345C1}">
      <dgm:prSet/>
      <dgm:spPr/>
      <dgm:t>
        <a:bodyPr/>
        <a:lstStyle/>
        <a:p>
          <a:endParaRPr lang="fr-FR"/>
        </a:p>
      </dgm:t>
    </dgm:pt>
    <dgm:pt modelId="{ACFB3964-56BA-4808-A2CE-5AC3D4CD5A09}" type="sibTrans" cxnId="{6177CD7B-EEB9-455C-9FCD-57E917B345C1}">
      <dgm:prSet/>
      <dgm:spPr/>
      <dgm:t>
        <a:bodyPr/>
        <a:lstStyle/>
        <a:p>
          <a:endParaRPr lang="fr-FR"/>
        </a:p>
      </dgm:t>
    </dgm:pt>
    <dgm:pt modelId="{1E18384B-1971-4AA6-82D6-2CA3AF34F06D}">
      <dgm:prSet custT="1"/>
      <dgm:spPr>
        <a:solidFill>
          <a:srgbClr val="009A46"/>
        </a:solidFill>
      </dgm:spPr>
      <dgm:t>
        <a:bodyPr/>
        <a:lstStyle/>
        <a:p>
          <a:r>
            <a:rPr lang="fr-FR" sz="800" dirty="0"/>
            <a:t>Chauffage, double ou triple service</a:t>
          </a:r>
        </a:p>
      </dgm:t>
    </dgm:pt>
    <dgm:pt modelId="{98311402-016B-42AC-97B0-7119C651D4C0}" type="parTrans" cxnId="{0C5AD373-4D0A-43A7-9081-7B233CF74B25}">
      <dgm:prSet/>
      <dgm:spPr/>
      <dgm:t>
        <a:bodyPr/>
        <a:lstStyle/>
        <a:p>
          <a:endParaRPr lang="fr-FR"/>
        </a:p>
      </dgm:t>
    </dgm:pt>
    <dgm:pt modelId="{EAEC27E2-2EEA-4D97-AFBB-AC9F0BB49255}" type="sibTrans" cxnId="{0C5AD373-4D0A-43A7-9081-7B233CF74B25}">
      <dgm:prSet/>
      <dgm:spPr/>
      <dgm:t>
        <a:bodyPr/>
        <a:lstStyle/>
        <a:p>
          <a:endParaRPr lang="fr-FR"/>
        </a:p>
      </dgm:t>
    </dgm:pt>
    <dgm:pt modelId="{D7F4DD72-DD0E-4818-8574-B5D98BD4A289}">
      <dgm:prSet phldrT="[Texte]" custT="1"/>
      <dgm:spPr>
        <a:solidFill>
          <a:srgbClr val="009A46"/>
        </a:solidFill>
      </dgm:spPr>
      <dgm:t>
        <a:bodyPr/>
        <a:lstStyle/>
        <a:p>
          <a:pPr marL="72000" algn="l"/>
          <a:r>
            <a:rPr lang="fr-FR" sz="700" dirty="0"/>
            <a:t>PAC air extrait/eau</a:t>
          </a:r>
        </a:p>
      </dgm:t>
    </dgm:pt>
    <dgm:pt modelId="{A9A3B599-482F-42A8-BD62-7B9480B58EC5}" type="parTrans" cxnId="{48800128-A8AD-4D26-9BCB-7A67BE1B441E}">
      <dgm:prSet/>
      <dgm:spPr/>
      <dgm:t>
        <a:bodyPr/>
        <a:lstStyle/>
        <a:p>
          <a:endParaRPr lang="fr-FR"/>
        </a:p>
      </dgm:t>
    </dgm:pt>
    <dgm:pt modelId="{8468B1A7-E0E3-4F0F-A0B0-38636BF34981}" type="sibTrans" cxnId="{48800128-A8AD-4D26-9BCB-7A67BE1B441E}">
      <dgm:prSet/>
      <dgm:spPr/>
      <dgm:t>
        <a:bodyPr/>
        <a:lstStyle/>
        <a:p>
          <a:endParaRPr lang="fr-FR"/>
        </a:p>
      </dgm:t>
    </dgm:pt>
    <dgm:pt modelId="{DBFD400E-FADC-455C-B73E-16E5F65B1F02}">
      <dgm:prSet custT="1"/>
      <dgm:spPr>
        <a:solidFill>
          <a:srgbClr val="009A46"/>
        </a:solidFill>
      </dgm:spPr>
      <dgm:t>
        <a:bodyPr/>
        <a:lstStyle/>
        <a:p>
          <a:pPr marL="72000" algn="l"/>
          <a:r>
            <a:rPr lang="fr-FR" sz="700" dirty="0"/>
            <a:t>PAC air/air gainable</a:t>
          </a:r>
        </a:p>
      </dgm:t>
    </dgm:pt>
    <dgm:pt modelId="{17DFFE2C-FE84-476E-BDD0-A937A4AE040C}" type="parTrans" cxnId="{EAB8BC15-160F-4921-A9FF-F99D9BBD5546}">
      <dgm:prSet/>
      <dgm:spPr/>
      <dgm:t>
        <a:bodyPr/>
        <a:lstStyle/>
        <a:p>
          <a:endParaRPr lang="fr-FR"/>
        </a:p>
      </dgm:t>
    </dgm:pt>
    <dgm:pt modelId="{5FE1CFCC-4825-4340-88C8-3E1594F12D74}" type="sibTrans" cxnId="{EAB8BC15-160F-4921-A9FF-F99D9BBD5546}">
      <dgm:prSet/>
      <dgm:spPr/>
      <dgm:t>
        <a:bodyPr/>
        <a:lstStyle/>
        <a:p>
          <a:endParaRPr lang="fr-FR"/>
        </a:p>
      </dgm:t>
    </dgm:pt>
    <dgm:pt modelId="{A00EA5B2-AFDA-4BF4-BDFA-DBA40EC6E391}">
      <dgm:prSet custT="1"/>
      <dgm:spPr>
        <a:solidFill>
          <a:srgbClr val="00D05E"/>
        </a:solidFill>
      </dgm:spPr>
      <dgm:t>
        <a:bodyPr/>
        <a:lstStyle/>
        <a:p>
          <a:pPr marL="72000" algn="l"/>
          <a:r>
            <a:rPr lang="fr-FR" sz="700" dirty="0"/>
            <a:t>CET ECS air/eau avec capacité chauffage partiel</a:t>
          </a:r>
        </a:p>
      </dgm:t>
    </dgm:pt>
    <dgm:pt modelId="{A16820A1-6F47-4F87-BFD6-AB38C524E645}" type="sibTrans" cxnId="{F143A09F-DEFB-4D5C-8496-28A9F0EC38F9}">
      <dgm:prSet/>
      <dgm:spPr/>
      <dgm:t>
        <a:bodyPr/>
        <a:lstStyle/>
        <a:p>
          <a:endParaRPr lang="fr-FR" sz="2400"/>
        </a:p>
      </dgm:t>
    </dgm:pt>
    <dgm:pt modelId="{6BB92758-E725-41D2-BE53-13E2D22A8F88}" type="parTrans" cxnId="{F143A09F-DEFB-4D5C-8496-28A9F0EC38F9}">
      <dgm:prSet custT="1"/>
      <dgm:spPr/>
      <dgm:t>
        <a:bodyPr/>
        <a:lstStyle/>
        <a:p>
          <a:endParaRPr lang="fr-FR" sz="600"/>
        </a:p>
      </dgm:t>
    </dgm:pt>
    <dgm:pt modelId="{741682A1-FD21-44BB-B1CC-0B2099236724}" type="pres">
      <dgm:prSet presAssocID="{5BD25C80-9085-41C6-B265-59E02BC5F3E7}" presName="diagram" presStyleCnt="0">
        <dgm:presLayoutVars>
          <dgm:chPref val="1"/>
          <dgm:dir/>
          <dgm:animOne val="branch"/>
          <dgm:animLvl val="lvl"/>
          <dgm:resizeHandles val="exact"/>
        </dgm:presLayoutVars>
      </dgm:prSet>
      <dgm:spPr/>
    </dgm:pt>
    <dgm:pt modelId="{F868137B-1DD1-4F24-8514-06A36DBA4CE1}" type="pres">
      <dgm:prSet presAssocID="{37FFC0B4-39D9-4B5C-87C6-3179927DF253}" presName="root1" presStyleCnt="0"/>
      <dgm:spPr/>
    </dgm:pt>
    <dgm:pt modelId="{6C145D74-DEE3-45B9-A910-93F2DEEE12C0}" type="pres">
      <dgm:prSet presAssocID="{37FFC0B4-39D9-4B5C-87C6-3179927DF253}" presName="LevelOneTextNode" presStyleLbl="node0" presStyleIdx="0" presStyleCnt="3" custScaleX="142750" custLinFactNeighborX="-1472" custLinFactNeighborY="-1741">
        <dgm:presLayoutVars>
          <dgm:chPref val="3"/>
        </dgm:presLayoutVars>
      </dgm:prSet>
      <dgm:spPr/>
    </dgm:pt>
    <dgm:pt modelId="{B39F7E2F-AEDF-4D6F-B903-5DDADE4C4EED}" type="pres">
      <dgm:prSet presAssocID="{37FFC0B4-39D9-4B5C-87C6-3179927DF253}" presName="level2hierChild" presStyleCnt="0"/>
      <dgm:spPr/>
    </dgm:pt>
    <dgm:pt modelId="{87774FDB-F5AE-49A5-9B85-5CE298E08A18}" type="pres">
      <dgm:prSet presAssocID="{8F7A0B4A-63E9-4B04-9D45-5EE0BD49F34A}" presName="conn2-1" presStyleLbl="parChTrans1D2" presStyleIdx="0" presStyleCnt="7"/>
      <dgm:spPr/>
    </dgm:pt>
    <dgm:pt modelId="{F4B84E25-2937-4CDA-BC16-0F663BBD93D8}" type="pres">
      <dgm:prSet presAssocID="{8F7A0B4A-63E9-4B04-9D45-5EE0BD49F34A}" presName="connTx" presStyleLbl="parChTrans1D2" presStyleIdx="0" presStyleCnt="7"/>
      <dgm:spPr/>
    </dgm:pt>
    <dgm:pt modelId="{D7D5D764-7259-41AE-B923-6634BE9820CB}" type="pres">
      <dgm:prSet presAssocID="{3472067B-7997-484E-B74D-158833844BBD}" presName="root2" presStyleCnt="0"/>
      <dgm:spPr/>
    </dgm:pt>
    <dgm:pt modelId="{C451E3BB-2F0F-4FD4-903E-4FB7A2DEC82A}" type="pres">
      <dgm:prSet presAssocID="{3472067B-7997-484E-B74D-158833844BBD}" presName="LevelTwoTextNode" presStyleLbl="node2" presStyleIdx="0" presStyleCnt="7" custScaleX="245063" custScaleY="62318" custLinFactNeighborY="32876">
        <dgm:presLayoutVars>
          <dgm:chPref val="3"/>
        </dgm:presLayoutVars>
      </dgm:prSet>
      <dgm:spPr/>
    </dgm:pt>
    <dgm:pt modelId="{24709497-D718-4CFC-B053-E81B2B78C30E}" type="pres">
      <dgm:prSet presAssocID="{3472067B-7997-484E-B74D-158833844BBD}" presName="level3hierChild" presStyleCnt="0"/>
      <dgm:spPr/>
    </dgm:pt>
    <dgm:pt modelId="{03B984AA-ED50-41C9-A1F5-F1EE878A19A2}" type="pres">
      <dgm:prSet presAssocID="{CEA74443-3167-4DEB-A548-D37FEA91641A}" presName="conn2-1" presStyleLbl="parChTrans1D3" presStyleIdx="0" presStyleCnt="19"/>
      <dgm:spPr/>
    </dgm:pt>
    <dgm:pt modelId="{E15F16F1-8E31-45C2-8968-70418A20BA44}" type="pres">
      <dgm:prSet presAssocID="{CEA74443-3167-4DEB-A548-D37FEA91641A}" presName="connTx" presStyleLbl="parChTrans1D3" presStyleIdx="0" presStyleCnt="19"/>
      <dgm:spPr/>
    </dgm:pt>
    <dgm:pt modelId="{5A0FD50A-41CF-4336-AF96-FA28503E2B3B}" type="pres">
      <dgm:prSet presAssocID="{ACDFA2E8-551B-4468-9ABE-CA5D70F0BC0A}" presName="root2" presStyleCnt="0"/>
      <dgm:spPr/>
    </dgm:pt>
    <dgm:pt modelId="{B371547A-8543-4CBE-880B-1E3208B21317}" type="pres">
      <dgm:prSet presAssocID="{ACDFA2E8-551B-4468-9ABE-CA5D70F0BC0A}" presName="LevelTwoTextNode" presStyleLbl="node3" presStyleIdx="0" presStyleCnt="19" custScaleX="260845" custScaleY="40804" custLinFactNeighborX="-871">
        <dgm:presLayoutVars>
          <dgm:chPref val="3"/>
        </dgm:presLayoutVars>
      </dgm:prSet>
      <dgm:spPr/>
    </dgm:pt>
    <dgm:pt modelId="{8A14C2C0-A205-4EF4-AD73-90D300DE5DEE}" type="pres">
      <dgm:prSet presAssocID="{ACDFA2E8-551B-4468-9ABE-CA5D70F0BC0A}" presName="level3hierChild" presStyleCnt="0"/>
      <dgm:spPr/>
    </dgm:pt>
    <dgm:pt modelId="{FF104730-0100-4C6A-B4BD-E163414C3EE6}" type="pres">
      <dgm:prSet presAssocID="{CF5A8060-65B4-4580-BFDC-98FE59C06BEF}" presName="conn2-1" presStyleLbl="parChTrans1D3" presStyleIdx="1" presStyleCnt="19"/>
      <dgm:spPr/>
    </dgm:pt>
    <dgm:pt modelId="{EA3E4465-2452-4197-BD38-D34E7B6F7985}" type="pres">
      <dgm:prSet presAssocID="{CF5A8060-65B4-4580-BFDC-98FE59C06BEF}" presName="connTx" presStyleLbl="parChTrans1D3" presStyleIdx="1" presStyleCnt="19"/>
      <dgm:spPr/>
    </dgm:pt>
    <dgm:pt modelId="{C96006BA-3DFA-4414-8451-5C8331103297}" type="pres">
      <dgm:prSet presAssocID="{8552430A-692E-404F-88D5-108CB09E2377}" presName="root2" presStyleCnt="0"/>
      <dgm:spPr/>
    </dgm:pt>
    <dgm:pt modelId="{9147F9DF-9D02-4F0E-B914-47CDD7439253}" type="pres">
      <dgm:prSet presAssocID="{8552430A-692E-404F-88D5-108CB09E2377}" presName="LevelTwoTextNode" presStyleLbl="node3" presStyleIdx="1" presStyleCnt="19" custFlipHor="1" custScaleX="260845" custScaleY="40804">
        <dgm:presLayoutVars>
          <dgm:chPref val="3"/>
        </dgm:presLayoutVars>
      </dgm:prSet>
      <dgm:spPr/>
    </dgm:pt>
    <dgm:pt modelId="{9185FB06-AFEF-4A5F-B625-52E59D289F11}" type="pres">
      <dgm:prSet presAssocID="{8552430A-692E-404F-88D5-108CB09E2377}" presName="level3hierChild" presStyleCnt="0"/>
      <dgm:spPr/>
    </dgm:pt>
    <dgm:pt modelId="{7B1BC9DC-413A-48E8-B56B-4EDB47F677F1}" type="pres">
      <dgm:prSet presAssocID="{A12BC054-21EB-40E1-A00D-240327598F52}" presName="conn2-1" presStyleLbl="parChTrans1D3" presStyleIdx="2" presStyleCnt="19"/>
      <dgm:spPr/>
    </dgm:pt>
    <dgm:pt modelId="{E04C5504-27E2-4671-B141-175E38B2FCB5}" type="pres">
      <dgm:prSet presAssocID="{A12BC054-21EB-40E1-A00D-240327598F52}" presName="connTx" presStyleLbl="parChTrans1D3" presStyleIdx="2" presStyleCnt="19"/>
      <dgm:spPr/>
    </dgm:pt>
    <dgm:pt modelId="{5516C88A-9DA3-4F2A-AEAA-7D1C38AED19B}" type="pres">
      <dgm:prSet presAssocID="{A7BC4CFF-842D-4306-BCF3-D1E0DDB6E8E6}" presName="root2" presStyleCnt="0"/>
      <dgm:spPr/>
    </dgm:pt>
    <dgm:pt modelId="{68EF2F9F-333B-4F0F-90DD-8F6B3D39C77A}" type="pres">
      <dgm:prSet presAssocID="{A7BC4CFF-842D-4306-BCF3-D1E0DDB6E8E6}" presName="LevelTwoTextNode" presStyleLbl="node3" presStyleIdx="2" presStyleCnt="19" custScaleX="260845" custScaleY="40804">
        <dgm:presLayoutVars>
          <dgm:chPref val="3"/>
        </dgm:presLayoutVars>
      </dgm:prSet>
      <dgm:spPr/>
    </dgm:pt>
    <dgm:pt modelId="{A833B325-D9B9-48E8-A179-CCA140E727B5}" type="pres">
      <dgm:prSet presAssocID="{A7BC4CFF-842D-4306-BCF3-D1E0DDB6E8E6}" presName="level3hierChild" presStyleCnt="0"/>
      <dgm:spPr/>
    </dgm:pt>
    <dgm:pt modelId="{BD04EF60-F201-4302-993C-32AD5E95B271}" type="pres">
      <dgm:prSet presAssocID="{BE73A80C-488D-45F5-A184-C3D53FCC8981}" presName="conn2-1" presStyleLbl="parChTrans1D3" presStyleIdx="3" presStyleCnt="19"/>
      <dgm:spPr/>
    </dgm:pt>
    <dgm:pt modelId="{DDDDD32A-7D89-4352-989A-1D7E2FFBB549}" type="pres">
      <dgm:prSet presAssocID="{BE73A80C-488D-45F5-A184-C3D53FCC8981}" presName="connTx" presStyleLbl="parChTrans1D3" presStyleIdx="3" presStyleCnt="19"/>
      <dgm:spPr/>
    </dgm:pt>
    <dgm:pt modelId="{8CCC868C-5FF9-4124-ADC8-EACFE596655D}" type="pres">
      <dgm:prSet presAssocID="{8876B368-0BFA-43D1-836A-B2C08B8DC4C1}" presName="root2" presStyleCnt="0"/>
      <dgm:spPr/>
    </dgm:pt>
    <dgm:pt modelId="{A7DBD9E1-5C31-4803-9E8B-09EDC528D709}" type="pres">
      <dgm:prSet presAssocID="{8876B368-0BFA-43D1-836A-B2C08B8DC4C1}" presName="LevelTwoTextNode" presStyleLbl="node3" presStyleIdx="3" presStyleCnt="19" custScaleX="260845" custScaleY="40804">
        <dgm:presLayoutVars>
          <dgm:chPref val="3"/>
        </dgm:presLayoutVars>
      </dgm:prSet>
      <dgm:spPr/>
    </dgm:pt>
    <dgm:pt modelId="{66096B7F-57DB-454F-BFDD-4991BB4E4E91}" type="pres">
      <dgm:prSet presAssocID="{8876B368-0BFA-43D1-836A-B2C08B8DC4C1}" presName="level3hierChild" presStyleCnt="0"/>
      <dgm:spPr/>
    </dgm:pt>
    <dgm:pt modelId="{D83ABA6C-34FB-4DBB-AD03-3EA0C0F882E5}" type="pres">
      <dgm:prSet presAssocID="{222658C2-44A4-4AEE-AFEF-DFDEE086DA70}" presName="conn2-1" presStyleLbl="parChTrans1D2" presStyleIdx="1" presStyleCnt="7"/>
      <dgm:spPr/>
    </dgm:pt>
    <dgm:pt modelId="{F91F4C14-22B3-4A1D-A27E-7C751E2C24E9}" type="pres">
      <dgm:prSet presAssocID="{222658C2-44A4-4AEE-AFEF-DFDEE086DA70}" presName="connTx" presStyleLbl="parChTrans1D2" presStyleIdx="1" presStyleCnt="7"/>
      <dgm:spPr/>
    </dgm:pt>
    <dgm:pt modelId="{4663F24E-207C-4C13-AF11-45CB0BCA2EF0}" type="pres">
      <dgm:prSet presAssocID="{EB0BCF97-5790-4E6A-A933-6D396B40A92C}" presName="root2" presStyleCnt="0"/>
      <dgm:spPr/>
    </dgm:pt>
    <dgm:pt modelId="{2F1FEEBA-1094-4C78-88D7-4E585450942C}" type="pres">
      <dgm:prSet presAssocID="{EB0BCF97-5790-4E6A-A933-6D396B40A92C}" presName="LevelTwoTextNode" presStyleLbl="node2" presStyleIdx="1" presStyleCnt="7" custScaleX="245063" custScaleY="66937" custLinFactNeighborY="-26117">
        <dgm:presLayoutVars>
          <dgm:chPref val="3"/>
        </dgm:presLayoutVars>
      </dgm:prSet>
      <dgm:spPr/>
    </dgm:pt>
    <dgm:pt modelId="{9D659946-1DCC-44BF-A0F7-E79BC77468EB}" type="pres">
      <dgm:prSet presAssocID="{EB0BCF97-5790-4E6A-A933-6D396B40A92C}" presName="level3hierChild" presStyleCnt="0"/>
      <dgm:spPr/>
    </dgm:pt>
    <dgm:pt modelId="{4EF4E803-FA29-48E6-8CB5-FDD1E9A42F62}" type="pres">
      <dgm:prSet presAssocID="{620C523A-4E70-40A5-8E29-5CC72CF07C49}" presName="conn2-1" presStyleLbl="parChTrans1D3" presStyleIdx="4" presStyleCnt="19"/>
      <dgm:spPr/>
    </dgm:pt>
    <dgm:pt modelId="{F5A1A304-AA37-4AE7-972F-093A0CB97DE6}" type="pres">
      <dgm:prSet presAssocID="{620C523A-4E70-40A5-8E29-5CC72CF07C49}" presName="connTx" presStyleLbl="parChTrans1D3" presStyleIdx="4" presStyleCnt="19"/>
      <dgm:spPr/>
    </dgm:pt>
    <dgm:pt modelId="{D7053E3E-89A0-484A-91F6-1494995A7057}" type="pres">
      <dgm:prSet presAssocID="{0132F373-65CE-4279-ADFB-B95F69BF48AA}" presName="root2" presStyleCnt="0"/>
      <dgm:spPr/>
    </dgm:pt>
    <dgm:pt modelId="{6BADBD42-44F8-449F-B6A7-068C29EDCE55}" type="pres">
      <dgm:prSet presAssocID="{0132F373-65CE-4279-ADFB-B95F69BF48AA}" presName="LevelTwoTextNode" presStyleLbl="node3" presStyleIdx="4" presStyleCnt="19" custScaleX="260845" custScaleY="40804" custLinFactNeighborX="-758" custLinFactNeighborY="59813">
        <dgm:presLayoutVars>
          <dgm:chPref val="3"/>
        </dgm:presLayoutVars>
      </dgm:prSet>
      <dgm:spPr/>
    </dgm:pt>
    <dgm:pt modelId="{96D89E50-33DC-40B7-AC4C-D05F8F8EA443}" type="pres">
      <dgm:prSet presAssocID="{0132F373-65CE-4279-ADFB-B95F69BF48AA}" presName="level3hierChild" presStyleCnt="0"/>
      <dgm:spPr/>
    </dgm:pt>
    <dgm:pt modelId="{C56B4B3A-9D92-45C8-903C-A1B057757B2B}" type="pres">
      <dgm:prSet presAssocID="{0D921190-2300-44E4-8815-8C2B05FED858}" presName="conn2-1" presStyleLbl="parChTrans1D3" presStyleIdx="5" presStyleCnt="19"/>
      <dgm:spPr/>
    </dgm:pt>
    <dgm:pt modelId="{1A5A24B9-99BC-49C4-A0A5-A9CFA772E491}" type="pres">
      <dgm:prSet presAssocID="{0D921190-2300-44E4-8815-8C2B05FED858}" presName="connTx" presStyleLbl="parChTrans1D3" presStyleIdx="5" presStyleCnt="19"/>
      <dgm:spPr/>
    </dgm:pt>
    <dgm:pt modelId="{3B23E7A8-3413-4DBD-9E4F-108608315B7E}" type="pres">
      <dgm:prSet presAssocID="{A9E9955D-90B9-428A-87C6-AE8BB8461060}" presName="root2" presStyleCnt="0"/>
      <dgm:spPr/>
    </dgm:pt>
    <dgm:pt modelId="{4778EAC3-3114-42D8-84BC-F15DAA0AFB0A}" type="pres">
      <dgm:prSet presAssocID="{A9E9955D-90B9-428A-87C6-AE8BB8461060}" presName="LevelTwoTextNode" presStyleLbl="node3" presStyleIdx="5" presStyleCnt="19" custScaleX="260845" custScaleY="40804" custLinFactNeighborX="-580" custLinFactNeighborY="-45028">
        <dgm:presLayoutVars>
          <dgm:chPref val="3"/>
        </dgm:presLayoutVars>
      </dgm:prSet>
      <dgm:spPr/>
    </dgm:pt>
    <dgm:pt modelId="{D1D8B42B-EFC0-4564-98ED-6B9D167CA89F}" type="pres">
      <dgm:prSet presAssocID="{A9E9955D-90B9-428A-87C6-AE8BB8461060}" presName="level3hierChild" presStyleCnt="0"/>
      <dgm:spPr/>
    </dgm:pt>
    <dgm:pt modelId="{CCD5D12A-ED5C-4D0A-924F-EE1168BCEDBE}" type="pres">
      <dgm:prSet presAssocID="{F7D3113D-5168-4057-A910-21CD92A41101}" presName="conn2-1" presStyleLbl="parChTrans1D3" presStyleIdx="6" presStyleCnt="19"/>
      <dgm:spPr/>
    </dgm:pt>
    <dgm:pt modelId="{1045FA61-0A15-4613-B5A5-A8E2FBB534A9}" type="pres">
      <dgm:prSet presAssocID="{F7D3113D-5168-4057-A910-21CD92A41101}" presName="connTx" presStyleLbl="parChTrans1D3" presStyleIdx="6" presStyleCnt="19"/>
      <dgm:spPr/>
    </dgm:pt>
    <dgm:pt modelId="{4BBBFECF-E249-46A4-9AC8-B51A0CA1AE0D}" type="pres">
      <dgm:prSet presAssocID="{FFF2F57A-4C4A-4CDE-969E-09D7A25584DA}" presName="root2" presStyleCnt="0"/>
      <dgm:spPr/>
    </dgm:pt>
    <dgm:pt modelId="{053C61FE-09E9-4011-B155-F0E796926CA0}" type="pres">
      <dgm:prSet presAssocID="{FFF2F57A-4C4A-4CDE-969E-09D7A25584DA}" presName="LevelTwoTextNode" presStyleLbl="node3" presStyleIdx="6" presStyleCnt="19" custScaleX="260845" custScaleY="40804" custLinFactNeighborX="-849" custLinFactNeighborY="-2520">
        <dgm:presLayoutVars>
          <dgm:chPref val="3"/>
        </dgm:presLayoutVars>
      </dgm:prSet>
      <dgm:spPr/>
    </dgm:pt>
    <dgm:pt modelId="{ACD327D9-F470-4DD7-8FDB-A08BC4B1F5B2}" type="pres">
      <dgm:prSet presAssocID="{FFF2F57A-4C4A-4CDE-969E-09D7A25584DA}" presName="level3hierChild" presStyleCnt="0"/>
      <dgm:spPr/>
    </dgm:pt>
    <dgm:pt modelId="{D57993B7-DC10-4423-B7C5-B49CC04DAF7C}" type="pres">
      <dgm:prSet presAssocID="{910033D3-14AE-47B6-A82D-3A5F3F12CA13}" presName="conn2-1" presStyleLbl="parChTrans1D3" presStyleIdx="7" presStyleCnt="19"/>
      <dgm:spPr/>
    </dgm:pt>
    <dgm:pt modelId="{923D1394-89A5-4E69-BF1C-551D7DA024E3}" type="pres">
      <dgm:prSet presAssocID="{910033D3-14AE-47B6-A82D-3A5F3F12CA13}" presName="connTx" presStyleLbl="parChTrans1D3" presStyleIdx="7" presStyleCnt="19"/>
      <dgm:spPr/>
    </dgm:pt>
    <dgm:pt modelId="{E241D4FE-6ECF-441A-BEAE-0F1F6087A0BB}" type="pres">
      <dgm:prSet presAssocID="{80346BCF-7FEF-4BC6-B1AB-4696E5FC69F3}" presName="root2" presStyleCnt="0"/>
      <dgm:spPr/>
    </dgm:pt>
    <dgm:pt modelId="{F70E3E29-0073-4EDC-A056-672CD55D99DC}" type="pres">
      <dgm:prSet presAssocID="{80346BCF-7FEF-4BC6-B1AB-4696E5FC69F3}" presName="LevelTwoTextNode" presStyleLbl="node3" presStyleIdx="7" presStyleCnt="19" custScaleX="260845" custScaleY="40804" custLinFactNeighborY="-5916">
        <dgm:presLayoutVars>
          <dgm:chPref val="3"/>
        </dgm:presLayoutVars>
      </dgm:prSet>
      <dgm:spPr/>
    </dgm:pt>
    <dgm:pt modelId="{5EEF3FB7-A2BE-4BC4-A261-823ECF18211C}" type="pres">
      <dgm:prSet presAssocID="{80346BCF-7FEF-4BC6-B1AB-4696E5FC69F3}" presName="level3hierChild" presStyleCnt="0"/>
      <dgm:spPr/>
    </dgm:pt>
    <dgm:pt modelId="{2C61F556-79AC-4C37-B698-BE29228C2E23}" type="pres">
      <dgm:prSet presAssocID="{9AB1F979-1957-41A3-BBA7-A033CBCA36FF}" presName="conn2-1" presStyleLbl="parChTrans1D3" presStyleIdx="8" presStyleCnt="19"/>
      <dgm:spPr/>
    </dgm:pt>
    <dgm:pt modelId="{C012DB2B-76D2-442A-8F37-9BC99F4AEE82}" type="pres">
      <dgm:prSet presAssocID="{9AB1F979-1957-41A3-BBA7-A033CBCA36FF}" presName="connTx" presStyleLbl="parChTrans1D3" presStyleIdx="8" presStyleCnt="19"/>
      <dgm:spPr/>
    </dgm:pt>
    <dgm:pt modelId="{A6BB42F6-7B10-49DE-B886-B4816F7E633C}" type="pres">
      <dgm:prSet presAssocID="{4300F58F-5B98-4B16-8D58-A1FFBB81A487}" presName="root2" presStyleCnt="0"/>
      <dgm:spPr/>
    </dgm:pt>
    <dgm:pt modelId="{30946233-1FB9-4BB2-AA7F-50C4918AD161}" type="pres">
      <dgm:prSet presAssocID="{4300F58F-5B98-4B16-8D58-A1FFBB81A487}" presName="LevelTwoTextNode" presStyleLbl="node3" presStyleIdx="8" presStyleCnt="19" custScaleX="260845" custScaleY="40804" custLinFactNeighborY="-9398">
        <dgm:presLayoutVars>
          <dgm:chPref val="3"/>
        </dgm:presLayoutVars>
      </dgm:prSet>
      <dgm:spPr/>
    </dgm:pt>
    <dgm:pt modelId="{6BDEF9A8-0E8C-44F9-9066-67585C4D4B9A}" type="pres">
      <dgm:prSet presAssocID="{4300F58F-5B98-4B16-8D58-A1FFBB81A487}" presName="level3hierChild" presStyleCnt="0"/>
      <dgm:spPr/>
    </dgm:pt>
    <dgm:pt modelId="{9695026B-B272-4BBE-A8E2-8DA03D6865D0}" type="pres">
      <dgm:prSet presAssocID="{9DA10883-F5B7-4705-B6A9-1818E238457F}" presName="conn2-1" presStyleLbl="parChTrans1D3" presStyleIdx="9" presStyleCnt="19"/>
      <dgm:spPr/>
    </dgm:pt>
    <dgm:pt modelId="{5340881F-19D3-460B-A2F0-721E95BA64E2}" type="pres">
      <dgm:prSet presAssocID="{9DA10883-F5B7-4705-B6A9-1818E238457F}" presName="connTx" presStyleLbl="parChTrans1D3" presStyleIdx="9" presStyleCnt="19"/>
      <dgm:spPr/>
    </dgm:pt>
    <dgm:pt modelId="{E530054F-6A49-4F10-84E4-20905A95BB20}" type="pres">
      <dgm:prSet presAssocID="{B4904640-2CF2-44FC-A094-83DE2F66311E}" presName="root2" presStyleCnt="0"/>
      <dgm:spPr/>
    </dgm:pt>
    <dgm:pt modelId="{456ECDDA-EFD3-40F6-8BA6-15E5F1264403}" type="pres">
      <dgm:prSet presAssocID="{B4904640-2CF2-44FC-A094-83DE2F66311E}" presName="LevelTwoTextNode" presStyleLbl="node3" presStyleIdx="9" presStyleCnt="19" custScaleX="260845" custScaleY="40804" custLinFactNeighborX="871" custLinFactNeighborY="-14621">
        <dgm:presLayoutVars>
          <dgm:chPref val="3"/>
        </dgm:presLayoutVars>
      </dgm:prSet>
      <dgm:spPr/>
    </dgm:pt>
    <dgm:pt modelId="{F59349EB-94A6-4EF6-9C6D-0365206EBA06}" type="pres">
      <dgm:prSet presAssocID="{B4904640-2CF2-44FC-A094-83DE2F66311E}" presName="level3hierChild" presStyleCnt="0"/>
      <dgm:spPr/>
    </dgm:pt>
    <dgm:pt modelId="{F39F9A05-48ED-4D10-B1AD-1CA1BDCE3D40}" type="pres">
      <dgm:prSet presAssocID="{C84D1E84-E819-425C-B88C-6E079BB4A93E}" presName="root1" presStyleCnt="0"/>
      <dgm:spPr/>
    </dgm:pt>
    <dgm:pt modelId="{7CF45ECB-8A08-40EE-9309-3EF23C8F1F2A}" type="pres">
      <dgm:prSet presAssocID="{C84D1E84-E819-425C-B88C-6E079BB4A93E}" presName="LevelOneTextNode" presStyleLbl="node0" presStyleIdx="1" presStyleCnt="3" custScaleX="148629" custLinFactNeighborX="-2952" custLinFactNeighborY="-12094">
        <dgm:presLayoutVars>
          <dgm:chPref val="3"/>
        </dgm:presLayoutVars>
      </dgm:prSet>
      <dgm:spPr/>
    </dgm:pt>
    <dgm:pt modelId="{6644FF09-C199-41C6-8847-971A5F9059F7}" type="pres">
      <dgm:prSet presAssocID="{C84D1E84-E819-425C-B88C-6E079BB4A93E}" presName="level2hierChild" presStyleCnt="0"/>
      <dgm:spPr/>
    </dgm:pt>
    <dgm:pt modelId="{71430435-1DB7-434D-8C49-3EED42CA73B8}" type="pres">
      <dgm:prSet presAssocID="{8C440740-BE94-4FC8-B662-CAC7221454EF}" presName="conn2-1" presStyleLbl="parChTrans1D2" presStyleIdx="2" presStyleCnt="7"/>
      <dgm:spPr/>
    </dgm:pt>
    <dgm:pt modelId="{0F187F09-6AF5-4020-9E34-ECACCEDA7947}" type="pres">
      <dgm:prSet presAssocID="{8C440740-BE94-4FC8-B662-CAC7221454EF}" presName="connTx" presStyleLbl="parChTrans1D2" presStyleIdx="2" presStyleCnt="7"/>
      <dgm:spPr/>
    </dgm:pt>
    <dgm:pt modelId="{C382FBEE-FFF9-42AE-B7D3-77524FCA15AE}" type="pres">
      <dgm:prSet presAssocID="{18BDDE89-9842-4497-91C9-6815F1F79414}" presName="root2" presStyleCnt="0"/>
      <dgm:spPr/>
    </dgm:pt>
    <dgm:pt modelId="{79273475-30A7-4426-8BFD-13B20F82667F}" type="pres">
      <dgm:prSet presAssocID="{18BDDE89-9842-4497-91C9-6815F1F79414}" presName="LevelTwoTextNode" presStyleLbl="node2" presStyleIdx="2" presStyleCnt="7" custScaleX="245063" custScaleY="60164" custLinFactNeighborX="-5490" custLinFactNeighborY="-11324">
        <dgm:presLayoutVars>
          <dgm:chPref val="3"/>
        </dgm:presLayoutVars>
      </dgm:prSet>
      <dgm:spPr/>
    </dgm:pt>
    <dgm:pt modelId="{7C5237F4-D2DB-4CB3-8A36-E576C4CC0F51}" type="pres">
      <dgm:prSet presAssocID="{18BDDE89-9842-4497-91C9-6815F1F79414}" presName="level3hierChild" presStyleCnt="0"/>
      <dgm:spPr/>
    </dgm:pt>
    <dgm:pt modelId="{CC318B44-0EE7-497C-889C-1F3CA5426819}" type="pres">
      <dgm:prSet presAssocID="{D2358089-DF5B-4DF8-8502-2837ACF5C2F5}" presName="conn2-1" presStyleLbl="parChTrans1D3" presStyleIdx="10" presStyleCnt="19"/>
      <dgm:spPr/>
    </dgm:pt>
    <dgm:pt modelId="{F1F10CCE-DC74-49E3-AE68-53CA9BD3677C}" type="pres">
      <dgm:prSet presAssocID="{D2358089-DF5B-4DF8-8502-2837ACF5C2F5}" presName="connTx" presStyleLbl="parChTrans1D3" presStyleIdx="10" presStyleCnt="19"/>
      <dgm:spPr/>
    </dgm:pt>
    <dgm:pt modelId="{803649F8-329D-4B24-BCFC-3E6C78D00D0E}" type="pres">
      <dgm:prSet presAssocID="{5F6E2E8D-497D-4948-9114-8ACD90FE8BC4}" presName="root2" presStyleCnt="0"/>
      <dgm:spPr/>
    </dgm:pt>
    <dgm:pt modelId="{B7789738-D695-4ED0-8BA8-95EF4CB5CE8E}" type="pres">
      <dgm:prSet presAssocID="{5F6E2E8D-497D-4948-9114-8ACD90FE8BC4}" presName="LevelTwoTextNode" presStyleLbl="node3" presStyleIdx="10" presStyleCnt="19" custScaleX="260845" custScaleY="40804" custLinFactNeighborX="-5987" custLinFactNeighborY="-5972">
        <dgm:presLayoutVars>
          <dgm:chPref val="3"/>
        </dgm:presLayoutVars>
      </dgm:prSet>
      <dgm:spPr/>
    </dgm:pt>
    <dgm:pt modelId="{818F61BF-E668-4327-AF83-5739427006A6}" type="pres">
      <dgm:prSet presAssocID="{5F6E2E8D-497D-4948-9114-8ACD90FE8BC4}" presName="level3hierChild" presStyleCnt="0"/>
      <dgm:spPr/>
    </dgm:pt>
    <dgm:pt modelId="{A5321DEB-1AEE-4040-9E83-1A1C9CB18A89}" type="pres">
      <dgm:prSet presAssocID="{AE0FEF33-A20D-4E85-9C9C-5CF60709CB1B}" presName="conn2-1" presStyleLbl="parChTrans1D3" presStyleIdx="11" presStyleCnt="19"/>
      <dgm:spPr/>
    </dgm:pt>
    <dgm:pt modelId="{5AAF22AA-F278-473F-8C27-E3EFEC86E203}" type="pres">
      <dgm:prSet presAssocID="{AE0FEF33-A20D-4E85-9C9C-5CF60709CB1B}" presName="connTx" presStyleLbl="parChTrans1D3" presStyleIdx="11" presStyleCnt="19"/>
      <dgm:spPr/>
    </dgm:pt>
    <dgm:pt modelId="{F84C12A0-A71C-4C3B-AE5A-382152486432}" type="pres">
      <dgm:prSet presAssocID="{C021AD34-9764-476F-9562-C07CBBE0483D}" presName="root2" presStyleCnt="0"/>
      <dgm:spPr/>
    </dgm:pt>
    <dgm:pt modelId="{8CD7B690-6EA4-4013-BAC4-05F00E2C13BC}" type="pres">
      <dgm:prSet presAssocID="{C021AD34-9764-476F-9562-C07CBBE0483D}" presName="LevelTwoTextNode" presStyleLbl="node3" presStyleIdx="11" presStyleCnt="19" custScaleX="260845" custScaleY="67652" custLinFactNeighborX="-6089" custLinFactNeighborY="-11678">
        <dgm:presLayoutVars>
          <dgm:chPref val="3"/>
        </dgm:presLayoutVars>
      </dgm:prSet>
      <dgm:spPr/>
    </dgm:pt>
    <dgm:pt modelId="{20BEB9AE-D883-45C4-AEDB-23159BAC422E}" type="pres">
      <dgm:prSet presAssocID="{C021AD34-9764-476F-9562-C07CBBE0483D}" presName="level3hierChild" presStyleCnt="0"/>
      <dgm:spPr/>
    </dgm:pt>
    <dgm:pt modelId="{758B1B4B-AA18-4591-9FF6-44013C66C6C1}" type="pres">
      <dgm:prSet presAssocID="{3944E4FE-65D3-45F9-A59A-D7AA0EFF2316}" presName="root1" presStyleCnt="0"/>
      <dgm:spPr/>
    </dgm:pt>
    <dgm:pt modelId="{BDF92487-78CC-48F6-8871-D3BF76BB22AD}" type="pres">
      <dgm:prSet presAssocID="{3944E4FE-65D3-45F9-A59A-D7AA0EFF2316}" presName="LevelOneTextNode" presStyleLbl="node0" presStyleIdx="2" presStyleCnt="3" custScaleX="146999" custLinFactNeighborX="-4432" custLinFactNeighborY="-16531">
        <dgm:presLayoutVars>
          <dgm:chPref val="3"/>
        </dgm:presLayoutVars>
      </dgm:prSet>
      <dgm:spPr/>
    </dgm:pt>
    <dgm:pt modelId="{F6A3B813-9A31-4FDA-98CC-1008D9E8CC25}" type="pres">
      <dgm:prSet presAssocID="{3944E4FE-65D3-45F9-A59A-D7AA0EFF2316}" presName="level2hierChild" presStyleCnt="0"/>
      <dgm:spPr/>
    </dgm:pt>
    <dgm:pt modelId="{E8C5C41F-6AF8-45AA-8A5D-BCB60052E9DA}" type="pres">
      <dgm:prSet presAssocID="{6E863676-A3EC-4B2D-857D-44175F826D60}" presName="conn2-1" presStyleLbl="parChTrans1D2" presStyleIdx="3" presStyleCnt="7"/>
      <dgm:spPr/>
    </dgm:pt>
    <dgm:pt modelId="{E78EAF51-D534-4BD5-817A-4C59BFA100BE}" type="pres">
      <dgm:prSet presAssocID="{6E863676-A3EC-4B2D-857D-44175F826D60}" presName="connTx" presStyleLbl="parChTrans1D2" presStyleIdx="3" presStyleCnt="7"/>
      <dgm:spPr/>
    </dgm:pt>
    <dgm:pt modelId="{9239AF66-5852-427D-BDEA-4E0B6E942739}" type="pres">
      <dgm:prSet presAssocID="{E0D24DE2-38FB-4D14-A097-4EAAF3239F39}" presName="root2" presStyleCnt="0"/>
      <dgm:spPr/>
    </dgm:pt>
    <dgm:pt modelId="{6DFA4119-073D-4B1C-8504-CC54DD5FF93D}" type="pres">
      <dgm:prSet presAssocID="{E0D24DE2-38FB-4D14-A097-4EAAF3239F39}" presName="LevelTwoTextNode" presStyleLbl="node2" presStyleIdx="3" presStyleCnt="7" custScaleX="245063" custScaleY="58583" custLinFactNeighborX="-963" custLinFactNeighborY="-4475">
        <dgm:presLayoutVars>
          <dgm:chPref val="3"/>
        </dgm:presLayoutVars>
      </dgm:prSet>
      <dgm:spPr/>
    </dgm:pt>
    <dgm:pt modelId="{CC139F27-941F-43CB-8649-A357FED0F9C5}" type="pres">
      <dgm:prSet presAssocID="{E0D24DE2-38FB-4D14-A097-4EAAF3239F39}" presName="level3hierChild" presStyleCnt="0"/>
      <dgm:spPr/>
    </dgm:pt>
    <dgm:pt modelId="{4B60A326-60E8-4FB8-8755-D3F10689155D}" type="pres">
      <dgm:prSet presAssocID="{8BB5C4B9-3FE2-474B-8BB1-70F311832F1C}" presName="conn2-1" presStyleLbl="parChTrans1D3" presStyleIdx="12" presStyleCnt="19"/>
      <dgm:spPr/>
    </dgm:pt>
    <dgm:pt modelId="{B9FF07A9-E175-4A93-AA0B-EAA4E97631A8}" type="pres">
      <dgm:prSet presAssocID="{8BB5C4B9-3FE2-474B-8BB1-70F311832F1C}" presName="connTx" presStyleLbl="parChTrans1D3" presStyleIdx="12" presStyleCnt="19"/>
      <dgm:spPr/>
    </dgm:pt>
    <dgm:pt modelId="{82611B01-FB9F-4813-8F20-2948D06804CC}" type="pres">
      <dgm:prSet presAssocID="{0C6EFB0C-28FB-42DD-AB7C-63D80354F8D7}" presName="root2" presStyleCnt="0"/>
      <dgm:spPr/>
    </dgm:pt>
    <dgm:pt modelId="{B806FF40-5AD3-4278-9E28-E42AED602D53}" type="pres">
      <dgm:prSet presAssocID="{0C6EFB0C-28FB-42DD-AB7C-63D80354F8D7}" presName="LevelTwoTextNode" presStyleLbl="node3" presStyleIdx="12" presStyleCnt="19" custScaleX="260845" custScaleY="40804" custLinFactNeighborX="-3965" custLinFactNeighborY="48733">
        <dgm:presLayoutVars>
          <dgm:chPref val="3"/>
        </dgm:presLayoutVars>
      </dgm:prSet>
      <dgm:spPr/>
    </dgm:pt>
    <dgm:pt modelId="{B871231B-E77F-4B6A-AD3D-B7004C6652D1}" type="pres">
      <dgm:prSet presAssocID="{0C6EFB0C-28FB-42DD-AB7C-63D80354F8D7}" presName="level3hierChild" presStyleCnt="0"/>
      <dgm:spPr/>
    </dgm:pt>
    <dgm:pt modelId="{346D2A5A-41EF-4F99-98F6-9C6C2E4905AC}" type="pres">
      <dgm:prSet presAssocID="{54B464E7-12A6-4895-AF45-A9FF1E47963B}" presName="conn2-1" presStyleLbl="parChTrans1D3" presStyleIdx="13" presStyleCnt="19"/>
      <dgm:spPr/>
    </dgm:pt>
    <dgm:pt modelId="{CD6F4CCA-8BB3-445E-B15B-A1E8D47934BE}" type="pres">
      <dgm:prSet presAssocID="{54B464E7-12A6-4895-AF45-A9FF1E47963B}" presName="connTx" presStyleLbl="parChTrans1D3" presStyleIdx="13" presStyleCnt="19"/>
      <dgm:spPr/>
    </dgm:pt>
    <dgm:pt modelId="{A95CA007-5A61-4A25-9869-3465D747D0C6}" type="pres">
      <dgm:prSet presAssocID="{0F8908B9-225F-4374-9C7B-24A0AF641688}" presName="root2" presStyleCnt="0"/>
      <dgm:spPr/>
    </dgm:pt>
    <dgm:pt modelId="{AE471EF2-0E98-41AD-8905-CBE4606EEA68}" type="pres">
      <dgm:prSet presAssocID="{0F8908B9-225F-4374-9C7B-24A0AF641688}" presName="LevelTwoTextNode" presStyleLbl="node3" presStyleIdx="13" presStyleCnt="19" custScaleX="260845" custScaleY="40804" custLinFactNeighborX="-3910" custLinFactNeighborY="-55818">
        <dgm:presLayoutVars>
          <dgm:chPref val="3"/>
        </dgm:presLayoutVars>
      </dgm:prSet>
      <dgm:spPr/>
    </dgm:pt>
    <dgm:pt modelId="{66A0C206-D1E8-4FBE-AA97-14B8A4D5D3DA}" type="pres">
      <dgm:prSet presAssocID="{0F8908B9-225F-4374-9C7B-24A0AF641688}" presName="level3hierChild" presStyleCnt="0"/>
      <dgm:spPr/>
    </dgm:pt>
    <dgm:pt modelId="{FFFEFA21-595F-44A2-BAC4-F1115EB19C18}" type="pres">
      <dgm:prSet presAssocID="{F07AF0F8-1C56-4EFF-9785-2D92263C34E6}" presName="conn2-1" presStyleLbl="parChTrans1D2" presStyleIdx="4" presStyleCnt="7"/>
      <dgm:spPr/>
    </dgm:pt>
    <dgm:pt modelId="{8ACF03BD-2CCB-48CD-8438-590B50248A3F}" type="pres">
      <dgm:prSet presAssocID="{F07AF0F8-1C56-4EFF-9785-2D92263C34E6}" presName="connTx" presStyleLbl="parChTrans1D2" presStyleIdx="4" presStyleCnt="7"/>
      <dgm:spPr/>
    </dgm:pt>
    <dgm:pt modelId="{9F4C2AE5-6156-401D-9950-DDEA69A04D7F}" type="pres">
      <dgm:prSet presAssocID="{859D490A-8328-4C8D-BB65-FA2B92E3922E}" presName="root2" presStyleCnt="0"/>
      <dgm:spPr/>
    </dgm:pt>
    <dgm:pt modelId="{D9B56EC2-134D-45E5-90D4-6606936E714B}" type="pres">
      <dgm:prSet presAssocID="{859D490A-8328-4C8D-BB65-FA2B92E3922E}" presName="LevelTwoTextNode" presStyleLbl="node2" presStyleIdx="4" presStyleCnt="7" custScaleX="245063" custScaleY="59583" custLinFactNeighborX="-863" custLinFactNeighborY="-1532">
        <dgm:presLayoutVars>
          <dgm:chPref val="3"/>
        </dgm:presLayoutVars>
      </dgm:prSet>
      <dgm:spPr/>
    </dgm:pt>
    <dgm:pt modelId="{5712E11C-8989-4466-AC70-26D9B4EDBA0B}" type="pres">
      <dgm:prSet presAssocID="{859D490A-8328-4C8D-BB65-FA2B92E3922E}" presName="level3hierChild" presStyleCnt="0"/>
      <dgm:spPr/>
    </dgm:pt>
    <dgm:pt modelId="{EFD47A81-2F14-4CB0-BA00-D772974D220C}" type="pres">
      <dgm:prSet presAssocID="{F74EC77D-07C0-4E1F-9CC0-E3A9DCAA8BA4}" presName="conn2-1" presStyleLbl="parChTrans1D3" presStyleIdx="14" presStyleCnt="19"/>
      <dgm:spPr/>
    </dgm:pt>
    <dgm:pt modelId="{53636F8C-35B9-433D-9ABE-991B09A40210}" type="pres">
      <dgm:prSet presAssocID="{F74EC77D-07C0-4E1F-9CC0-E3A9DCAA8BA4}" presName="connTx" presStyleLbl="parChTrans1D3" presStyleIdx="14" presStyleCnt="19"/>
      <dgm:spPr/>
    </dgm:pt>
    <dgm:pt modelId="{C65E976D-8864-4DEC-91B8-83E2DBD7EA1D}" type="pres">
      <dgm:prSet presAssocID="{C63A9CEA-0249-4917-8350-ED3630FAFF4E}" presName="root2" presStyleCnt="0"/>
      <dgm:spPr/>
    </dgm:pt>
    <dgm:pt modelId="{6C5B0D9D-42F7-4E62-9276-E602B723CD04}" type="pres">
      <dgm:prSet presAssocID="{C63A9CEA-0249-4917-8350-ED3630FAFF4E}" presName="LevelTwoTextNode" presStyleLbl="node3" presStyleIdx="14" presStyleCnt="19" custScaleX="260845" custScaleY="40804" custLinFactNeighborX="-3344" custLinFactNeighborY="-642">
        <dgm:presLayoutVars>
          <dgm:chPref val="3"/>
        </dgm:presLayoutVars>
      </dgm:prSet>
      <dgm:spPr/>
    </dgm:pt>
    <dgm:pt modelId="{396E5016-B9D7-4EEF-9216-947889036787}" type="pres">
      <dgm:prSet presAssocID="{C63A9CEA-0249-4917-8350-ED3630FAFF4E}" presName="level3hierChild" presStyleCnt="0"/>
      <dgm:spPr/>
    </dgm:pt>
    <dgm:pt modelId="{0DCA1FC1-0899-4A7A-910B-F1F545FF7A8C}" type="pres">
      <dgm:prSet presAssocID="{98311402-016B-42AC-97B0-7119C651D4C0}" presName="conn2-1" presStyleLbl="parChTrans1D2" presStyleIdx="5" presStyleCnt="7"/>
      <dgm:spPr/>
    </dgm:pt>
    <dgm:pt modelId="{BF0BC0D3-A1DB-4C37-BD85-889E9E12947F}" type="pres">
      <dgm:prSet presAssocID="{98311402-016B-42AC-97B0-7119C651D4C0}" presName="connTx" presStyleLbl="parChTrans1D2" presStyleIdx="5" presStyleCnt="7"/>
      <dgm:spPr/>
    </dgm:pt>
    <dgm:pt modelId="{F05BD81F-A57D-440E-BA9B-5611931AB18E}" type="pres">
      <dgm:prSet presAssocID="{1E18384B-1971-4AA6-82D6-2CA3AF34F06D}" presName="root2" presStyleCnt="0"/>
      <dgm:spPr/>
    </dgm:pt>
    <dgm:pt modelId="{5232CABB-1156-4F81-BB12-F91EC25EEBD2}" type="pres">
      <dgm:prSet presAssocID="{1E18384B-1971-4AA6-82D6-2CA3AF34F06D}" presName="LevelTwoTextNode" presStyleLbl="node2" presStyleIdx="5" presStyleCnt="7" custScaleX="245063" custScaleY="64088" custLinFactNeighborX="-774">
        <dgm:presLayoutVars>
          <dgm:chPref val="3"/>
        </dgm:presLayoutVars>
      </dgm:prSet>
      <dgm:spPr/>
    </dgm:pt>
    <dgm:pt modelId="{62FDF9DD-2992-4D59-9D73-DBC97550E8DD}" type="pres">
      <dgm:prSet presAssocID="{1E18384B-1971-4AA6-82D6-2CA3AF34F06D}" presName="level3hierChild" presStyleCnt="0"/>
      <dgm:spPr/>
    </dgm:pt>
    <dgm:pt modelId="{2DA4BA74-FC42-43EE-9DB7-F53C278A8F36}" type="pres">
      <dgm:prSet presAssocID="{53E94B1B-1586-41CA-A345-3110A8A8A594}" presName="conn2-1" presStyleLbl="parChTrans1D3" presStyleIdx="15" presStyleCnt="19"/>
      <dgm:spPr/>
    </dgm:pt>
    <dgm:pt modelId="{7BDD0824-2259-487D-92FB-A3B844438208}" type="pres">
      <dgm:prSet presAssocID="{53E94B1B-1586-41CA-A345-3110A8A8A594}" presName="connTx" presStyleLbl="parChTrans1D3" presStyleIdx="15" presStyleCnt="19"/>
      <dgm:spPr/>
    </dgm:pt>
    <dgm:pt modelId="{E2DEDAC0-5AF2-4226-A2F7-5634488F9C22}" type="pres">
      <dgm:prSet presAssocID="{3AF7EDEB-C315-4011-A1B1-FF2FB455C90B}" presName="root2" presStyleCnt="0"/>
      <dgm:spPr/>
    </dgm:pt>
    <dgm:pt modelId="{7D701F67-4387-463D-B554-4D62A39DA794}" type="pres">
      <dgm:prSet presAssocID="{3AF7EDEB-C315-4011-A1B1-FF2FB455C90B}" presName="LevelTwoTextNode" presStyleLbl="node3" presStyleIdx="15" presStyleCnt="19" custScaleX="260845" custScaleY="40804" custLinFactNeighborX="-2568" custLinFactNeighborY="4255">
        <dgm:presLayoutVars>
          <dgm:chPref val="3"/>
        </dgm:presLayoutVars>
      </dgm:prSet>
      <dgm:spPr/>
    </dgm:pt>
    <dgm:pt modelId="{D84C2CC1-B5FE-45A5-9171-42F48D9867EA}" type="pres">
      <dgm:prSet presAssocID="{3AF7EDEB-C315-4011-A1B1-FF2FB455C90B}" presName="level3hierChild" presStyleCnt="0"/>
      <dgm:spPr/>
    </dgm:pt>
    <dgm:pt modelId="{EECAB5ED-5AAA-4FB9-91BD-07A048CBAFA1}" type="pres">
      <dgm:prSet presAssocID="{17DFFE2C-FE84-476E-BDD0-A937A4AE040C}" presName="conn2-1" presStyleLbl="parChTrans1D3" presStyleIdx="16" presStyleCnt="19"/>
      <dgm:spPr/>
    </dgm:pt>
    <dgm:pt modelId="{6F1AAE9C-1BE5-47EF-AC13-12B5E22A23F6}" type="pres">
      <dgm:prSet presAssocID="{17DFFE2C-FE84-476E-BDD0-A937A4AE040C}" presName="connTx" presStyleLbl="parChTrans1D3" presStyleIdx="16" presStyleCnt="19"/>
      <dgm:spPr/>
    </dgm:pt>
    <dgm:pt modelId="{13718B6F-5EA9-43CB-81B6-34C9D9C8CC0B}" type="pres">
      <dgm:prSet presAssocID="{DBFD400E-FADC-455C-B73E-16E5F65B1F02}" presName="root2" presStyleCnt="0"/>
      <dgm:spPr/>
    </dgm:pt>
    <dgm:pt modelId="{C8E36855-CA82-441C-85ED-481C37D19AE2}" type="pres">
      <dgm:prSet presAssocID="{DBFD400E-FADC-455C-B73E-16E5F65B1F02}" presName="LevelTwoTextNode" presStyleLbl="node3" presStyleIdx="16" presStyleCnt="19" custScaleX="260845" custScaleY="40804" custLinFactNeighborX="-2831" custLinFactNeighborY="1509">
        <dgm:presLayoutVars>
          <dgm:chPref val="3"/>
        </dgm:presLayoutVars>
      </dgm:prSet>
      <dgm:spPr/>
    </dgm:pt>
    <dgm:pt modelId="{3C80023E-BD31-45E3-A780-6C402969497D}" type="pres">
      <dgm:prSet presAssocID="{DBFD400E-FADC-455C-B73E-16E5F65B1F02}" presName="level3hierChild" presStyleCnt="0"/>
      <dgm:spPr/>
    </dgm:pt>
    <dgm:pt modelId="{9ABA36CF-43C1-436B-9191-D484618F44C2}" type="pres">
      <dgm:prSet presAssocID="{A9A3B599-482F-42A8-BD62-7B9480B58EC5}" presName="conn2-1" presStyleLbl="parChTrans1D3" presStyleIdx="17" presStyleCnt="19"/>
      <dgm:spPr/>
    </dgm:pt>
    <dgm:pt modelId="{9C93512C-AD0F-4A73-B452-4519DE6F3DB3}" type="pres">
      <dgm:prSet presAssocID="{A9A3B599-482F-42A8-BD62-7B9480B58EC5}" presName="connTx" presStyleLbl="parChTrans1D3" presStyleIdx="17" presStyleCnt="19"/>
      <dgm:spPr/>
    </dgm:pt>
    <dgm:pt modelId="{D9B1B562-F340-481D-98B9-9F8BD019D9FD}" type="pres">
      <dgm:prSet presAssocID="{D7F4DD72-DD0E-4818-8574-B5D98BD4A289}" presName="root2" presStyleCnt="0"/>
      <dgm:spPr/>
    </dgm:pt>
    <dgm:pt modelId="{908221B9-1D98-43A8-9089-C96627AADFF7}" type="pres">
      <dgm:prSet presAssocID="{D7F4DD72-DD0E-4818-8574-B5D98BD4A289}" presName="LevelTwoTextNode" presStyleLbl="node3" presStyleIdx="17" presStyleCnt="19" custScaleX="260845" custScaleY="40804" custLinFactNeighborX="-2398" custLinFactNeighborY="-5720">
        <dgm:presLayoutVars>
          <dgm:chPref val="3"/>
        </dgm:presLayoutVars>
      </dgm:prSet>
      <dgm:spPr/>
    </dgm:pt>
    <dgm:pt modelId="{CA42696D-799A-4A81-B4C4-013DF7BD4C60}" type="pres">
      <dgm:prSet presAssocID="{D7F4DD72-DD0E-4818-8574-B5D98BD4A289}" presName="level3hierChild" presStyleCnt="0"/>
      <dgm:spPr/>
    </dgm:pt>
    <dgm:pt modelId="{57C181B1-E5D1-4CC9-B25F-08C4CAEF6450}" type="pres">
      <dgm:prSet presAssocID="{9E2F82AA-34FE-48DB-9892-9B52685F2D1D}" presName="conn2-1" presStyleLbl="parChTrans1D2" presStyleIdx="6" presStyleCnt="7"/>
      <dgm:spPr/>
    </dgm:pt>
    <dgm:pt modelId="{6B3CB320-9C78-4074-836F-7EB4CB88F04C}" type="pres">
      <dgm:prSet presAssocID="{9E2F82AA-34FE-48DB-9892-9B52685F2D1D}" presName="connTx" presStyleLbl="parChTrans1D2" presStyleIdx="6" presStyleCnt="7"/>
      <dgm:spPr/>
    </dgm:pt>
    <dgm:pt modelId="{DF67517F-7BD2-424A-94EF-051C2852D1E6}" type="pres">
      <dgm:prSet presAssocID="{5582DF0D-4811-4099-9CE7-AC6A0721DE51}" presName="root2" presStyleCnt="0"/>
      <dgm:spPr/>
    </dgm:pt>
    <dgm:pt modelId="{5750905E-BDD3-4D06-9CAC-543189CBF31B}" type="pres">
      <dgm:prSet presAssocID="{5582DF0D-4811-4099-9CE7-AC6A0721DE51}" presName="LevelTwoTextNode" presStyleLbl="node2" presStyleIdx="6" presStyleCnt="7" custScaleX="245063" custScaleY="63035" custLinFactNeighborX="-1603" custLinFactNeighborY="547">
        <dgm:presLayoutVars>
          <dgm:chPref val="3"/>
        </dgm:presLayoutVars>
      </dgm:prSet>
      <dgm:spPr/>
    </dgm:pt>
    <dgm:pt modelId="{E4B8EE96-F139-4546-9423-3FBE90E89593}" type="pres">
      <dgm:prSet presAssocID="{5582DF0D-4811-4099-9CE7-AC6A0721DE51}" presName="level3hierChild" presStyleCnt="0"/>
      <dgm:spPr/>
    </dgm:pt>
    <dgm:pt modelId="{98E56215-61EF-4B2B-A34C-7D29AA8A4276}" type="pres">
      <dgm:prSet presAssocID="{6BB92758-E725-41D2-BE53-13E2D22A8F88}" presName="conn2-1" presStyleLbl="parChTrans1D3" presStyleIdx="18" presStyleCnt="19"/>
      <dgm:spPr/>
    </dgm:pt>
    <dgm:pt modelId="{C1B0B380-81F2-46DD-AA57-CE3DE83A19F7}" type="pres">
      <dgm:prSet presAssocID="{6BB92758-E725-41D2-BE53-13E2D22A8F88}" presName="connTx" presStyleLbl="parChTrans1D3" presStyleIdx="18" presStyleCnt="19"/>
      <dgm:spPr/>
    </dgm:pt>
    <dgm:pt modelId="{BEB5C9EE-2DAE-4615-82FA-D488FB934B4E}" type="pres">
      <dgm:prSet presAssocID="{A00EA5B2-AFDA-4BF4-BDFA-DBA40EC6E391}" presName="root2" presStyleCnt="0"/>
      <dgm:spPr/>
    </dgm:pt>
    <dgm:pt modelId="{C5C39730-6A0B-4EDA-BC76-14CD15A7B2DE}" type="pres">
      <dgm:prSet presAssocID="{A00EA5B2-AFDA-4BF4-BDFA-DBA40EC6E391}" presName="LevelTwoTextNode" presStyleLbl="node3" presStyleIdx="18" presStyleCnt="19" custScaleX="260845" custScaleY="40804" custLinFactNeighborX="-1696" custLinFactNeighborY="901">
        <dgm:presLayoutVars>
          <dgm:chPref val="3"/>
        </dgm:presLayoutVars>
      </dgm:prSet>
      <dgm:spPr/>
    </dgm:pt>
    <dgm:pt modelId="{7DE6754D-EEC1-48B4-9ED6-AA47530FEE48}" type="pres">
      <dgm:prSet presAssocID="{A00EA5B2-AFDA-4BF4-BDFA-DBA40EC6E391}" presName="level3hierChild" presStyleCnt="0"/>
      <dgm:spPr/>
    </dgm:pt>
  </dgm:ptLst>
  <dgm:cxnLst>
    <dgm:cxn modelId="{D8F5E000-92C7-4E37-A037-BC2F367C8E83}" type="presOf" srcId="{8F7A0B4A-63E9-4B04-9D45-5EE0BD49F34A}" destId="{F4B84E25-2937-4CDA-BC16-0F663BBD93D8}" srcOrd="1" destOrd="0" presId="urn:microsoft.com/office/officeart/2005/8/layout/hierarchy2"/>
    <dgm:cxn modelId="{0233BB03-6E7A-443A-9BBA-2CBFF4BFD27A}" type="presOf" srcId="{AE0FEF33-A20D-4E85-9C9C-5CF60709CB1B}" destId="{5AAF22AA-F278-473F-8C27-E3EFEC86E203}" srcOrd="1" destOrd="0" presId="urn:microsoft.com/office/officeart/2005/8/layout/hierarchy2"/>
    <dgm:cxn modelId="{DD875A08-D570-4087-A344-43B4C2FC5A5E}" type="presOf" srcId="{8BB5C4B9-3FE2-474B-8BB1-70F311832F1C}" destId="{B9FF07A9-E175-4A93-AA0B-EAA4E97631A8}" srcOrd="1" destOrd="0" presId="urn:microsoft.com/office/officeart/2005/8/layout/hierarchy2"/>
    <dgm:cxn modelId="{3964DD14-A816-401A-8127-3EC640CFD7BC}" type="presOf" srcId="{3944E4FE-65D3-45F9-A59A-D7AA0EFF2316}" destId="{BDF92487-78CC-48F6-8871-D3BF76BB22AD}" srcOrd="0" destOrd="0" presId="urn:microsoft.com/office/officeart/2005/8/layout/hierarchy2"/>
    <dgm:cxn modelId="{EAB8BC15-160F-4921-A9FF-F99D9BBD5546}" srcId="{1E18384B-1971-4AA6-82D6-2CA3AF34F06D}" destId="{DBFD400E-FADC-455C-B73E-16E5F65B1F02}" srcOrd="1" destOrd="0" parTransId="{17DFFE2C-FE84-476E-BDD0-A937A4AE040C}" sibTransId="{5FE1CFCC-4825-4340-88C8-3E1594F12D74}"/>
    <dgm:cxn modelId="{479F2116-ABBF-471D-8AF5-C152802A75C7}" type="presOf" srcId="{1E18384B-1971-4AA6-82D6-2CA3AF34F06D}" destId="{5232CABB-1156-4F81-BB12-F91EC25EEBD2}" srcOrd="0" destOrd="0" presId="urn:microsoft.com/office/officeart/2005/8/layout/hierarchy2"/>
    <dgm:cxn modelId="{2A325319-2EA7-4671-83EB-02EC2A3E0E11}" type="presOf" srcId="{A12BC054-21EB-40E1-A00D-240327598F52}" destId="{7B1BC9DC-413A-48E8-B56B-4EDB47F677F1}" srcOrd="0" destOrd="0" presId="urn:microsoft.com/office/officeart/2005/8/layout/hierarchy2"/>
    <dgm:cxn modelId="{DB54B51C-D736-4141-9336-0BF5469EFBF0}" type="presOf" srcId="{8C440740-BE94-4FC8-B662-CAC7221454EF}" destId="{71430435-1DB7-434D-8C49-3EED42CA73B8}" srcOrd="0" destOrd="0" presId="urn:microsoft.com/office/officeart/2005/8/layout/hierarchy2"/>
    <dgm:cxn modelId="{0979E11C-D8CC-429A-B22B-2D6E9E31D6FA}" type="presOf" srcId="{F7D3113D-5168-4057-A910-21CD92A41101}" destId="{1045FA61-0A15-4613-B5A5-A8E2FBB534A9}" srcOrd="1" destOrd="0" presId="urn:microsoft.com/office/officeart/2005/8/layout/hierarchy2"/>
    <dgm:cxn modelId="{BB4D0B1D-F8DF-4CB9-8C5F-7864D52EA3A5}" srcId="{3944E4FE-65D3-45F9-A59A-D7AA0EFF2316}" destId="{5582DF0D-4811-4099-9CE7-AC6A0721DE51}" srcOrd="3" destOrd="0" parTransId="{9E2F82AA-34FE-48DB-9892-9B52685F2D1D}" sibTransId="{FF701E2F-6E65-469B-884B-E0C2A4333A4F}"/>
    <dgm:cxn modelId="{F784191D-877E-4A76-BC33-7A01CB5F9185}" srcId="{37FFC0B4-39D9-4B5C-87C6-3179927DF253}" destId="{EB0BCF97-5790-4E6A-A933-6D396B40A92C}" srcOrd="1" destOrd="0" parTransId="{222658C2-44A4-4AEE-AFEF-DFDEE086DA70}" sibTransId="{420C9461-39F2-4F83-9A12-DEEE0100D840}"/>
    <dgm:cxn modelId="{C0AF2C22-DA2A-4536-A9D6-A31C8117A904}" type="presOf" srcId="{9E2F82AA-34FE-48DB-9892-9B52685F2D1D}" destId="{57C181B1-E5D1-4CC9-B25F-08C4CAEF6450}" srcOrd="0" destOrd="0" presId="urn:microsoft.com/office/officeart/2005/8/layout/hierarchy2"/>
    <dgm:cxn modelId="{CE159F23-2703-49F7-B3BB-C3AE60BA40A6}" srcId="{5BD25C80-9085-41C6-B265-59E02BC5F3E7}" destId="{37FFC0B4-39D9-4B5C-87C6-3179927DF253}" srcOrd="0" destOrd="0" parTransId="{3071DC2D-B5B5-44D7-815C-CE2E2BB5FDC7}" sibTransId="{0F2CD4AF-DFB9-4F1B-B390-C06428D03A04}"/>
    <dgm:cxn modelId="{6BC75A26-0BBD-40C8-BCE2-2DDBEA7BABC6}" type="presOf" srcId="{CEA74443-3167-4DEB-A548-D37FEA91641A}" destId="{03B984AA-ED50-41C9-A1F5-F1EE878A19A2}" srcOrd="0" destOrd="0" presId="urn:microsoft.com/office/officeart/2005/8/layout/hierarchy2"/>
    <dgm:cxn modelId="{9A88B327-79F7-476C-AC6B-87A90B518B55}" type="presOf" srcId="{6E863676-A3EC-4B2D-857D-44175F826D60}" destId="{E8C5C41F-6AF8-45AA-8A5D-BCB60052E9DA}" srcOrd="0" destOrd="0" presId="urn:microsoft.com/office/officeart/2005/8/layout/hierarchy2"/>
    <dgm:cxn modelId="{48800128-A8AD-4D26-9BCB-7A67BE1B441E}" srcId="{1E18384B-1971-4AA6-82D6-2CA3AF34F06D}" destId="{D7F4DD72-DD0E-4818-8574-B5D98BD4A289}" srcOrd="2" destOrd="0" parTransId="{A9A3B599-482F-42A8-BD62-7B9480B58EC5}" sibTransId="{8468B1A7-E0E3-4F0F-A0B0-38636BF34981}"/>
    <dgm:cxn modelId="{87AE4228-2FE7-4DB7-BF8C-F3D8E0DE967E}" type="presOf" srcId="{8876B368-0BFA-43D1-836A-B2C08B8DC4C1}" destId="{A7DBD9E1-5C31-4803-9E8B-09EDC528D709}" srcOrd="0" destOrd="0" presId="urn:microsoft.com/office/officeart/2005/8/layout/hierarchy2"/>
    <dgm:cxn modelId="{F2921029-4736-41A7-94FB-A98E1218C85E}" type="presOf" srcId="{D2358089-DF5B-4DF8-8502-2837ACF5C2F5}" destId="{F1F10CCE-DC74-49E3-AE68-53CA9BD3677C}" srcOrd="1" destOrd="0" presId="urn:microsoft.com/office/officeart/2005/8/layout/hierarchy2"/>
    <dgm:cxn modelId="{48201629-A805-4C95-9576-D27A334124BB}" srcId="{EB0BCF97-5790-4E6A-A933-6D396B40A92C}" destId="{0132F373-65CE-4279-ADFB-B95F69BF48AA}" srcOrd="0" destOrd="0" parTransId="{620C523A-4E70-40A5-8E29-5CC72CF07C49}" sibTransId="{79760A34-6728-431D-B3EB-31A07C56DCBA}"/>
    <dgm:cxn modelId="{C5CD042D-21F3-48CA-AECE-A064D688B39E}" type="presOf" srcId="{0132F373-65CE-4279-ADFB-B95F69BF48AA}" destId="{6BADBD42-44F8-449F-B6A7-068C29EDCE55}" srcOrd="0" destOrd="0" presId="urn:microsoft.com/office/officeart/2005/8/layout/hierarchy2"/>
    <dgm:cxn modelId="{491A9430-FB52-4B0A-A73D-0CA88AAB01EC}" type="presOf" srcId="{910033D3-14AE-47B6-A82D-3A5F3F12CA13}" destId="{923D1394-89A5-4E69-BF1C-551D7DA024E3}" srcOrd="1" destOrd="0" presId="urn:microsoft.com/office/officeart/2005/8/layout/hierarchy2"/>
    <dgm:cxn modelId="{ADC49430-BB73-4FCE-8ABB-4E3937AE2DAD}" type="presOf" srcId="{8F7A0B4A-63E9-4B04-9D45-5EE0BD49F34A}" destId="{87774FDB-F5AE-49A5-9B85-5CE298E08A18}" srcOrd="0" destOrd="0" presId="urn:microsoft.com/office/officeart/2005/8/layout/hierarchy2"/>
    <dgm:cxn modelId="{4C3C2831-B92A-4D04-8F6D-A4ADDCE12734}" type="presOf" srcId="{9DA10883-F5B7-4705-B6A9-1818E238457F}" destId="{5340881F-19D3-460B-A2F0-721E95BA64E2}" srcOrd="1" destOrd="0" presId="urn:microsoft.com/office/officeart/2005/8/layout/hierarchy2"/>
    <dgm:cxn modelId="{BCE8B333-C432-4C5D-8F28-361595FB537A}" srcId="{EB0BCF97-5790-4E6A-A933-6D396B40A92C}" destId="{80346BCF-7FEF-4BC6-B1AB-4696E5FC69F3}" srcOrd="3" destOrd="0" parTransId="{910033D3-14AE-47B6-A82D-3A5F3F12CA13}" sibTransId="{CECF9664-EE03-4029-910E-3A9438CE0F31}"/>
    <dgm:cxn modelId="{8D277735-7804-4933-BFF7-2304F22156BD}" type="presOf" srcId="{C63A9CEA-0249-4917-8350-ED3630FAFF4E}" destId="{6C5B0D9D-42F7-4E62-9276-E602B723CD04}" srcOrd="0" destOrd="0" presId="urn:microsoft.com/office/officeart/2005/8/layout/hierarchy2"/>
    <dgm:cxn modelId="{6FD45437-1EC5-4DB3-8411-57F557BF387F}" srcId="{3944E4FE-65D3-45F9-A59A-D7AA0EFF2316}" destId="{859D490A-8328-4C8D-BB65-FA2B92E3922E}" srcOrd="1" destOrd="0" parTransId="{F07AF0F8-1C56-4EFF-9785-2D92263C34E6}" sibTransId="{68645705-F73B-4900-8B88-345119DFB36B}"/>
    <dgm:cxn modelId="{87909237-1E66-43E5-BF39-AFAA4A240201}" srcId="{EB0BCF97-5790-4E6A-A933-6D396B40A92C}" destId="{B4904640-2CF2-44FC-A094-83DE2F66311E}" srcOrd="5" destOrd="0" parTransId="{9DA10883-F5B7-4705-B6A9-1818E238457F}" sibTransId="{F7199F28-8343-4C3A-9C66-634A8F9A3018}"/>
    <dgm:cxn modelId="{1B5A7338-C6D5-43E7-9D94-4CB4B8BBB151}" type="presOf" srcId="{DBFD400E-FADC-455C-B73E-16E5F65B1F02}" destId="{C8E36855-CA82-441C-85ED-481C37D19AE2}" srcOrd="0" destOrd="0" presId="urn:microsoft.com/office/officeart/2005/8/layout/hierarchy2"/>
    <dgm:cxn modelId="{64A17E38-BABB-43A3-823D-9CE72D9D0CBC}" type="presOf" srcId="{620C523A-4E70-40A5-8E29-5CC72CF07C49}" destId="{F5A1A304-AA37-4AE7-972F-093A0CB97DE6}" srcOrd="1" destOrd="0" presId="urn:microsoft.com/office/officeart/2005/8/layout/hierarchy2"/>
    <dgm:cxn modelId="{2E546139-789F-4077-BFCB-40984C31A6C9}" type="presOf" srcId="{F74EC77D-07C0-4E1F-9CC0-E3A9DCAA8BA4}" destId="{53636F8C-35B9-433D-9ABE-991B09A40210}" srcOrd="1" destOrd="0" presId="urn:microsoft.com/office/officeart/2005/8/layout/hierarchy2"/>
    <dgm:cxn modelId="{3FBF2D3E-36FF-47D7-BB58-E1240B6D11FD}" type="presOf" srcId="{A9E9955D-90B9-428A-87C6-AE8BB8461060}" destId="{4778EAC3-3114-42D8-84BC-F15DAA0AFB0A}" srcOrd="0" destOrd="0" presId="urn:microsoft.com/office/officeart/2005/8/layout/hierarchy2"/>
    <dgm:cxn modelId="{3DB12B3F-2297-4228-9704-4EE5A3F107A0}" srcId="{EB0BCF97-5790-4E6A-A933-6D396B40A92C}" destId="{FFF2F57A-4C4A-4CDE-969E-09D7A25584DA}" srcOrd="2" destOrd="0" parTransId="{F7D3113D-5168-4057-A910-21CD92A41101}" sibTransId="{3745C928-9DDE-4B9A-897A-7BDEFE16E495}"/>
    <dgm:cxn modelId="{BCA2983F-3631-42B7-9CE1-293649859439}" type="presOf" srcId="{EB0BCF97-5790-4E6A-A933-6D396B40A92C}" destId="{2F1FEEBA-1094-4C78-88D7-4E585450942C}" srcOrd="0" destOrd="0" presId="urn:microsoft.com/office/officeart/2005/8/layout/hierarchy2"/>
    <dgm:cxn modelId="{1D14465E-0714-41E8-B69E-6E8A2E3FC7E8}" type="presOf" srcId="{4300F58F-5B98-4B16-8D58-A1FFBB81A487}" destId="{30946233-1FB9-4BB2-AA7F-50C4918AD161}" srcOrd="0" destOrd="0" presId="urn:microsoft.com/office/officeart/2005/8/layout/hierarchy2"/>
    <dgm:cxn modelId="{B523BA5E-0AD5-49EF-A697-2643BCDD939B}" type="presOf" srcId="{8BB5C4B9-3FE2-474B-8BB1-70F311832F1C}" destId="{4B60A326-60E8-4FB8-8755-D3F10689155D}" srcOrd="0" destOrd="0" presId="urn:microsoft.com/office/officeart/2005/8/layout/hierarchy2"/>
    <dgm:cxn modelId="{123D8561-F7BE-4A22-8B25-EFAD7FD6756D}" srcId="{3472067B-7997-484E-B74D-158833844BBD}" destId="{ACDFA2E8-551B-4468-9ABE-CA5D70F0BC0A}" srcOrd="0" destOrd="0" parTransId="{CEA74443-3167-4DEB-A548-D37FEA91641A}" sibTransId="{3FD426E7-7989-457A-8EF6-BC98D04D870F}"/>
    <dgm:cxn modelId="{118C9544-8668-49E6-843C-C2F9B494DCF8}" type="presOf" srcId="{A9A3B599-482F-42A8-BD62-7B9480B58EC5}" destId="{9C93512C-AD0F-4A73-B452-4519DE6F3DB3}" srcOrd="1" destOrd="0" presId="urn:microsoft.com/office/officeart/2005/8/layout/hierarchy2"/>
    <dgm:cxn modelId="{225D3066-EB8B-4F05-ABBF-E1626A6B137C}" type="presOf" srcId="{17DFFE2C-FE84-476E-BDD0-A937A4AE040C}" destId="{EECAB5ED-5AAA-4FB9-91BD-07A048CBAFA1}" srcOrd="0" destOrd="0" presId="urn:microsoft.com/office/officeart/2005/8/layout/hierarchy2"/>
    <dgm:cxn modelId="{3798476A-32F3-4E63-BF91-1A243371F8B7}" type="presOf" srcId="{AE0FEF33-A20D-4E85-9C9C-5CF60709CB1B}" destId="{A5321DEB-1AEE-4040-9E83-1A1C9CB18A89}" srcOrd="0" destOrd="0" presId="urn:microsoft.com/office/officeart/2005/8/layout/hierarchy2"/>
    <dgm:cxn modelId="{34EA716A-F8E0-4A65-84DF-BA1F78E4A387}" type="presOf" srcId="{3AF7EDEB-C315-4011-A1B1-FF2FB455C90B}" destId="{7D701F67-4387-463D-B554-4D62A39DA794}" srcOrd="0" destOrd="0" presId="urn:microsoft.com/office/officeart/2005/8/layout/hierarchy2"/>
    <dgm:cxn modelId="{E3D6774C-021C-4D43-9406-0D1B2F6410BA}" type="presOf" srcId="{CEA74443-3167-4DEB-A548-D37FEA91641A}" destId="{E15F16F1-8E31-45C2-8968-70418A20BA44}" srcOrd="1" destOrd="0" presId="urn:microsoft.com/office/officeart/2005/8/layout/hierarchy2"/>
    <dgm:cxn modelId="{7D80204E-1498-4E93-8D91-A7468A01151C}" type="presOf" srcId="{53E94B1B-1586-41CA-A345-3110A8A8A594}" destId="{2DA4BA74-FC42-43EE-9DB7-F53C278A8F36}" srcOrd="0" destOrd="0" presId="urn:microsoft.com/office/officeart/2005/8/layout/hierarchy2"/>
    <dgm:cxn modelId="{79E97C70-8E72-46CA-9813-14023921E6CE}" type="presOf" srcId="{C84D1E84-E819-425C-B88C-6E079BB4A93E}" destId="{7CF45ECB-8A08-40EE-9309-3EF23C8F1F2A}" srcOrd="0" destOrd="0" presId="urn:microsoft.com/office/officeart/2005/8/layout/hierarchy2"/>
    <dgm:cxn modelId="{B02ED170-C259-4900-A3C8-F77E9A789E0B}" type="presOf" srcId="{80346BCF-7FEF-4BC6-B1AB-4696E5FC69F3}" destId="{F70E3E29-0073-4EDC-A056-672CD55D99DC}" srcOrd="0" destOrd="0" presId="urn:microsoft.com/office/officeart/2005/8/layout/hierarchy2"/>
    <dgm:cxn modelId="{1BB1FF50-818D-4E11-A851-BD46BAED5FA7}" type="presOf" srcId="{A9A3B599-482F-42A8-BD62-7B9480B58EC5}" destId="{9ABA36CF-43C1-436B-9191-D484618F44C2}" srcOrd="0" destOrd="0" presId="urn:microsoft.com/office/officeart/2005/8/layout/hierarchy2"/>
    <dgm:cxn modelId="{6DA5F651-162C-4B73-A1E4-1D1521F2A267}" type="presOf" srcId="{9AB1F979-1957-41A3-BBA7-A033CBCA36FF}" destId="{2C61F556-79AC-4C37-B698-BE29228C2E23}" srcOrd="0" destOrd="0" presId="urn:microsoft.com/office/officeart/2005/8/layout/hierarchy2"/>
    <dgm:cxn modelId="{760C3752-560B-4CFA-921B-20F9F0DDB4EF}" type="presOf" srcId="{E0D24DE2-38FB-4D14-A097-4EAAF3239F39}" destId="{6DFA4119-073D-4B1C-8504-CC54DD5FF93D}" srcOrd="0" destOrd="0" presId="urn:microsoft.com/office/officeart/2005/8/layout/hierarchy2"/>
    <dgm:cxn modelId="{0C5AD373-4D0A-43A7-9081-7B233CF74B25}" srcId="{3944E4FE-65D3-45F9-A59A-D7AA0EFF2316}" destId="{1E18384B-1971-4AA6-82D6-2CA3AF34F06D}" srcOrd="2" destOrd="0" parTransId="{98311402-016B-42AC-97B0-7119C651D4C0}" sibTransId="{EAEC27E2-2EEA-4D97-AFBB-AC9F0BB49255}"/>
    <dgm:cxn modelId="{B0D9FC74-249C-4F74-A8D8-AD1BD9F7D205}" type="presOf" srcId="{98311402-016B-42AC-97B0-7119C651D4C0}" destId="{0DCA1FC1-0899-4A7A-910B-F1F545FF7A8C}" srcOrd="0" destOrd="0" presId="urn:microsoft.com/office/officeart/2005/8/layout/hierarchy2"/>
    <dgm:cxn modelId="{42499755-0303-4DE0-A333-DCE3A32C552A}" type="presOf" srcId="{ACDFA2E8-551B-4468-9ABE-CA5D70F0BC0A}" destId="{B371547A-8543-4CBE-880B-1E3208B21317}" srcOrd="0" destOrd="0" presId="urn:microsoft.com/office/officeart/2005/8/layout/hierarchy2"/>
    <dgm:cxn modelId="{031AA858-AD5B-4CB2-96EF-81D3D8F663E5}" srcId="{C84D1E84-E819-425C-B88C-6E079BB4A93E}" destId="{18BDDE89-9842-4497-91C9-6815F1F79414}" srcOrd="0" destOrd="0" parTransId="{8C440740-BE94-4FC8-B662-CAC7221454EF}" sibTransId="{2365C73B-C257-4BE0-B2A9-9C9C125A4B79}"/>
    <dgm:cxn modelId="{8B56FB78-7FD8-4118-AFEA-F298E8410E9E}" type="presOf" srcId="{8552430A-692E-404F-88D5-108CB09E2377}" destId="{9147F9DF-9D02-4F0E-B914-47CDD7439253}" srcOrd="0" destOrd="0" presId="urn:microsoft.com/office/officeart/2005/8/layout/hierarchy2"/>
    <dgm:cxn modelId="{AA26FC78-1CC9-4668-95A5-93AA89E51E96}" type="presOf" srcId="{5F6E2E8D-497D-4948-9114-8ACD90FE8BC4}" destId="{B7789738-D695-4ED0-8BA8-95EF4CB5CE8E}" srcOrd="0" destOrd="0" presId="urn:microsoft.com/office/officeart/2005/8/layout/hierarchy2"/>
    <dgm:cxn modelId="{6177CD7B-EEB9-455C-9FCD-57E917B345C1}" srcId="{1E18384B-1971-4AA6-82D6-2CA3AF34F06D}" destId="{3AF7EDEB-C315-4011-A1B1-FF2FB455C90B}" srcOrd="0" destOrd="0" parTransId="{53E94B1B-1586-41CA-A345-3110A8A8A594}" sibTransId="{ACFB3964-56BA-4808-A2CE-5AC3D4CD5A09}"/>
    <dgm:cxn modelId="{A796FA7C-38D2-491D-9455-C6C263767AFF}" type="presOf" srcId="{5BD25C80-9085-41C6-B265-59E02BC5F3E7}" destId="{741682A1-FD21-44BB-B1CC-0B2099236724}" srcOrd="0" destOrd="0" presId="urn:microsoft.com/office/officeart/2005/8/layout/hierarchy2"/>
    <dgm:cxn modelId="{C84E5E7F-4217-48D3-A491-B9A4B2039EA4}" type="presOf" srcId="{3472067B-7997-484E-B74D-158833844BBD}" destId="{C451E3BB-2F0F-4FD4-903E-4FB7A2DEC82A}" srcOrd="0" destOrd="0" presId="urn:microsoft.com/office/officeart/2005/8/layout/hierarchy2"/>
    <dgm:cxn modelId="{5E65A17F-29B5-43AB-9D0B-23EE061E6361}" srcId="{E0D24DE2-38FB-4D14-A097-4EAAF3239F39}" destId="{0F8908B9-225F-4374-9C7B-24A0AF641688}" srcOrd="1" destOrd="0" parTransId="{54B464E7-12A6-4895-AF45-A9FF1E47963B}" sibTransId="{448AC12D-15AB-43DA-9B2A-F4764AE9CE6A}"/>
    <dgm:cxn modelId="{D5AEAB80-4118-428D-9A2B-EB8DECA45512}" type="presOf" srcId="{A12BC054-21EB-40E1-A00D-240327598F52}" destId="{E04C5504-27E2-4671-B141-175E38B2FCB5}" srcOrd="1" destOrd="0" presId="urn:microsoft.com/office/officeart/2005/8/layout/hierarchy2"/>
    <dgm:cxn modelId="{82B70A81-5872-4AB7-9970-9E91E6FC2B71}" type="presOf" srcId="{54B464E7-12A6-4895-AF45-A9FF1E47963B}" destId="{346D2A5A-41EF-4F99-98F6-9C6C2E4905AC}" srcOrd="0" destOrd="0" presId="urn:microsoft.com/office/officeart/2005/8/layout/hierarchy2"/>
    <dgm:cxn modelId="{1F01E381-5120-4B86-A2AF-0CBF24240BFE}" srcId="{3472067B-7997-484E-B74D-158833844BBD}" destId="{8552430A-692E-404F-88D5-108CB09E2377}" srcOrd="1" destOrd="0" parTransId="{CF5A8060-65B4-4580-BFDC-98FE59C06BEF}" sibTransId="{66577572-C1C6-480F-83C7-669EA32AA5E7}"/>
    <dgm:cxn modelId="{37F51583-BD7F-445B-B9A8-DF5ED24A51D3}" srcId="{3472067B-7997-484E-B74D-158833844BBD}" destId="{A7BC4CFF-842D-4306-BCF3-D1E0DDB6E8E6}" srcOrd="2" destOrd="0" parTransId="{A12BC054-21EB-40E1-A00D-240327598F52}" sibTransId="{0AB41869-716F-40C6-94CF-4AE3FE1F9DA4}"/>
    <dgm:cxn modelId="{187B8088-E3CF-42E9-9161-B9EED9BF3F7F}" type="presOf" srcId="{D7F4DD72-DD0E-4818-8574-B5D98BD4A289}" destId="{908221B9-1D98-43A8-9089-C96627AADFF7}" srcOrd="0" destOrd="0" presId="urn:microsoft.com/office/officeart/2005/8/layout/hierarchy2"/>
    <dgm:cxn modelId="{89FBBD88-E0A4-4273-9AB4-C213AFC3A5EB}" type="presOf" srcId="{222658C2-44A4-4AEE-AFEF-DFDEE086DA70}" destId="{F91F4C14-22B3-4A1D-A27E-7C751E2C24E9}" srcOrd="1" destOrd="0" presId="urn:microsoft.com/office/officeart/2005/8/layout/hierarchy2"/>
    <dgm:cxn modelId="{E858FD8D-F528-4619-9DA4-69FC234F34F3}" type="presOf" srcId="{F07AF0F8-1C56-4EFF-9785-2D92263C34E6}" destId="{8ACF03BD-2CCB-48CD-8438-590B50248A3F}" srcOrd="1" destOrd="0" presId="urn:microsoft.com/office/officeart/2005/8/layout/hierarchy2"/>
    <dgm:cxn modelId="{6CB8288E-F764-4B99-8931-837822949800}" type="presOf" srcId="{222658C2-44A4-4AEE-AFEF-DFDEE086DA70}" destId="{D83ABA6C-34FB-4DBB-AD03-3EA0C0F882E5}" srcOrd="0" destOrd="0" presId="urn:microsoft.com/office/officeart/2005/8/layout/hierarchy2"/>
    <dgm:cxn modelId="{BB2D948E-9036-4683-99C8-07228FD591BC}" type="presOf" srcId="{8C440740-BE94-4FC8-B662-CAC7221454EF}" destId="{0F187F09-6AF5-4020-9E34-ECACCEDA7947}" srcOrd="1" destOrd="0" presId="urn:microsoft.com/office/officeart/2005/8/layout/hierarchy2"/>
    <dgm:cxn modelId="{7E961C91-5BE7-4B34-98B2-03599A981C1D}" type="presOf" srcId="{18BDDE89-9842-4497-91C9-6815F1F79414}" destId="{79273475-30A7-4426-8BFD-13B20F82667F}" srcOrd="0" destOrd="0" presId="urn:microsoft.com/office/officeart/2005/8/layout/hierarchy2"/>
    <dgm:cxn modelId="{0F09DA93-912A-41B2-ABEE-ED7ACAFFC3B5}" srcId="{5BD25C80-9085-41C6-B265-59E02BC5F3E7}" destId="{C84D1E84-E819-425C-B88C-6E079BB4A93E}" srcOrd="1" destOrd="0" parTransId="{7C663AF6-FB68-4334-96CD-F735510400CD}" sibTransId="{B27C9403-E4B0-4841-80C9-6ABADAED4245}"/>
    <dgm:cxn modelId="{7839AD95-B1F3-48F4-9384-BC2F9789510F}" type="presOf" srcId="{6BB92758-E725-41D2-BE53-13E2D22A8F88}" destId="{C1B0B380-81F2-46DD-AA57-CE3DE83A19F7}" srcOrd="1" destOrd="0" presId="urn:microsoft.com/office/officeart/2005/8/layout/hierarchy2"/>
    <dgm:cxn modelId="{99B77397-D763-432B-9125-46546B99BFB6}" type="presOf" srcId="{17DFFE2C-FE84-476E-BDD0-A937A4AE040C}" destId="{6F1AAE9C-1BE5-47EF-AC13-12B5E22A23F6}" srcOrd="1" destOrd="0" presId="urn:microsoft.com/office/officeart/2005/8/layout/hierarchy2"/>
    <dgm:cxn modelId="{77E73A98-8D4E-4DAD-BA1F-9E5CA9476053}" srcId="{EB0BCF97-5790-4E6A-A933-6D396B40A92C}" destId="{A9E9955D-90B9-428A-87C6-AE8BB8461060}" srcOrd="1" destOrd="0" parTransId="{0D921190-2300-44E4-8815-8C2B05FED858}" sibTransId="{DFA7D2AD-B0E7-40B7-B2D6-2A675AACA691}"/>
    <dgm:cxn modelId="{5405F298-50AB-45F2-8EA0-9740E3AEA240}" type="presOf" srcId="{CF5A8060-65B4-4580-BFDC-98FE59C06BEF}" destId="{EA3E4465-2452-4197-BD38-D34E7B6F7985}" srcOrd="1" destOrd="0" presId="urn:microsoft.com/office/officeart/2005/8/layout/hierarchy2"/>
    <dgm:cxn modelId="{3CAEB899-B90F-4557-9E94-692AE523813A}" type="presOf" srcId="{6BB92758-E725-41D2-BE53-13E2D22A8F88}" destId="{98E56215-61EF-4B2B-A34C-7D29AA8A4276}" srcOrd="0" destOrd="0" presId="urn:microsoft.com/office/officeart/2005/8/layout/hierarchy2"/>
    <dgm:cxn modelId="{FEF7319A-95F0-46A3-905F-9F7096BFBF7A}" srcId="{37FFC0B4-39D9-4B5C-87C6-3179927DF253}" destId="{3472067B-7997-484E-B74D-158833844BBD}" srcOrd="0" destOrd="0" parTransId="{8F7A0B4A-63E9-4B04-9D45-5EE0BD49F34A}" sibTransId="{EB002E86-EB8B-4DB3-8DA4-4B8AB5BFFBBE}"/>
    <dgm:cxn modelId="{47A0B29B-7935-4275-A400-40C5AE9671F5}" srcId="{EB0BCF97-5790-4E6A-A933-6D396B40A92C}" destId="{4300F58F-5B98-4B16-8D58-A1FFBB81A487}" srcOrd="4" destOrd="0" parTransId="{9AB1F979-1957-41A3-BBA7-A033CBCA36FF}" sibTransId="{2DF2FF18-955C-4886-AE2E-392FD4BBC0F7}"/>
    <dgm:cxn modelId="{8D26339E-DC83-4932-A821-7482D8977D10}" type="presOf" srcId="{620C523A-4E70-40A5-8E29-5CC72CF07C49}" destId="{4EF4E803-FA29-48E6-8CB5-FDD1E9A42F62}" srcOrd="0" destOrd="0" presId="urn:microsoft.com/office/officeart/2005/8/layout/hierarchy2"/>
    <dgm:cxn modelId="{F143A09F-DEFB-4D5C-8496-28A9F0EC38F9}" srcId="{5582DF0D-4811-4099-9CE7-AC6A0721DE51}" destId="{A00EA5B2-AFDA-4BF4-BDFA-DBA40EC6E391}" srcOrd="0" destOrd="0" parTransId="{6BB92758-E725-41D2-BE53-13E2D22A8F88}" sibTransId="{A16820A1-6F47-4F87-BFD6-AB38C524E645}"/>
    <dgm:cxn modelId="{A32694A3-CA39-408D-84F0-EE1B873B9DB3}" type="presOf" srcId="{9DA10883-F5B7-4705-B6A9-1818E238457F}" destId="{9695026B-B272-4BBE-A8E2-8DA03D6865D0}" srcOrd="0" destOrd="0" presId="urn:microsoft.com/office/officeart/2005/8/layout/hierarchy2"/>
    <dgm:cxn modelId="{23E877A8-EAE2-470A-B036-A5B43FB2DDAB}" srcId="{3944E4FE-65D3-45F9-A59A-D7AA0EFF2316}" destId="{E0D24DE2-38FB-4D14-A097-4EAAF3239F39}" srcOrd="0" destOrd="0" parTransId="{6E863676-A3EC-4B2D-857D-44175F826D60}" sibTransId="{29B9F783-4897-47B9-9E4B-AC20460489E7}"/>
    <dgm:cxn modelId="{B43015A9-BB5D-4123-AA39-2FCEEDB5C221}" type="presOf" srcId="{9E2F82AA-34FE-48DB-9892-9B52685F2D1D}" destId="{6B3CB320-9C78-4074-836F-7EB4CB88F04C}" srcOrd="1" destOrd="0" presId="urn:microsoft.com/office/officeart/2005/8/layout/hierarchy2"/>
    <dgm:cxn modelId="{1AA18DA9-E47D-46F9-A301-196238B27552}" srcId="{18BDDE89-9842-4497-91C9-6815F1F79414}" destId="{C021AD34-9764-476F-9562-C07CBBE0483D}" srcOrd="1" destOrd="0" parTransId="{AE0FEF33-A20D-4E85-9C9C-5CF60709CB1B}" sibTransId="{0055D607-D4A6-4F11-B085-C348C5C6B695}"/>
    <dgm:cxn modelId="{1EC54FB2-4C9A-452D-975E-69BB81F7D576}" type="presOf" srcId="{910033D3-14AE-47B6-A82D-3A5F3F12CA13}" destId="{D57993B7-DC10-4423-B7C5-B49CC04DAF7C}" srcOrd="0" destOrd="0" presId="urn:microsoft.com/office/officeart/2005/8/layout/hierarchy2"/>
    <dgm:cxn modelId="{9AB027B6-E5BA-44DC-A095-E3509AFF07F5}" type="presOf" srcId="{859D490A-8328-4C8D-BB65-FA2B92E3922E}" destId="{D9B56EC2-134D-45E5-90D4-6606936E714B}" srcOrd="0" destOrd="0" presId="urn:microsoft.com/office/officeart/2005/8/layout/hierarchy2"/>
    <dgm:cxn modelId="{FCA44AB7-902F-4ECD-A4B3-C87407B15D92}" type="presOf" srcId="{BE73A80C-488D-45F5-A184-C3D53FCC8981}" destId="{DDDDD32A-7D89-4352-989A-1D7E2FFBB549}" srcOrd="1" destOrd="0" presId="urn:microsoft.com/office/officeart/2005/8/layout/hierarchy2"/>
    <dgm:cxn modelId="{7946ECB7-62E7-4E6E-BEC3-250907ACAB5F}" type="presOf" srcId="{C021AD34-9764-476F-9562-C07CBBE0483D}" destId="{8CD7B690-6EA4-4013-BAC4-05F00E2C13BC}" srcOrd="0" destOrd="0" presId="urn:microsoft.com/office/officeart/2005/8/layout/hierarchy2"/>
    <dgm:cxn modelId="{38E5F0B7-4EE8-41B3-9E7E-2E9F993A8550}" type="presOf" srcId="{F07AF0F8-1C56-4EFF-9785-2D92263C34E6}" destId="{FFFEFA21-595F-44A2-BAC4-F1115EB19C18}" srcOrd="0" destOrd="0" presId="urn:microsoft.com/office/officeart/2005/8/layout/hierarchy2"/>
    <dgm:cxn modelId="{CF0541B8-5540-4FC2-AAB4-195B5DA0ED72}" type="presOf" srcId="{0D921190-2300-44E4-8815-8C2B05FED858}" destId="{1A5A24B9-99BC-49C4-A0A5-A9CFA772E491}" srcOrd="1" destOrd="0" presId="urn:microsoft.com/office/officeart/2005/8/layout/hierarchy2"/>
    <dgm:cxn modelId="{53FF9AB8-481C-4092-9BDA-8E8870AEA20B}" srcId="{18BDDE89-9842-4497-91C9-6815F1F79414}" destId="{5F6E2E8D-497D-4948-9114-8ACD90FE8BC4}" srcOrd="0" destOrd="0" parTransId="{D2358089-DF5B-4DF8-8502-2837ACF5C2F5}" sibTransId="{B8378197-2534-48D5-BDF6-438CD1C617A6}"/>
    <dgm:cxn modelId="{5C1D6FB9-C535-4CE7-A9DA-28462495FFB5}" type="presOf" srcId="{A7BC4CFF-842D-4306-BCF3-D1E0DDB6E8E6}" destId="{68EF2F9F-333B-4F0F-90DD-8F6B3D39C77A}" srcOrd="0" destOrd="0" presId="urn:microsoft.com/office/officeart/2005/8/layout/hierarchy2"/>
    <dgm:cxn modelId="{36D332BD-E4AE-4026-8FF6-E36011DC5D90}" type="presOf" srcId="{9AB1F979-1957-41A3-BBA7-A033CBCA36FF}" destId="{C012DB2B-76D2-442A-8F37-9BC99F4AEE82}" srcOrd="1" destOrd="0" presId="urn:microsoft.com/office/officeart/2005/8/layout/hierarchy2"/>
    <dgm:cxn modelId="{B341DAC2-D146-4384-886F-D7EF53BF294A}" type="presOf" srcId="{0F8908B9-225F-4374-9C7B-24A0AF641688}" destId="{AE471EF2-0E98-41AD-8905-CBE4606EEA68}" srcOrd="0" destOrd="0" presId="urn:microsoft.com/office/officeart/2005/8/layout/hierarchy2"/>
    <dgm:cxn modelId="{AB4C3FC6-F190-400E-981D-E7F9EB90AA1A}" type="presOf" srcId="{B4904640-2CF2-44FC-A094-83DE2F66311E}" destId="{456ECDDA-EFD3-40F6-8BA6-15E5F1264403}" srcOrd="0" destOrd="0" presId="urn:microsoft.com/office/officeart/2005/8/layout/hierarchy2"/>
    <dgm:cxn modelId="{540A62CA-2896-4D70-8A2C-A802A230B029}" type="presOf" srcId="{0C6EFB0C-28FB-42DD-AB7C-63D80354F8D7}" destId="{B806FF40-5AD3-4278-9E28-E42AED602D53}" srcOrd="0" destOrd="0" presId="urn:microsoft.com/office/officeart/2005/8/layout/hierarchy2"/>
    <dgm:cxn modelId="{BD2E66CE-5B66-4048-914A-828C1FD36794}" srcId="{5BD25C80-9085-41C6-B265-59E02BC5F3E7}" destId="{3944E4FE-65D3-45F9-A59A-D7AA0EFF2316}" srcOrd="2" destOrd="0" parTransId="{6396DCE9-6668-4B8A-9916-57A54B083B0A}" sibTransId="{47A1695A-DBAE-410E-97FF-42B3681B6099}"/>
    <dgm:cxn modelId="{82EABDCF-CAFB-4B46-943F-E4DF6777888C}" type="presOf" srcId="{37FFC0B4-39D9-4B5C-87C6-3179927DF253}" destId="{6C145D74-DEE3-45B9-A910-93F2DEEE12C0}" srcOrd="0" destOrd="0" presId="urn:microsoft.com/office/officeart/2005/8/layout/hierarchy2"/>
    <dgm:cxn modelId="{75A745D0-0C3C-40DE-8B0B-E1FFB32BAB67}" srcId="{859D490A-8328-4C8D-BB65-FA2B92E3922E}" destId="{C63A9CEA-0249-4917-8350-ED3630FAFF4E}" srcOrd="0" destOrd="0" parTransId="{F74EC77D-07C0-4E1F-9CC0-E3A9DCAA8BA4}" sibTransId="{7E1D7C44-50E8-4256-8220-8785F415EF27}"/>
    <dgm:cxn modelId="{649F1FD2-2012-45C5-9F19-9359CFD8B3EA}" type="presOf" srcId="{CF5A8060-65B4-4580-BFDC-98FE59C06BEF}" destId="{FF104730-0100-4C6A-B4BD-E163414C3EE6}" srcOrd="0" destOrd="0" presId="urn:microsoft.com/office/officeart/2005/8/layout/hierarchy2"/>
    <dgm:cxn modelId="{E05DA1D2-6654-46A2-9D85-189B446DFE23}" srcId="{3472067B-7997-484E-B74D-158833844BBD}" destId="{8876B368-0BFA-43D1-836A-B2C08B8DC4C1}" srcOrd="3" destOrd="0" parTransId="{BE73A80C-488D-45F5-A184-C3D53FCC8981}" sibTransId="{0B94533F-067A-4828-9950-214AA3B62391}"/>
    <dgm:cxn modelId="{98A9B6D2-4B65-409F-AB5F-3A6EAA987AA8}" type="presOf" srcId="{F7D3113D-5168-4057-A910-21CD92A41101}" destId="{CCD5D12A-ED5C-4D0A-924F-EE1168BCEDBE}" srcOrd="0" destOrd="0" presId="urn:microsoft.com/office/officeart/2005/8/layout/hierarchy2"/>
    <dgm:cxn modelId="{9AF6D9D7-88E5-4110-ABCA-21ADB2EE7BEB}" type="presOf" srcId="{6E863676-A3EC-4B2D-857D-44175F826D60}" destId="{E78EAF51-D534-4BD5-817A-4C59BFA100BE}" srcOrd="1" destOrd="0" presId="urn:microsoft.com/office/officeart/2005/8/layout/hierarchy2"/>
    <dgm:cxn modelId="{B3717DD9-8B62-4D11-A23D-71BBD77D187C}" type="presOf" srcId="{F74EC77D-07C0-4E1F-9CC0-E3A9DCAA8BA4}" destId="{EFD47A81-2F14-4CB0-BA00-D772974D220C}" srcOrd="0" destOrd="0" presId="urn:microsoft.com/office/officeart/2005/8/layout/hierarchy2"/>
    <dgm:cxn modelId="{B054A1DA-014B-4315-96CD-62D5E142C9F5}" srcId="{E0D24DE2-38FB-4D14-A097-4EAAF3239F39}" destId="{0C6EFB0C-28FB-42DD-AB7C-63D80354F8D7}" srcOrd="0" destOrd="0" parTransId="{8BB5C4B9-3FE2-474B-8BB1-70F311832F1C}" sibTransId="{49BFF80D-39B7-4204-8716-8AAF71C111EF}"/>
    <dgm:cxn modelId="{780FF0DC-C696-4E9F-AEA6-93DF9221DF79}" type="presOf" srcId="{5582DF0D-4811-4099-9CE7-AC6A0721DE51}" destId="{5750905E-BDD3-4D06-9CAC-543189CBF31B}" srcOrd="0" destOrd="0" presId="urn:microsoft.com/office/officeart/2005/8/layout/hierarchy2"/>
    <dgm:cxn modelId="{ED9DD2DF-9D98-4304-A717-D6C920B34A9E}" type="presOf" srcId="{D2358089-DF5B-4DF8-8502-2837ACF5C2F5}" destId="{CC318B44-0EE7-497C-889C-1F3CA5426819}" srcOrd="0" destOrd="0" presId="urn:microsoft.com/office/officeart/2005/8/layout/hierarchy2"/>
    <dgm:cxn modelId="{276675EC-AA6C-4E6F-ACA5-BBDB40636CA7}" type="presOf" srcId="{A00EA5B2-AFDA-4BF4-BDFA-DBA40EC6E391}" destId="{C5C39730-6A0B-4EDA-BC76-14CD15A7B2DE}" srcOrd="0" destOrd="0" presId="urn:microsoft.com/office/officeart/2005/8/layout/hierarchy2"/>
    <dgm:cxn modelId="{9D5FC7EC-D9A8-4A34-9D25-035E591131B2}" type="presOf" srcId="{98311402-016B-42AC-97B0-7119C651D4C0}" destId="{BF0BC0D3-A1DB-4C37-BD85-889E9E12947F}" srcOrd="1" destOrd="0" presId="urn:microsoft.com/office/officeart/2005/8/layout/hierarchy2"/>
    <dgm:cxn modelId="{C6AAEBEE-1977-43D6-9BB1-04BC82BCCFA2}" type="presOf" srcId="{0D921190-2300-44E4-8815-8C2B05FED858}" destId="{C56B4B3A-9D92-45C8-903C-A1B057757B2B}" srcOrd="0" destOrd="0" presId="urn:microsoft.com/office/officeart/2005/8/layout/hierarchy2"/>
    <dgm:cxn modelId="{7495D1EF-A662-4D9E-80DC-DCAD15AD9052}" type="presOf" srcId="{53E94B1B-1586-41CA-A345-3110A8A8A594}" destId="{7BDD0824-2259-487D-92FB-A3B844438208}" srcOrd="1" destOrd="0" presId="urn:microsoft.com/office/officeart/2005/8/layout/hierarchy2"/>
    <dgm:cxn modelId="{C804D8EF-B171-4D46-9595-A5C12A985AB9}" type="presOf" srcId="{54B464E7-12A6-4895-AF45-A9FF1E47963B}" destId="{CD6F4CCA-8BB3-445E-B15B-A1E8D47934BE}" srcOrd="1" destOrd="0" presId="urn:microsoft.com/office/officeart/2005/8/layout/hierarchy2"/>
    <dgm:cxn modelId="{49F14FF4-0C1E-425C-800F-A8F6678F398D}" type="presOf" srcId="{FFF2F57A-4C4A-4CDE-969E-09D7A25584DA}" destId="{053C61FE-09E9-4011-B155-F0E796926CA0}" srcOrd="0" destOrd="0" presId="urn:microsoft.com/office/officeart/2005/8/layout/hierarchy2"/>
    <dgm:cxn modelId="{54C903FE-8551-42D0-9893-E8DAE50D80FF}" type="presOf" srcId="{BE73A80C-488D-45F5-A184-C3D53FCC8981}" destId="{BD04EF60-F201-4302-993C-32AD5E95B271}" srcOrd="0" destOrd="0" presId="urn:microsoft.com/office/officeart/2005/8/layout/hierarchy2"/>
    <dgm:cxn modelId="{38C3ADDC-B691-4C3C-819E-71522F0A4680}" type="presParOf" srcId="{741682A1-FD21-44BB-B1CC-0B2099236724}" destId="{F868137B-1DD1-4F24-8514-06A36DBA4CE1}" srcOrd="0" destOrd="0" presId="urn:microsoft.com/office/officeart/2005/8/layout/hierarchy2"/>
    <dgm:cxn modelId="{38C9B9FC-C9B4-44B7-A7B1-B5FFA7C64C13}" type="presParOf" srcId="{F868137B-1DD1-4F24-8514-06A36DBA4CE1}" destId="{6C145D74-DEE3-45B9-A910-93F2DEEE12C0}" srcOrd="0" destOrd="0" presId="urn:microsoft.com/office/officeart/2005/8/layout/hierarchy2"/>
    <dgm:cxn modelId="{FC5A2908-AB2D-4A57-B883-82887A96440D}" type="presParOf" srcId="{F868137B-1DD1-4F24-8514-06A36DBA4CE1}" destId="{B39F7E2F-AEDF-4D6F-B903-5DDADE4C4EED}" srcOrd="1" destOrd="0" presId="urn:microsoft.com/office/officeart/2005/8/layout/hierarchy2"/>
    <dgm:cxn modelId="{F4FB84D0-0A62-4C48-AE1D-0B735445EB57}" type="presParOf" srcId="{B39F7E2F-AEDF-4D6F-B903-5DDADE4C4EED}" destId="{87774FDB-F5AE-49A5-9B85-5CE298E08A18}" srcOrd="0" destOrd="0" presId="urn:microsoft.com/office/officeart/2005/8/layout/hierarchy2"/>
    <dgm:cxn modelId="{2A6E7CB7-BDC6-426B-8011-378F0C849836}" type="presParOf" srcId="{87774FDB-F5AE-49A5-9B85-5CE298E08A18}" destId="{F4B84E25-2937-4CDA-BC16-0F663BBD93D8}" srcOrd="0" destOrd="0" presId="urn:microsoft.com/office/officeart/2005/8/layout/hierarchy2"/>
    <dgm:cxn modelId="{3F069E0F-5EC3-48FA-BFEC-727E0489FE38}" type="presParOf" srcId="{B39F7E2F-AEDF-4D6F-B903-5DDADE4C4EED}" destId="{D7D5D764-7259-41AE-B923-6634BE9820CB}" srcOrd="1" destOrd="0" presId="urn:microsoft.com/office/officeart/2005/8/layout/hierarchy2"/>
    <dgm:cxn modelId="{8327C24F-2417-455B-A1D8-6B351259B9D8}" type="presParOf" srcId="{D7D5D764-7259-41AE-B923-6634BE9820CB}" destId="{C451E3BB-2F0F-4FD4-903E-4FB7A2DEC82A}" srcOrd="0" destOrd="0" presId="urn:microsoft.com/office/officeart/2005/8/layout/hierarchy2"/>
    <dgm:cxn modelId="{ACD3B3F8-2EEB-45D8-9840-B4747E22C8F2}" type="presParOf" srcId="{D7D5D764-7259-41AE-B923-6634BE9820CB}" destId="{24709497-D718-4CFC-B053-E81B2B78C30E}" srcOrd="1" destOrd="0" presId="urn:microsoft.com/office/officeart/2005/8/layout/hierarchy2"/>
    <dgm:cxn modelId="{6A417085-FD6D-4E55-8C51-08FDB4D6E090}" type="presParOf" srcId="{24709497-D718-4CFC-B053-E81B2B78C30E}" destId="{03B984AA-ED50-41C9-A1F5-F1EE878A19A2}" srcOrd="0" destOrd="0" presId="urn:microsoft.com/office/officeart/2005/8/layout/hierarchy2"/>
    <dgm:cxn modelId="{E4EF49F8-30A9-4652-95E2-ECA38E1E622A}" type="presParOf" srcId="{03B984AA-ED50-41C9-A1F5-F1EE878A19A2}" destId="{E15F16F1-8E31-45C2-8968-70418A20BA44}" srcOrd="0" destOrd="0" presId="urn:microsoft.com/office/officeart/2005/8/layout/hierarchy2"/>
    <dgm:cxn modelId="{2536A778-6E5C-4CF7-B478-EBAD1D9DD1DD}" type="presParOf" srcId="{24709497-D718-4CFC-B053-E81B2B78C30E}" destId="{5A0FD50A-41CF-4336-AF96-FA28503E2B3B}" srcOrd="1" destOrd="0" presId="urn:microsoft.com/office/officeart/2005/8/layout/hierarchy2"/>
    <dgm:cxn modelId="{53C0CD6B-DFA1-4D0B-87D8-410104835489}" type="presParOf" srcId="{5A0FD50A-41CF-4336-AF96-FA28503E2B3B}" destId="{B371547A-8543-4CBE-880B-1E3208B21317}" srcOrd="0" destOrd="0" presId="urn:microsoft.com/office/officeart/2005/8/layout/hierarchy2"/>
    <dgm:cxn modelId="{719EEF9D-2F6D-423C-B961-FEF4D08F7FE9}" type="presParOf" srcId="{5A0FD50A-41CF-4336-AF96-FA28503E2B3B}" destId="{8A14C2C0-A205-4EF4-AD73-90D300DE5DEE}" srcOrd="1" destOrd="0" presId="urn:microsoft.com/office/officeart/2005/8/layout/hierarchy2"/>
    <dgm:cxn modelId="{B532A426-3485-4911-BC4A-A32AA0D51FBC}" type="presParOf" srcId="{24709497-D718-4CFC-B053-E81B2B78C30E}" destId="{FF104730-0100-4C6A-B4BD-E163414C3EE6}" srcOrd="2" destOrd="0" presId="urn:microsoft.com/office/officeart/2005/8/layout/hierarchy2"/>
    <dgm:cxn modelId="{E415AAEC-4D30-4108-A25D-7A133F3140AF}" type="presParOf" srcId="{FF104730-0100-4C6A-B4BD-E163414C3EE6}" destId="{EA3E4465-2452-4197-BD38-D34E7B6F7985}" srcOrd="0" destOrd="0" presId="urn:microsoft.com/office/officeart/2005/8/layout/hierarchy2"/>
    <dgm:cxn modelId="{37BA67FF-1797-4CA0-9685-45E3B265B22E}" type="presParOf" srcId="{24709497-D718-4CFC-B053-E81B2B78C30E}" destId="{C96006BA-3DFA-4414-8451-5C8331103297}" srcOrd="3" destOrd="0" presId="urn:microsoft.com/office/officeart/2005/8/layout/hierarchy2"/>
    <dgm:cxn modelId="{13D9F0A6-7B24-4072-ACAE-DFAE3A1E8176}" type="presParOf" srcId="{C96006BA-3DFA-4414-8451-5C8331103297}" destId="{9147F9DF-9D02-4F0E-B914-47CDD7439253}" srcOrd="0" destOrd="0" presId="urn:microsoft.com/office/officeart/2005/8/layout/hierarchy2"/>
    <dgm:cxn modelId="{EF09088A-4220-4AB9-BDBF-5579A890BC54}" type="presParOf" srcId="{C96006BA-3DFA-4414-8451-5C8331103297}" destId="{9185FB06-AFEF-4A5F-B625-52E59D289F11}" srcOrd="1" destOrd="0" presId="urn:microsoft.com/office/officeart/2005/8/layout/hierarchy2"/>
    <dgm:cxn modelId="{6C72F66C-D0BC-4021-8BF7-9CAAEE39D389}" type="presParOf" srcId="{24709497-D718-4CFC-B053-E81B2B78C30E}" destId="{7B1BC9DC-413A-48E8-B56B-4EDB47F677F1}" srcOrd="4" destOrd="0" presId="urn:microsoft.com/office/officeart/2005/8/layout/hierarchy2"/>
    <dgm:cxn modelId="{9AC82663-7926-49CD-AC3A-67D66226A525}" type="presParOf" srcId="{7B1BC9DC-413A-48E8-B56B-4EDB47F677F1}" destId="{E04C5504-27E2-4671-B141-175E38B2FCB5}" srcOrd="0" destOrd="0" presId="urn:microsoft.com/office/officeart/2005/8/layout/hierarchy2"/>
    <dgm:cxn modelId="{07F83DBE-64A0-466C-9F9B-97731809E6E1}" type="presParOf" srcId="{24709497-D718-4CFC-B053-E81B2B78C30E}" destId="{5516C88A-9DA3-4F2A-AEAA-7D1C38AED19B}" srcOrd="5" destOrd="0" presId="urn:microsoft.com/office/officeart/2005/8/layout/hierarchy2"/>
    <dgm:cxn modelId="{3C9CA115-9E92-4A0B-8D86-0D277221CBB4}" type="presParOf" srcId="{5516C88A-9DA3-4F2A-AEAA-7D1C38AED19B}" destId="{68EF2F9F-333B-4F0F-90DD-8F6B3D39C77A}" srcOrd="0" destOrd="0" presId="urn:microsoft.com/office/officeart/2005/8/layout/hierarchy2"/>
    <dgm:cxn modelId="{01D0F48A-5F41-4349-9093-41FD7B0C3BD6}" type="presParOf" srcId="{5516C88A-9DA3-4F2A-AEAA-7D1C38AED19B}" destId="{A833B325-D9B9-48E8-A179-CCA140E727B5}" srcOrd="1" destOrd="0" presId="urn:microsoft.com/office/officeart/2005/8/layout/hierarchy2"/>
    <dgm:cxn modelId="{AB41626A-CE56-4643-83B0-1695DF9FFAAC}" type="presParOf" srcId="{24709497-D718-4CFC-B053-E81B2B78C30E}" destId="{BD04EF60-F201-4302-993C-32AD5E95B271}" srcOrd="6" destOrd="0" presId="urn:microsoft.com/office/officeart/2005/8/layout/hierarchy2"/>
    <dgm:cxn modelId="{7FB11FED-EBC1-4A30-A25A-74FDFA8F80EE}" type="presParOf" srcId="{BD04EF60-F201-4302-993C-32AD5E95B271}" destId="{DDDDD32A-7D89-4352-989A-1D7E2FFBB549}" srcOrd="0" destOrd="0" presId="urn:microsoft.com/office/officeart/2005/8/layout/hierarchy2"/>
    <dgm:cxn modelId="{A3FF5771-D41F-4264-BC25-279107593118}" type="presParOf" srcId="{24709497-D718-4CFC-B053-E81B2B78C30E}" destId="{8CCC868C-5FF9-4124-ADC8-EACFE596655D}" srcOrd="7" destOrd="0" presId="urn:microsoft.com/office/officeart/2005/8/layout/hierarchy2"/>
    <dgm:cxn modelId="{C9B6B8FA-04A9-441A-8F60-B0CB783C8DDF}" type="presParOf" srcId="{8CCC868C-5FF9-4124-ADC8-EACFE596655D}" destId="{A7DBD9E1-5C31-4803-9E8B-09EDC528D709}" srcOrd="0" destOrd="0" presId="urn:microsoft.com/office/officeart/2005/8/layout/hierarchy2"/>
    <dgm:cxn modelId="{67442134-0D65-4660-BE0E-B37A1DB3D120}" type="presParOf" srcId="{8CCC868C-5FF9-4124-ADC8-EACFE596655D}" destId="{66096B7F-57DB-454F-BFDD-4991BB4E4E91}" srcOrd="1" destOrd="0" presId="urn:microsoft.com/office/officeart/2005/8/layout/hierarchy2"/>
    <dgm:cxn modelId="{7E8A21C8-06AB-4DD8-9CCE-BC912EF9DF03}" type="presParOf" srcId="{B39F7E2F-AEDF-4D6F-B903-5DDADE4C4EED}" destId="{D83ABA6C-34FB-4DBB-AD03-3EA0C0F882E5}" srcOrd="2" destOrd="0" presId="urn:microsoft.com/office/officeart/2005/8/layout/hierarchy2"/>
    <dgm:cxn modelId="{2CB66E65-FC24-42E2-BAFD-E4355A850783}" type="presParOf" srcId="{D83ABA6C-34FB-4DBB-AD03-3EA0C0F882E5}" destId="{F91F4C14-22B3-4A1D-A27E-7C751E2C24E9}" srcOrd="0" destOrd="0" presId="urn:microsoft.com/office/officeart/2005/8/layout/hierarchy2"/>
    <dgm:cxn modelId="{59AA5041-990C-4170-81ED-961483752A43}" type="presParOf" srcId="{B39F7E2F-AEDF-4D6F-B903-5DDADE4C4EED}" destId="{4663F24E-207C-4C13-AF11-45CB0BCA2EF0}" srcOrd="3" destOrd="0" presId="urn:microsoft.com/office/officeart/2005/8/layout/hierarchy2"/>
    <dgm:cxn modelId="{9E463323-DFE0-4548-8AE0-171744A5C5B8}" type="presParOf" srcId="{4663F24E-207C-4C13-AF11-45CB0BCA2EF0}" destId="{2F1FEEBA-1094-4C78-88D7-4E585450942C}" srcOrd="0" destOrd="0" presId="urn:microsoft.com/office/officeart/2005/8/layout/hierarchy2"/>
    <dgm:cxn modelId="{49504440-3591-4C83-8544-64C73CD70093}" type="presParOf" srcId="{4663F24E-207C-4C13-AF11-45CB0BCA2EF0}" destId="{9D659946-1DCC-44BF-A0F7-E79BC77468EB}" srcOrd="1" destOrd="0" presId="urn:microsoft.com/office/officeart/2005/8/layout/hierarchy2"/>
    <dgm:cxn modelId="{B8FB8FE9-3727-4329-A187-C42C13504BA6}" type="presParOf" srcId="{9D659946-1DCC-44BF-A0F7-E79BC77468EB}" destId="{4EF4E803-FA29-48E6-8CB5-FDD1E9A42F62}" srcOrd="0" destOrd="0" presId="urn:microsoft.com/office/officeart/2005/8/layout/hierarchy2"/>
    <dgm:cxn modelId="{C030BEAF-C7C3-489E-9AD6-F75FB60C7CE0}" type="presParOf" srcId="{4EF4E803-FA29-48E6-8CB5-FDD1E9A42F62}" destId="{F5A1A304-AA37-4AE7-972F-093A0CB97DE6}" srcOrd="0" destOrd="0" presId="urn:microsoft.com/office/officeart/2005/8/layout/hierarchy2"/>
    <dgm:cxn modelId="{C2197023-1109-4184-B1BD-2AF4D5541FB9}" type="presParOf" srcId="{9D659946-1DCC-44BF-A0F7-E79BC77468EB}" destId="{D7053E3E-89A0-484A-91F6-1494995A7057}" srcOrd="1" destOrd="0" presId="urn:microsoft.com/office/officeart/2005/8/layout/hierarchy2"/>
    <dgm:cxn modelId="{66DFC979-BFC4-4EC9-B7B9-709232212D6A}" type="presParOf" srcId="{D7053E3E-89A0-484A-91F6-1494995A7057}" destId="{6BADBD42-44F8-449F-B6A7-068C29EDCE55}" srcOrd="0" destOrd="0" presId="urn:microsoft.com/office/officeart/2005/8/layout/hierarchy2"/>
    <dgm:cxn modelId="{643F4CE3-DD82-47B8-9A0C-4060EC67FBED}" type="presParOf" srcId="{D7053E3E-89A0-484A-91F6-1494995A7057}" destId="{96D89E50-33DC-40B7-AC4C-D05F8F8EA443}" srcOrd="1" destOrd="0" presId="urn:microsoft.com/office/officeart/2005/8/layout/hierarchy2"/>
    <dgm:cxn modelId="{4CDCC3B5-E4CF-43A2-A276-97DDB41FDC31}" type="presParOf" srcId="{9D659946-1DCC-44BF-A0F7-E79BC77468EB}" destId="{C56B4B3A-9D92-45C8-903C-A1B057757B2B}" srcOrd="2" destOrd="0" presId="urn:microsoft.com/office/officeart/2005/8/layout/hierarchy2"/>
    <dgm:cxn modelId="{23264E30-25BE-4AE9-BB0A-DB2F964B07A6}" type="presParOf" srcId="{C56B4B3A-9D92-45C8-903C-A1B057757B2B}" destId="{1A5A24B9-99BC-49C4-A0A5-A9CFA772E491}" srcOrd="0" destOrd="0" presId="urn:microsoft.com/office/officeart/2005/8/layout/hierarchy2"/>
    <dgm:cxn modelId="{523DE527-A0C5-4282-B50B-DAEAD9D993AE}" type="presParOf" srcId="{9D659946-1DCC-44BF-A0F7-E79BC77468EB}" destId="{3B23E7A8-3413-4DBD-9E4F-108608315B7E}" srcOrd="3" destOrd="0" presId="urn:microsoft.com/office/officeart/2005/8/layout/hierarchy2"/>
    <dgm:cxn modelId="{DB58BBF7-CEA8-4C1C-8F2F-40E15ED757C9}" type="presParOf" srcId="{3B23E7A8-3413-4DBD-9E4F-108608315B7E}" destId="{4778EAC3-3114-42D8-84BC-F15DAA0AFB0A}" srcOrd="0" destOrd="0" presId="urn:microsoft.com/office/officeart/2005/8/layout/hierarchy2"/>
    <dgm:cxn modelId="{6EA89E39-FD0A-40BF-9EB3-A34EC8BA42AE}" type="presParOf" srcId="{3B23E7A8-3413-4DBD-9E4F-108608315B7E}" destId="{D1D8B42B-EFC0-4564-98ED-6B9D167CA89F}" srcOrd="1" destOrd="0" presId="urn:microsoft.com/office/officeart/2005/8/layout/hierarchy2"/>
    <dgm:cxn modelId="{9200FB00-94B9-4F12-869B-C1F6AEE056BF}" type="presParOf" srcId="{9D659946-1DCC-44BF-A0F7-E79BC77468EB}" destId="{CCD5D12A-ED5C-4D0A-924F-EE1168BCEDBE}" srcOrd="4" destOrd="0" presId="urn:microsoft.com/office/officeart/2005/8/layout/hierarchy2"/>
    <dgm:cxn modelId="{900D6E73-61CC-4B20-BA1E-E04B3C927BCF}" type="presParOf" srcId="{CCD5D12A-ED5C-4D0A-924F-EE1168BCEDBE}" destId="{1045FA61-0A15-4613-B5A5-A8E2FBB534A9}" srcOrd="0" destOrd="0" presId="urn:microsoft.com/office/officeart/2005/8/layout/hierarchy2"/>
    <dgm:cxn modelId="{DE47C025-8ED5-4CA5-BB64-521401F9CBE0}" type="presParOf" srcId="{9D659946-1DCC-44BF-A0F7-E79BC77468EB}" destId="{4BBBFECF-E249-46A4-9AC8-B51A0CA1AE0D}" srcOrd="5" destOrd="0" presId="urn:microsoft.com/office/officeart/2005/8/layout/hierarchy2"/>
    <dgm:cxn modelId="{B29D4BA3-586E-4679-9306-80C79980942B}" type="presParOf" srcId="{4BBBFECF-E249-46A4-9AC8-B51A0CA1AE0D}" destId="{053C61FE-09E9-4011-B155-F0E796926CA0}" srcOrd="0" destOrd="0" presId="urn:microsoft.com/office/officeart/2005/8/layout/hierarchy2"/>
    <dgm:cxn modelId="{1271397C-5C93-4FF5-9D8E-6AB109971ECD}" type="presParOf" srcId="{4BBBFECF-E249-46A4-9AC8-B51A0CA1AE0D}" destId="{ACD327D9-F470-4DD7-8FDB-A08BC4B1F5B2}" srcOrd="1" destOrd="0" presId="urn:microsoft.com/office/officeart/2005/8/layout/hierarchy2"/>
    <dgm:cxn modelId="{0DED7575-A6E3-4472-9725-3F93ED10B196}" type="presParOf" srcId="{9D659946-1DCC-44BF-A0F7-E79BC77468EB}" destId="{D57993B7-DC10-4423-B7C5-B49CC04DAF7C}" srcOrd="6" destOrd="0" presId="urn:microsoft.com/office/officeart/2005/8/layout/hierarchy2"/>
    <dgm:cxn modelId="{5F3654D2-51CB-41E8-A0A6-6A8065433A7E}" type="presParOf" srcId="{D57993B7-DC10-4423-B7C5-B49CC04DAF7C}" destId="{923D1394-89A5-4E69-BF1C-551D7DA024E3}" srcOrd="0" destOrd="0" presId="urn:microsoft.com/office/officeart/2005/8/layout/hierarchy2"/>
    <dgm:cxn modelId="{3F3503FD-36E7-4EDD-8F60-1EF93EC75236}" type="presParOf" srcId="{9D659946-1DCC-44BF-A0F7-E79BC77468EB}" destId="{E241D4FE-6ECF-441A-BEAE-0F1F6087A0BB}" srcOrd="7" destOrd="0" presId="urn:microsoft.com/office/officeart/2005/8/layout/hierarchy2"/>
    <dgm:cxn modelId="{D8090C8B-A03A-459E-B73D-E04B9A77D5C6}" type="presParOf" srcId="{E241D4FE-6ECF-441A-BEAE-0F1F6087A0BB}" destId="{F70E3E29-0073-4EDC-A056-672CD55D99DC}" srcOrd="0" destOrd="0" presId="urn:microsoft.com/office/officeart/2005/8/layout/hierarchy2"/>
    <dgm:cxn modelId="{A237B91D-0E29-4B87-ABAB-47C2CBF5ADC0}" type="presParOf" srcId="{E241D4FE-6ECF-441A-BEAE-0F1F6087A0BB}" destId="{5EEF3FB7-A2BE-4BC4-A261-823ECF18211C}" srcOrd="1" destOrd="0" presId="urn:microsoft.com/office/officeart/2005/8/layout/hierarchy2"/>
    <dgm:cxn modelId="{72813C09-6B83-4072-9817-5E64C64FB24A}" type="presParOf" srcId="{9D659946-1DCC-44BF-A0F7-E79BC77468EB}" destId="{2C61F556-79AC-4C37-B698-BE29228C2E23}" srcOrd="8" destOrd="0" presId="urn:microsoft.com/office/officeart/2005/8/layout/hierarchy2"/>
    <dgm:cxn modelId="{C03EE79B-FDAD-44D8-8034-1FFA173DE2EF}" type="presParOf" srcId="{2C61F556-79AC-4C37-B698-BE29228C2E23}" destId="{C012DB2B-76D2-442A-8F37-9BC99F4AEE82}" srcOrd="0" destOrd="0" presId="urn:microsoft.com/office/officeart/2005/8/layout/hierarchy2"/>
    <dgm:cxn modelId="{503694B8-02B0-42EE-A342-F696773A1D34}" type="presParOf" srcId="{9D659946-1DCC-44BF-A0F7-E79BC77468EB}" destId="{A6BB42F6-7B10-49DE-B886-B4816F7E633C}" srcOrd="9" destOrd="0" presId="urn:microsoft.com/office/officeart/2005/8/layout/hierarchy2"/>
    <dgm:cxn modelId="{C215CF9D-E89F-4AEF-B56E-CDA41FAA5275}" type="presParOf" srcId="{A6BB42F6-7B10-49DE-B886-B4816F7E633C}" destId="{30946233-1FB9-4BB2-AA7F-50C4918AD161}" srcOrd="0" destOrd="0" presId="urn:microsoft.com/office/officeart/2005/8/layout/hierarchy2"/>
    <dgm:cxn modelId="{D802D611-A577-45D4-8B8F-C4761B7DDCCA}" type="presParOf" srcId="{A6BB42F6-7B10-49DE-B886-B4816F7E633C}" destId="{6BDEF9A8-0E8C-44F9-9066-67585C4D4B9A}" srcOrd="1" destOrd="0" presId="urn:microsoft.com/office/officeart/2005/8/layout/hierarchy2"/>
    <dgm:cxn modelId="{55DF2B45-90A1-46AF-891B-1356C50833B9}" type="presParOf" srcId="{9D659946-1DCC-44BF-A0F7-E79BC77468EB}" destId="{9695026B-B272-4BBE-A8E2-8DA03D6865D0}" srcOrd="10" destOrd="0" presId="urn:microsoft.com/office/officeart/2005/8/layout/hierarchy2"/>
    <dgm:cxn modelId="{53A0F5DB-597C-4E8D-A93E-72820E494E01}" type="presParOf" srcId="{9695026B-B272-4BBE-A8E2-8DA03D6865D0}" destId="{5340881F-19D3-460B-A2F0-721E95BA64E2}" srcOrd="0" destOrd="0" presId="urn:microsoft.com/office/officeart/2005/8/layout/hierarchy2"/>
    <dgm:cxn modelId="{A96C91AD-D7FE-4912-A760-CDAC46AC3AB9}" type="presParOf" srcId="{9D659946-1DCC-44BF-A0F7-E79BC77468EB}" destId="{E530054F-6A49-4F10-84E4-20905A95BB20}" srcOrd="11" destOrd="0" presId="urn:microsoft.com/office/officeart/2005/8/layout/hierarchy2"/>
    <dgm:cxn modelId="{13DDA83B-95B3-495E-A5B5-3152EC5E2D81}" type="presParOf" srcId="{E530054F-6A49-4F10-84E4-20905A95BB20}" destId="{456ECDDA-EFD3-40F6-8BA6-15E5F1264403}" srcOrd="0" destOrd="0" presId="urn:microsoft.com/office/officeart/2005/8/layout/hierarchy2"/>
    <dgm:cxn modelId="{994A712D-EEDE-4570-972E-6B671A8BE779}" type="presParOf" srcId="{E530054F-6A49-4F10-84E4-20905A95BB20}" destId="{F59349EB-94A6-4EF6-9C6D-0365206EBA06}" srcOrd="1" destOrd="0" presId="urn:microsoft.com/office/officeart/2005/8/layout/hierarchy2"/>
    <dgm:cxn modelId="{8FC65E90-40D9-4AF0-8F25-74EFF7C5104A}" type="presParOf" srcId="{741682A1-FD21-44BB-B1CC-0B2099236724}" destId="{F39F9A05-48ED-4D10-B1AD-1CA1BDCE3D40}" srcOrd="1" destOrd="0" presId="urn:microsoft.com/office/officeart/2005/8/layout/hierarchy2"/>
    <dgm:cxn modelId="{2B2D255A-B285-42AF-A7C2-4BD8CBC67781}" type="presParOf" srcId="{F39F9A05-48ED-4D10-B1AD-1CA1BDCE3D40}" destId="{7CF45ECB-8A08-40EE-9309-3EF23C8F1F2A}" srcOrd="0" destOrd="0" presId="urn:microsoft.com/office/officeart/2005/8/layout/hierarchy2"/>
    <dgm:cxn modelId="{60ABC840-7FED-42A5-B0B9-361411224DBE}" type="presParOf" srcId="{F39F9A05-48ED-4D10-B1AD-1CA1BDCE3D40}" destId="{6644FF09-C199-41C6-8847-971A5F9059F7}" srcOrd="1" destOrd="0" presId="urn:microsoft.com/office/officeart/2005/8/layout/hierarchy2"/>
    <dgm:cxn modelId="{564FC98C-19B5-4A29-AD53-F8F4530FD282}" type="presParOf" srcId="{6644FF09-C199-41C6-8847-971A5F9059F7}" destId="{71430435-1DB7-434D-8C49-3EED42CA73B8}" srcOrd="0" destOrd="0" presId="urn:microsoft.com/office/officeart/2005/8/layout/hierarchy2"/>
    <dgm:cxn modelId="{49E36848-4462-42E0-BA92-26035CB1713C}" type="presParOf" srcId="{71430435-1DB7-434D-8C49-3EED42CA73B8}" destId="{0F187F09-6AF5-4020-9E34-ECACCEDA7947}" srcOrd="0" destOrd="0" presId="urn:microsoft.com/office/officeart/2005/8/layout/hierarchy2"/>
    <dgm:cxn modelId="{AE8B9799-5FBC-4341-B9E5-4F027D34F8DC}" type="presParOf" srcId="{6644FF09-C199-41C6-8847-971A5F9059F7}" destId="{C382FBEE-FFF9-42AE-B7D3-77524FCA15AE}" srcOrd="1" destOrd="0" presId="urn:microsoft.com/office/officeart/2005/8/layout/hierarchy2"/>
    <dgm:cxn modelId="{2B8C8E2F-7C96-42F0-B6F6-5A7F31D9D821}" type="presParOf" srcId="{C382FBEE-FFF9-42AE-B7D3-77524FCA15AE}" destId="{79273475-30A7-4426-8BFD-13B20F82667F}" srcOrd="0" destOrd="0" presId="urn:microsoft.com/office/officeart/2005/8/layout/hierarchy2"/>
    <dgm:cxn modelId="{208C3EB4-B413-4AAD-8047-8F689CE37FF7}" type="presParOf" srcId="{C382FBEE-FFF9-42AE-B7D3-77524FCA15AE}" destId="{7C5237F4-D2DB-4CB3-8A36-E576C4CC0F51}" srcOrd="1" destOrd="0" presId="urn:microsoft.com/office/officeart/2005/8/layout/hierarchy2"/>
    <dgm:cxn modelId="{E8C4DADA-3C8C-45BE-B8F0-8F26BAB9001B}" type="presParOf" srcId="{7C5237F4-D2DB-4CB3-8A36-E576C4CC0F51}" destId="{CC318B44-0EE7-497C-889C-1F3CA5426819}" srcOrd="0" destOrd="0" presId="urn:microsoft.com/office/officeart/2005/8/layout/hierarchy2"/>
    <dgm:cxn modelId="{5CC739C7-724C-4BA6-B2A5-C011F22154D4}" type="presParOf" srcId="{CC318B44-0EE7-497C-889C-1F3CA5426819}" destId="{F1F10CCE-DC74-49E3-AE68-53CA9BD3677C}" srcOrd="0" destOrd="0" presId="urn:microsoft.com/office/officeart/2005/8/layout/hierarchy2"/>
    <dgm:cxn modelId="{BFD451F5-4BCA-4F87-B173-DC49B1C0C1DB}" type="presParOf" srcId="{7C5237F4-D2DB-4CB3-8A36-E576C4CC0F51}" destId="{803649F8-329D-4B24-BCFC-3E6C78D00D0E}" srcOrd="1" destOrd="0" presId="urn:microsoft.com/office/officeart/2005/8/layout/hierarchy2"/>
    <dgm:cxn modelId="{E23EA725-D62F-4188-925A-070974531F4B}" type="presParOf" srcId="{803649F8-329D-4B24-BCFC-3E6C78D00D0E}" destId="{B7789738-D695-4ED0-8BA8-95EF4CB5CE8E}" srcOrd="0" destOrd="0" presId="urn:microsoft.com/office/officeart/2005/8/layout/hierarchy2"/>
    <dgm:cxn modelId="{F83A6964-5552-4D00-B2E4-28AB38004E0E}" type="presParOf" srcId="{803649F8-329D-4B24-BCFC-3E6C78D00D0E}" destId="{818F61BF-E668-4327-AF83-5739427006A6}" srcOrd="1" destOrd="0" presId="urn:microsoft.com/office/officeart/2005/8/layout/hierarchy2"/>
    <dgm:cxn modelId="{DE107B95-BF80-466A-99B6-CAC71F629A7D}" type="presParOf" srcId="{7C5237F4-D2DB-4CB3-8A36-E576C4CC0F51}" destId="{A5321DEB-1AEE-4040-9E83-1A1C9CB18A89}" srcOrd="2" destOrd="0" presId="urn:microsoft.com/office/officeart/2005/8/layout/hierarchy2"/>
    <dgm:cxn modelId="{2DCC320D-A0CD-4DC8-8935-DC1AA7DD0751}" type="presParOf" srcId="{A5321DEB-1AEE-4040-9E83-1A1C9CB18A89}" destId="{5AAF22AA-F278-473F-8C27-E3EFEC86E203}" srcOrd="0" destOrd="0" presId="urn:microsoft.com/office/officeart/2005/8/layout/hierarchy2"/>
    <dgm:cxn modelId="{FE09928C-1246-4261-AE23-55BE9630855F}" type="presParOf" srcId="{7C5237F4-D2DB-4CB3-8A36-E576C4CC0F51}" destId="{F84C12A0-A71C-4C3B-AE5A-382152486432}" srcOrd="3" destOrd="0" presId="urn:microsoft.com/office/officeart/2005/8/layout/hierarchy2"/>
    <dgm:cxn modelId="{5D1665B1-06DB-40DD-9645-BB6CED8FB2DE}" type="presParOf" srcId="{F84C12A0-A71C-4C3B-AE5A-382152486432}" destId="{8CD7B690-6EA4-4013-BAC4-05F00E2C13BC}" srcOrd="0" destOrd="0" presId="urn:microsoft.com/office/officeart/2005/8/layout/hierarchy2"/>
    <dgm:cxn modelId="{ECEF7906-E7B1-4453-A10A-8B8191E1FDF4}" type="presParOf" srcId="{F84C12A0-A71C-4C3B-AE5A-382152486432}" destId="{20BEB9AE-D883-45C4-AEDB-23159BAC422E}" srcOrd="1" destOrd="0" presId="urn:microsoft.com/office/officeart/2005/8/layout/hierarchy2"/>
    <dgm:cxn modelId="{DF834BEF-C437-4FAB-9E83-F32D708FBEB5}" type="presParOf" srcId="{741682A1-FD21-44BB-B1CC-0B2099236724}" destId="{758B1B4B-AA18-4591-9FF6-44013C66C6C1}" srcOrd="2" destOrd="0" presId="urn:microsoft.com/office/officeart/2005/8/layout/hierarchy2"/>
    <dgm:cxn modelId="{98E3098D-6C94-4BA9-BD63-0232F575E738}" type="presParOf" srcId="{758B1B4B-AA18-4591-9FF6-44013C66C6C1}" destId="{BDF92487-78CC-48F6-8871-D3BF76BB22AD}" srcOrd="0" destOrd="0" presId="urn:microsoft.com/office/officeart/2005/8/layout/hierarchy2"/>
    <dgm:cxn modelId="{36F01AFB-5D4B-422B-B0B7-507DE9205FA4}" type="presParOf" srcId="{758B1B4B-AA18-4591-9FF6-44013C66C6C1}" destId="{F6A3B813-9A31-4FDA-98CC-1008D9E8CC25}" srcOrd="1" destOrd="0" presId="urn:microsoft.com/office/officeart/2005/8/layout/hierarchy2"/>
    <dgm:cxn modelId="{545DB514-FA6E-48DB-AADE-DFD2F4ADABAA}" type="presParOf" srcId="{F6A3B813-9A31-4FDA-98CC-1008D9E8CC25}" destId="{E8C5C41F-6AF8-45AA-8A5D-BCB60052E9DA}" srcOrd="0" destOrd="0" presId="urn:microsoft.com/office/officeart/2005/8/layout/hierarchy2"/>
    <dgm:cxn modelId="{500B277C-EF56-4A75-9667-E438CF00E7A5}" type="presParOf" srcId="{E8C5C41F-6AF8-45AA-8A5D-BCB60052E9DA}" destId="{E78EAF51-D534-4BD5-817A-4C59BFA100BE}" srcOrd="0" destOrd="0" presId="urn:microsoft.com/office/officeart/2005/8/layout/hierarchy2"/>
    <dgm:cxn modelId="{04AF89CB-0AFC-4B6C-AB6C-22862741007D}" type="presParOf" srcId="{F6A3B813-9A31-4FDA-98CC-1008D9E8CC25}" destId="{9239AF66-5852-427D-BDEA-4E0B6E942739}" srcOrd="1" destOrd="0" presId="urn:microsoft.com/office/officeart/2005/8/layout/hierarchy2"/>
    <dgm:cxn modelId="{FB2296CA-ADE7-4E16-B3C6-473393E98D46}" type="presParOf" srcId="{9239AF66-5852-427D-BDEA-4E0B6E942739}" destId="{6DFA4119-073D-4B1C-8504-CC54DD5FF93D}" srcOrd="0" destOrd="0" presId="urn:microsoft.com/office/officeart/2005/8/layout/hierarchy2"/>
    <dgm:cxn modelId="{D32C69C9-F38C-485B-BD6D-25147F51301C}" type="presParOf" srcId="{9239AF66-5852-427D-BDEA-4E0B6E942739}" destId="{CC139F27-941F-43CB-8649-A357FED0F9C5}" srcOrd="1" destOrd="0" presId="urn:microsoft.com/office/officeart/2005/8/layout/hierarchy2"/>
    <dgm:cxn modelId="{6DAFC988-752B-41FB-BAD2-FEE55D8E1AC3}" type="presParOf" srcId="{CC139F27-941F-43CB-8649-A357FED0F9C5}" destId="{4B60A326-60E8-4FB8-8755-D3F10689155D}" srcOrd="0" destOrd="0" presId="urn:microsoft.com/office/officeart/2005/8/layout/hierarchy2"/>
    <dgm:cxn modelId="{989E89BD-106C-4C83-974D-42D62DCFFA1A}" type="presParOf" srcId="{4B60A326-60E8-4FB8-8755-D3F10689155D}" destId="{B9FF07A9-E175-4A93-AA0B-EAA4E97631A8}" srcOrd="0" destOrd="0" presId="urn:microsoft.com/office/officeart/2005/8/layout/hierarchy2"/>
    <dgm:cxn modelId="{E02D535E-D1C1-40D4-80B3-F2B35E8814C4}" type="presParOf" srcId="{CC139F27-941F-43CB-8649-A357FED0F9C5}" destId="{82611B01-FB9F-4813-8F20-2948D06804CC}" srcOrd="1" destOrd="0" presId="urn:microsoft.com/office/officeart/2005/8/layout/hierarchy2"/>
    <dgm:cxn modelId="{2DB94D98-2CB1-4498-B942-21D0C078FC71}" type="presParOf" srcId="{82611B01-FB9F-4813-8F20-2948D06804CC}" destId="{B806FF40-5AD3-4278-9E28-E42AED602D53}" srcOrd="0" destOrd="0" presId="urn:microsoft.com/office/officeart/2005/8/layout/hierarchy2"/>
    <dgm:cxn modelId="{F6B80F68-0382-48B1-895C-651BE424E810}" type="presParOf" srcId="{82611B01-FB9F-4813-8F20-2948D06804CC}" destId="{B871231B-E77F-4B6A-AD3D-B7004C6652D1}" srcOrd="1" destOrd="0" presId="urn:microsoft.com/office/officeart/2005/8/layout/hierarchy2"/>
    <dgm:cxn modelId="{D999AC0F-583A-468F-B773-1A23C3617187}" type="presParOf" srcId="{CC139F27-941F-43CB-8649-A357FED0F9C5}" destId="{346D2A5A-41EF-4F99-98F6-9C6C2E4905AC}" srcOrd="2" destOrd="0" presId="urn:microsoft.com/office/officeart/2005/8/layout/hierarchy2"/>
    <dgm:cxn modelId="{1F81B1EB-AD5B-4488-A76E-304B53638763}" type="presParOf" srcId="{346D2A5A-41EF-4F99-98F6-9C6C2E4905AC}" destId="{CD6F4CCA-8BB3-445E-B15B-A1E8D47934BE}" srcOrd="0" destOrd="0" presId="urn:microsoft.com/office/officeart/2005/8/layout/hierarchy2"/>
    <dgm:cxn modelId="{870DEE80-54EE-446D-A068-B69FFF22085B}" type="presParOf" srcId="{CC139F27-941F-43CB-8649-A357FED0F9C5}" destId="{A95CA007-5A61-4A25-9869-3465D747D0C6}" srcOrd="3" destOrd="0" presId="urn:microsoft.com/office/officeart/2005/8/layout/hierarchy2"/>
    <dgm:cxn modelId="{2F445BF6-D594-4564-8A1A-BB6E14FE246E}" type="presParOf" srcId="{A95CA007-5A61-4A25-9869-3465D747D0C6}" destId="{AE471EF2-0E98-41AD-8905-CBE4606EEA68}" srcOrd="0" destOrd="0" presId="urn:microsoft.com/office/officeart/2005/8/layout/hierarchy2"/>
    <dgm:cxn modelId="{DD81966F-8090-48F9-9298-CC7247A88D4C}" type="presParOf" srcId="{A95CA007-5A61-4A25-9869-3465D747D0C6}" destId="{66A0C206-D1E8-4FBE-AA97-14B8A4D5D3DA}" srcOrd="1" destOrd="0" presId="urn:microsoft.com/office/officeart/2005/8/layout/hierarchy2"/>
    <dgm:cxn modelId="{573A2FC6-776B-4C8A-B4E0-9E5DDD22E85F}" type="presParOf" srcId="{F6A3B813-9A31-4FDA-98CC-1008D9E8CC25}" destId="{FFFEFA21-595F-44A2-BAC4-F1115EB19C18}" srcOrd="2" destOrd="0" presId="urn:microsoft.com/office/officeart/2005/8/layout/hierarchy2"/>
    <dgm:cxn modelId="{4AD8DBC5-A9D1-4F90-B7FD-806E7955C9F5}" type="presParOf" srcId="{FFFEFA21-595F-44A2-BAC4-F1115EB19C18}" destId="{8ACF03BD-2CCB-48CD-8438-590B50248A3F}" srcOrd="0" destOrd="0" presId="urn:microsoft.com/office/officeart/2005/8/layout/hierarchy2"/>
    <dgm:cxn modelId="{3CCC3A02-5768-4B4E-A31A-ADBDAF1D9610}" type="presParOf" srcId="{F6A3B813-9A31-4FDA-98CC-1008D9E8CC25}" destId="{9F4C2AE5-6156-401D-9950-DDEA69A04D7F}" srcOrd="3" destOrd="0" presId="urn:microsoft.com/office/officeart/2005/8/layout/hierarchy2"/>
    <dgm:cxn modelId="{FB5B12B9-83B7-49CF-BDD6-0284C035BBE9}" type="presParOf" srcId="{9F4C2AE5-6156-401D-9950-DDEA69A04D7F}" destId="{D9B56EC2-134D-45E5-90D4-6606936E714B}" srcOrd="0" destOrd="0" presId="urn:microsoft.com/office/officeart/2005/8/layout/hierarchy2"/>
    <dgm:cxn modelId="{515D903F-CB84-4D4D-BC27-73C59C74BF3A}" type="presParOf" srcId="{9F4C2AE5-6156-401D-9950-DDEA69A04D7F}" destId="{5712E11C-8989-4466-AC70-26D9B4EDBA0B}" srcOrd="1" destOrd="0" presId="urn:microsoft.com/office/officeart/2005/8/layout/hierarchy2"/>
    <dgm:cxn modelId="{7E9A65DE-4A57-4C7D-922E-1E06A8BA77E7}" type="presParOf" srcId="{5712E11C-8989-4466-AC70-26D9B4EDBA0B}" destId="{EFD47A81-2F14-4CB0-BA00-D772974D220C}" srcOrd="0" destOrd="0" presId="urn:microsoft.com/office/officeart/2005/8/layout/hierarchy2"/>
    <dgm:cxn modelId="{EBFDE53A-F6F1-48BB-ADEB-7FB7B4C4A3C7}" type="presParOf" srcId="{EFD47A81-2F14-4CB0-BA00-D772974D220C}" destId="{53636F8C-35B9-433D-9ABE-991B09A40210}" srcOrd="0" destOrd="0" presId="urn:microsoft.com/office/officeart/2005/8/layout/hierarchy2"/>
    <dgm:cxn modelId="{73256F0F-D8F3-4898-8CCD-E5B95A7FC2BA}" type="presParOf" srcId="{5712E11C-8989-4466-AC70-26D9B4EDBA0B}" destId="{C65E976D-8864-4DEC-91B8-83E2DBD7EA1D}" srcOrd="1" destOrd="0" presId="urn:microsoft.com/office/officeart/2005/8/layout/hierarchy2"/>
    <dgm:cxn modelId="{F4AB331F-76C3-43C7-9D25-B861B57E46A7}" type="presParOf" srcId="{C65E976D-8864-4DEC-91B8-83E2DBD7EA1D}" destId="{6C5B0D9D-42F7-4E62-9276-E602B723CD04}" srcOrd="0" destOrd="0" presId="urn:microsoft.com/office/officeart/2005/8/layout/hierarchy2"/>
    <dgm:cxn modelId="{D3277ABA-2B2C-4F69-8F88-03A4CB00F051}" type="presParOf" srcId="{C65E976D-8864-4DEC-91B8-83E2DBD7EA1D}" destId="{396E5016-B9D7-4EEF-9216-947889036787}" srcOrd="1" destOrd="0" presId="urn:microsoft.com/office/officeart/2005/8/layout/hierarchy2"/>
    <dgm:cxn modelId="{331BD3D8-C443-471E-803B-C2A1D56F9A4A}" type="presParOf" srcId="{F6A3B813-9A31-4FDA-98CC-1008D9E8CC25}" destId="{0DCA1FC1-0899-4A7A-910B-F1F545FF7A8C}" srcOrd="4" destOrd="0" presId="urn:microsoft.com/office/officeart/2005/8/layout/hierarchy2"/>
    <dgm:cxn modelId="{DC7F71B7-5057-4A07-96E0-0DE6F41591EA}" type="presParOf" srcId="{0DCA1FC1-0899-4A7A-910B-F1F545FF7A8C}" destId="{BF0BC0D3-A1DB-4C37-BD85-889E9E12947F}" srcOrd="0" destOrd="0" presId="urn:microsoft.com/office/officeart/2005/8/layout/hierarchy2"/>
    <dgm:cxn modelId="{65F07D3D-E69F-499C-8DDD-7C4C84E223FE}" type="presParOf" srcId="{F6A3B813-9A31-4FDA-98CC-1008D9E8CC25}" destId="{F05BD81F-A57D-440E-BA9B-5611931AB18E}" srcOrd="5" destOrd="0" presId="urn:microsoft.com/office/officeart/2005/8/layout/hierarchy2"/>
    <dgm:cxn modelId="{C0A4F458-3262-4AFF-8B3B-92D1AAEB3655}" type="presParOf" srcId="{F05BD81F-A57D-440E-BA9B-5611931AB18E}" destId="{5232CABB-1156-4F81-BB12-F91EC25EEBD2}" srcOrd="0" destOrd="0" presId="urn:microsoft.com/office/officeart/2005/8/layout/hierarchy2"/>
    <dgm:cxn modelId="{0F6CC29E-AFAE-4991-8CE7-B5AE4E7B961C}" type="presParOf" srcId="{F05BD81F-A57D-440E-BA9B-5611931AB18E}" destId="{62FDF9DD-2992-4D59-9D73-DBC97550E8DD}" srcOrd="1" destOrd="0" presId="urn:microsoft.com/office/officeart/2005/8/layout/hierarchy2"/>
    <dgm:cxn modelId="{1456A005-152E-43AF-A768-8B2F7775150D}" type="presParOf" srcId="{62FDF9DD-2992-4D59-9D73-DBC97550E8DD}" destId="{2DA4BA74-FC42-43EE-9DB7-F53C278A8F36}" srcOrd="0" destOrd="0" presId="urn:microsoft.com/office/officeart/2005/8/layout/hierarchy2"/>
    <dgm:cxn modelId="{B69C06BA-E76D-46AB-95AE-F81E7AD3CEAF}" type="presParOf" srcId="{2DA4BA74-FC42-43EE-9DB7-F53C278A8F36}" destId="{7BDD0824-2259-487D-92FB-A3B844438208}" srcOrd="0" destOrd="0" presId="urn:microsoft.com/office/officeart/2005/8/layout/hierarchy2"/>
    <dgm:cxn modelId="{84BC3EB0-15C6-4A6D-A69D-31F3F249E959}" type="presParOf" srcId="{62FDF9DD-2992-4D59-9D73-DBC97550E8DD}" destId="{E2DEDAC0-5AF2-4226-A2F7-5634488F9C22}" srcOrd="1" destOrd="0" presId="urn:microsoft.com/office/officeart/2005/8/layout/hierarchy2"/>
    <dgm:cxn modelId="{A299C964-9190-4771-82B0-6EC9AF140CB7}" type="presParOf" srcId="{E2DEDAC0-5AF2-4226-A2F7-5634488F9C22}" destId="{7D701F67-4387-463D-B554-4D62A39DA794}" srcOrd="0" destOrd="0" presId="urn:microsoft.com/office/officeart/2005/8/layout/hierarchy2"/>
    <dgm:cxn modelId="{F9D6435D-D21B-4482-84BF-1D29CE6C7DC2}" type="presParOf" srcId="{E2DEDAC0-5AF2-4226-A2F7-5634488F9C22}" destId="{D84C2CC1-B5FE-45A5-9171-42F48D9867EA}" srcOrd="1" destOrd="0" presId="urn:microsoft.com/office/officeart/2005/8/layout/hierarchy2"/>
    <dgm:cxn modelId="{319D0DB1-5603-431F-84A0-4D81D6DA1342}" type="presParOf" srcId="{62FDF9DD-2992-4D59-9D73-DBC97550E8DD}" destId="{EECAB5ED-5AAA-4FB9-91BD-07A048CBAFA1}" srcOrd="2" destOrd="0" presId="urn:microsoft.com/office/officeart/2005/8/layout/hierarchy2"/>
    <dgm:cxn modelId="{5FEF921A-4C4F-4278-81CD-154A146BD239}" type="presParOf" srcId="{EECAB5ED-5AAA-4FB9-91BD-07A048CBAFA1}" destId="{6F1AAE9C-1BE5-47EF-AC13-12B5E22A23F6}" srcOrd="0" destOrd="0" presId="urn:microsoft.com/office/officeart/2005/8/layout/hierarchy2"/>
    <dgm:cxn modelId="{D8EB6E83-5730-4242-9A4F-D6EAAD985874}" type="presParOf" srcId="{62FDF9DD-2992-4D59-9D73-DBC97550E8DD}" destId="{13718B6F-5EA9-43CB-81B6-34C9D9C8CC0B}" srcOrd="3" destOrd="0" presId="urn:microsoft.com/office/officeart/2005/8/layout/hierarchy2"/>
    <dgm:cxn modelId="{8A050EF2-ECBE-4ABF-986D-14D41C5018D1}" type="presParOf" srcId="{13718B6F-5EA9-43CB-81B6-34C9D9C8CC0B}" destId="{C8E36855-CA82-441C-85ED-481C37D19AE2}" srcOrd="0" destOrd="0" presId="urn:microsoft.com/office/officeart/2005/8/layout/hierarchy2"/>
    <dgm:cxn modelId="{3E75E75A-1CA1-45D7-A92A-EEB152383E7D}" type="presParOf" srcId="{13718B6F-5EA9-43CB-81B6-34C9D9C8CC0B}" destId="{3C80023E-BD31-45E3-A780-6C402969497D}" srcOrd="1" destOrd="0" presId="urn:microsoft.com/office/officeart/2005/8/layout/hierarchy2"/>
    <dgm:cxn modelId="{1D122EC6-EB21-4697-9B48-B85157DECE9B}" type="presParOf" srcId="{62FDF9DD-2992-4D59-9D73-DBC97550E8DD}" destId="{9ABA36CF-43C1-436B-9191-D484618F44C2}" srcOrd="4" destOrd="0" presId="urn:microsoft.com/office/officeart/2005/8/layout/hierarchy2"/>
    <dgm:cxn modelId="{74A729D8-58B7-4CD3-AE2D-0347F8999E4F}" type="presParOf" srcId="{9ABA36CF-43C1-436B-9191-D484618F44C2}" destId="{9C93512C-AD0F-4A73-B452-4519DE6F3DB3}" srcOrd="0" destOrd="0" presId="urn:microsoft.com/office/officeart/2005/8/layout/hierarchy2"/>
    <dgm:cxn modelId="{00A131EA-C7F6-4FAE-9CC2-60B38B769764}" type="presParOf" srcId="{62FDF9DD-2992-4D59-9D73-DBC97550E8DD}" destId="{D9B1B562-F340-481D-98B9-9F8BD019D9FD}" srcOrd="5" destOrd="0" presId="urn:microsoft.com/office/officeart/2005/8/layout/hierarchy2"/>
    <dgm:cxn modelId="{640769A9-BEC6-42C8-AF77-48DA9449C69B}" type="presParOf" srcId="{D9B1B562-F340-481D-98B9-9F8BD019D9FD}" destId="{908221B9-1D98-43A8-9089-C96627AADFF7}" srcOrd="0" destOrd="0" presId="urn:microsoft.com/office/officeart/2005/8/layout/hierarchy2"/>
    <dgm:cxn modelId="{2DCCBD68-3EDB-4C08-97F7-2C0D6EC9F9F8}" type="presParOf" srcId="{D9B1B562-F340-481D-98B9-9F8BD019D9FD}" destId="{CA42696D-799A-4A81-B4C4-013DF7BD4C60}" srcOrd="1" destOrd="0" presId="urn:microsoft.com/office/officeart/2005/8/layout/hierarchy2"/>
    <dgm:cxn modelId="{3A0F9722-B52A-4EFA-80EC-52BCB25515EE}" type="presParOf" srcId="{F6A3B813-9A31-4FDA-98CC-1008D9E8CC25}" destId="{57C181B1-E5D1-4CC9-B25F-08C4CAEF6450}" srcOrd="6" destOrd="0" presId="urn:microsoft.com/office/officeart/2005/8/layout/hierarchy2"/>
    <dgm:cxn modelId="{537FAA36-79DB-480A-9FA8-DC5611FDEAFA}" type="presParOf" srcId="{57C181B1-E5D1-4CC9-B25F-08C4CAEF6450}" destId="{6B3CB320-9C78-4074-836F-7EB4CB88F04C}" srcOrd="0" destOrd="0" presId="urn:microsoft.com/office/officeart/2005/8/layout/hierarchy2"/>
    <dgm:cxn modelId="{70F87D22-DFB6-4252-8F6C-D3A9AA77FB4E}" type="presParOf" srcId="{F6A3B813-9A31-4FDA-98CC-1008D9E8CC25}" destId="{DF67517F-7BD2-424A-94EF-051C2852D1E6}" srcOrd="7" destOrd="0" presId="urn:microsoft.com/office/officeart/2005/8/layout/hierarchy2"/>
    <dgm:cxn modelId="{9FCFF966-061E-4308-B276-3FE2510ABAFC}" type="presParOf" srcId="{DF67517F-7BD2-424A-94EF-051C2852D1E6}" destId="{5750905E-BDD3-4D06-9CAC-543189CBF31B}" srcOrd="0" destOrd="0" presId="urn:microsoft.com/office/officeart/2005/8/layout/hierarchy2"/>
    <dgm:cxn modelId="{68F8AD61-A275-44AD-B677-122458379CD1}" type="presParOf" srcId="{DF67517F-7BD2-424A-94EF-051C2852D1E6}" destId="{E4B8EE96-F139-4546-9423-3FBE90E89593}" srcOrd="1" destOrd="0" presId="urn:microsoft.com/office/officeart/2005/8/layout/hierarchy2"/>
    <dgm:cxn modelId="{69F51403-5916-4592-92E9-6DAA413F7E9E}" type="presParOf" srcId="{E4B8EE96-F139-4546-9423-3FBE90E89593}" destId="{98E56215-61EF-4B2B-A34C-7D29AA8A4276}" srcOrd="0" destOrd="0" presId="urn:microsoft.com/office/officeart/2005/8/layout/hierarchy2"/>
    <dgm:cxn modelId="{AE3AD16F-F1E2-4E37-BD92-B01F5A96A821}" type="presParOf" srcId="{98E56215-61EF-4B2B-A34C-7D29AA8A4276}" destId="{C1B0B380-81F2-46DD-AA57-CE3DE83A19F7}" srcOrd="0" destOrd="0" presId="urn:microsoft.com/office/officeart/2005/8/layout/hierarchy2"/>
    <dgm:cxn modelId="{4EF370B9-F4C9-4857-9BD7-ACE077E64C3D}" type="presParOf" srcId="{E4B8EE96-F139-4546-9423-3FBE90E89593}" destId="{BEB5C9EE-2DAE-4615-82FA-D488FB934B4E}" srcOrd="1" destOrd="0" presId="urn:microsoft.com/office/officeart/2005/8/layout/hierarchy2"/>
    <dgm:cxn modelId="{0B3B7170-DFDA-4DBC-867D-93CB00821629}" type="presParOf" srcId="{BEB5C9EE-2DAE-4615-82FA-D488FB934B4E}" destId="{C5C39730-6A0B-4EDA-BC76-14CD15A7B2DE}" srcOrd="0" destOrd="0" presId="urn:microsoft.com/office/officeart/2005/8/layout/hierarchy2"/>
    <dgm:cxn modelId="{5CDD67C8-4F12-4F42-9446-D53C7BAF311C}" type="presParOf" srcId="{BEB5C9EE-2DAE-4615-82FA-D488FB934B4E}" destId="{7DE6754D-EEC1-48B4-9ED6-AA47530FEE4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BD25C80-9085-41C6-B265-59E02BC5F3E7}"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fr-FR"/>
        </a:p>
      </dgm:t>
    </dgm:pt>
    <dgm:pt modelId="{37FFC0B4-39D9-4B5C-87C6-3179927DF253}">
      <dgm:prSet phldrT="[Texte]" custT="1"/>
      <dgm:spPr>
        <a:solidFill>
          <a:srgbClr val="0070C0"/>
        </a:solidFill>
      </dgm:spPr>
      <dgm:t>
        <a:bodyPr/>
        <a:lstStyle/>
        <a:p>
          <a:r>
            <a:rPr lang="fr-FR" sz="800" dirty="0"/>
            <a:t>Solutions centralisées</a:t>
          </a:r>
        </a:p>
      </dgm:t>
    </dgm:pt>
    <dgm:pt modelId="{3071DC2D-B5B5-44D7-815C-CE2E2BB5FDC7}" type="parTrans" cxnId="{CE159F23-2703-49F7-B3BB-C3AE60BA40A6}">
      <dgm:prSet/>
      <dgm:spPr/>
      <dgm:t>
        <a:bodyPr/>
        <a:lstStyle/>
        <a:p>
          <a:endParaRPr lang="fr-FR" sz="2400"/>
        </a:p>
      </dgm:t>
    </dgm:pt>
    <dgm:pt modelId="{0F2CD4AF-DFB9-4F1B-B390-C06428D03A04}" type="sibTrans" cxnId="{CE159F23-2703-49F7-B3BB-C3AE60BA40A6}">
      <dgm:prSet/>
      <dgm:spPr/>
      <dgm:t>
        <a:bodyPr/>
        <a:lstStyle/>
        <a:p>
          <a:endParaRPr lang="fr-FR" sz="2400"/>
        </a:p>
      </dgm:t>
    </dgm:pt>
    <dgm:pt modelId="{A9E9955D-90B9-428A-87C6-AE8BB8461060}">
      <dgm:prSet phldrT="[Texte]" custT="1"/>
      <dgm:spPr>
        <a:solidFill>
          <a:srgbClr val="0070C0"/>
        </a:solidFill>
      </dgm:spPr>
      <dgm:t>
        <a:bodyPr/>
        <a:lstStyle/>
        <a:p>
          <a:pPr marL="72000" algn="l"/>
          <a:r>
            <a:rPr lang="fr-FR" sz="700" dirty="0"/>
            <a:t>PAC air/eau</a:t>
          </a:r>
        </a:p>
      </dgm:t>
    </dgm:pt>
    <dgm:pt modelId="{0D921190-2300-44E4-8815-8C2B05FED858}" type="parTrans" cxnId="{77E73A98-8D4E-4DAD-BA1F-9E5CA9476053}">
      <dgm:prSet custT="1"/>
      <dgm:spPr/>
      <dgm:t>
        <a:bodyPr/>
        <a:lstStyle/>
        <a:p>
          <a:endParaRPr lang="fr-FR" sz="600"/>
        </a:p>
      </dgm:t>
    </dgm:pt>
    <dgm:pt modelId="{DFA7D2AD-B0E7-40B7-B2D6-2A675AACA691}" type="sibTrans" cxnId="{77E73A98-8D4E-4DAD-BA1F-9E5CA9476053}">
      <dgm:prSet/>
      <dgm:spPr/>
      <dgm:t>
        <a:bodyPr/>
        <a:lstStyle/>
        <a:p>
          <a:endParaRPr lang="fr-FR" sz="2400"/>
        </a:p>
      </dgm:t>
    </dgm:pt>
    <dgm:pt modelId="{FFF2F57A-4C4A-4CDE-969E-09D7A25584DA}">
      <dgm:prSet phldrT="[Texte]" custT="1"/>
      <dgm:spPr>
        <a:solidFill>
          <a:srgbClr val="0070C0"/>
        </a:solidFill>
      </dgm:spPr>
      <dgm:t>
        <a:bodyPr/>
        <a:lstStyle/>
        <a:p>
          <a:pPr marL="72000" algn="l"/>
          <a:r>
            <a:rPr lang="fr-FR" sz="700" dirty="0"/>
            <a:t>PAC eau /eau : sur sonde géothermique </a:t>
          </a:r>
        </a:p>
      </dgm:t>
    </dgm:pt>
    <dgm:pt modelId="{F7D3113D-5168-4057-A910-21CD92A41101}" type="parTrans" cxnId="{3DB12B3F-2297-4228-9704-4EE5A3F107A0}">
      <dgm:prSet custT="1"/>
      <dgm:spPr/>
      <dgm:t>
        <a:bodyPr/>
        <a:lstStyle/>
        <a:p>
          <a:endParaRPr lang="fr-FR" sz="600"/>
        </a:p>
      </dgm:t>
    </dgm:pt>
    <dgm:pt modelId="{3745C928-9DDE-4B9A-897A-7BDEFE16E495}" type="sibTrans" cxnId="{3DB12B3F-2297-4228-9704-4EE5A3F107A0}">
      <dgm:prSet/>
      <dgm:spPr/>
      <dgm:t>
        <a:bodyPr/>
        <a:lstStyle/>
        <a:p>
          <a:endParaRPr lang="fr-FR" sz="2400"/>
        </a:p>
      </dgm:t>
    </dgm:pt>
    <dgm:pt modelId="{3944E4FE-65D3-45F9-A59A-D7AA0EFF2316}">
      <dgm:prSet phldrT="[Texte]" custT="1"/>
      <dgm:spPr>
        <a:solidFill>
          <a:srgbClr val="009A46"/>
        </a:solidFill>
      </dgm:spPr>
      <dgm:t>
        <a:bodyPr/>
        <a:lstStyle/>
        <a:p>
          <a:r>
            <a:rPr lang="fr-FR" sz="800" dirty="0"/>
            <a:t>Solutions individuelles</a:t>
          </a:r>
        </a:p>
      </dgm:t>
    </dgm:pt>
    <dgm:pt modelId="{6396DCE9-6668-4B8A-9916-57A54B083B0A}" type="parTrans" cxnId="{BD2E66CE-5B66-4048-914A-828C1FD36794}">
      <dgm:prSet/>
      <dgm:spPr/>
      <dgm:t>
        <a:bodyPr/>
        <a:lstStyle/>
        <a:p>
          <a:endParaRPr lang="fr-FR" sz="2400"/>
        </a:p>
      </dgm:t>
    </dgm:pt>
    <dgm:pt modelId="{47A1695A-DBAE-410E-97FF-42B3681B6099}" type="sibTrans" cxnId="{BD2E66CE-5B66-4048-914A-828C1FD36794}">
      <dgm:prSet/>
      <dgm:spPr/>
      <dgm:t>
        <a:bodyPr/>
        <a:lstStyle/>
        <a:p>
          <a:endParaRPr lang="fr-FR" sz="2400"/>
        </a:p>
      </dgm:t>
    </dgm:pt>
    <dgm:pt modelId="{E0D24DE2-38FB-4D14-A097-4EAAF3239F39}">
      <dgm:prSet phldrT="[Texte]" custT="1"/>
      <dgm:spPr>
        <a:solidFill>
          <a:srgbClr val="009A46"/>
        </a:solidFill>
      </dgm:spPr>
      <dgm:t>
        <a:bodyPr/>
        <a:lstStyle/>
        <a:p>
          <a:r>
            <a:rPr lang="fr-FR" sz="800"/>
            <a:t>ECS</a:t>
          </a:r>
        </a:p>
      </dgm:t>
    </dgm:pt>
    <dgm:pt modelId="{6E863676-A3EC-4B2D-857D-44175F826D60}" type="parTrans" cxnId="{23E877A8-EAE2-470A-B036-A5B43FB2DDAB}">
      <dgm:prSet custT="1"/>
      <dgm:spPr/>
      <dgm:t>
        <a:bodyPr/>
        <a:lstStyle/>
        <a:p>
          <a:endParaRPr lang="fr-FR" sz="600"/>
        </a:p>
      </dgm:t>
    </dgm:pt>
    <dgm:pt modelId="{29B9F783-4897-47B9-9E4B-AC20460489E7}" type="sibTrans" cxnId="{23E877A8-EAE2-470A-B036-A5B43FB2DDAB}">
      <dgm:prSet/>
      <dgm:spPr/>
      <dgm:t>
        <a:bodyPr/>
        <a:lstStyle/>
        <a:p>
          <a:endParaRPr lang="fr-FR" sz="2400"/>
        </a:p>
      </dgm:t>
    </dgm:pt>
    <dgm:pt modelId="{859D490A-8328-4C8D-BB65-FA2B92E3922E}">
      <dgm:prSet phldrT="[Texte]" custT="1"/>
      <dgm:spPr>
        <a:solidFill>
          <a:srgbClr val="00D05E"/>
        </a:solidFill>
      </dgm:spPr>
      <dgm:t>
        <a:bodyPr/>
        <a:lstStyle/>
        <a:p>
          <a:r>
            <a:rPr lang="fr-FR" sz="800" dirty="0"/>
            <a:t>Chauffage et froid</a:t>
          </a:r>
        </a:p>
      </dgm:t>
    </dgm:pt>
    <dgm:pt modelId="{F07AF0F8-1C56-4EFF-9785-2D92263C34E6}" type="parTrans" cxnId="{6FD45437-1EC5-4DB3-8411-57F557BF387F}">
      <dgm:prSet custT="1"/>
      <dgm:spPr/>
      <dgm:t>
        <a:bodyPr/>
        <a:lstStyle/>
        <a:p>
          <a:endParaRPr lang="fr-FR" sz="600"/>
        </a:p>
      </dgm:t>
    </dgm:pt>
    <dgm:pt modelId="{68645705-F73B-4900-8B88-345119DFB36B}" type="sibTrans" cxnId="{6FD45437-1EC5-4DB3-8411-57F557BF387F}">
      <dgm:prSet/>
      <dgm:spPr/>
      <dgm:t>
        <a:bodyPr/>
        <a:lstStyle/>
        <a:p>
          <a:endParaRPr lang="fr-FR" sz="2400"/>
        </a:p>
      </dgm:t>
    </dgm:pt>
    <dgm:pt modelId="{C84D1E84-E819-425C-B88C-6E079BB4A93E}">
      <dgm:prSet phldrT="[Texte]" custT="1"/>
      <dgm:spPr>
        <a:solidFill>
          <a:srgbClr val="E45D1A"/>
        </a:solidFill>
      </dgm:spPr>
      <dgm:t>
        <a:bodyPr/>
        <a:lstStyle/>
        <a:p>
          <a:r>
            <a:rPr lang="fr-FR" sz="800" dirty="0"/>
            <a:t>Systèmes mixtes</a:t>
          </a:r>
        </a:p>
        <a:p>
          <a:r>
            <a:rPr lang="fr-FR" sz="800" dirty="0"/>
            <a:t>(centralisée/individuelle)</a:t>
          </a:r>
        </a:p>
      </dgm:t>
    </dgm:pt>
    <dgm:pt modelId="{7C663AF6-FB68-4334-96CD-F735510400CD}" type="parTrans" cxnId="{0F09DA93-912A-41B2-ABEE-ED7ACAFFC3B5}">
      <dgm:prSet/>
      <dgm:spPr/>
      <dgm:t>
        <a:bodyPr/>
        <a:lstStyle/>
        <a:p>
          <a:endParaRPr lang="fr-FR" sz="2400"/>
        </a:p>
      </dgm:t>
    </dgm:pt>
    <dgm:pt modelId="{B27C9403-E4B0-4841-80C9-6ABADAED4245}" type="sibTrans" cxnId="{0F09DA93-912A-41B2-ABEE-ED7ACAFFC3B5}">
      <dgm:prSet/>
      <dgm:spPr/>
      <dgm:t>
        <a:bodyPr/>
        <a:lstStyle/>
        <a:p>
          <a:endParaRPr lang="fr-FR" sz="2400"/>
        </a:p>
      </dgm:t>
    </dgm:pt>
    <dgm:pt modelId="{5F6E2E8D-497D-4948-9114-8ACD90FE8BC4}">
      <dgm:prSet phldrT="[Texte]" custT="1"/>
      <dgm:spPr>
        <a:solidFill>
          <a:srgbClr val="E45D1A"/>
        </a:solidFill>
      </dgm:spPr>
      <dgm:t>
        <a:bodyPr/>
        <a:lstStyle/>
        <a:p>
          <a:pPr marL="72000" algn="l"/>
          <a:r>
            <a:rPr lang="fr-FR" sz="700" dirty="0"/>
            <a:t>PAC individuelle sur boucle d'eau tempérée collective</a:t>
          </a:r>
        </a:p>
      </dgm:t>
    </dgm:pt>
    <dgm:pt modelId="{D2358089-DF5B-4DF8-8502-2837ACF5C2F5}" type="parTrans" cxnId="{53FF9AB8-481C-4092-9BDA-8E8870AEA20B}">
      <dgm:prSet custT="1"/>
      <dgm:spPr/>
      <dgm:t>
        <a:bodyPr/>
        <a:lstStyle/>
        <a:p>
          <a:endParaRPr lang="fr-FR" sz="600"/>
        </a:p>
      </dgm:t>
    </dgm:pt>
    <dgm:pt modelId="{B8378197-2534-48D5-BDF6-438CD1C617A6}" type="sibTrans" cxnId="{53FF9AB8-481C-4092-9BDA-8E8870AEA20B}">
      <dgm:prSet/>
      <dgm:spPr/>
      <dgm:t>
        <a:bodyPr/>
        <a:lstStyle/>
        <a:p>
          <a:endParaRPr lang="fr-FR" sz="2400"/>
        </a:p>
      </dgm:t>
    </dgm:pt>
    <dgm:pt modelId="{EB0BCF97-5790-4E6A-A933-6D396B40A92C}">
      <dgm:prSet phldrT="[Texte]" custT="1"/>
      <dgm:spPr>
        <a:solidFill>
          <a:srgbClr val="0070C0"/>
        </a:solidFill>
      </dgm:spPr>
      <dgm:t>
        <a:bodyPr/>
        <a:lstStyle/>
        <a:p>
          <a:r>
            <a:rPr lang="fr-FR" sz="800" dirty="0"/>
            <a:t>Chauffage, double ou triple service</a:t>
          </a:r>
        </a:p>
      </dgm:t>
    </dgm:pt>
    <dgm:pt modelId="{222658C2-44A4-4AEE-AFEF-DFDEE086DA70}" type="parTrans" cxnId="{F784191D-877E-4A76-BC33-7A01CB5F9185}">
      <dgm:prSet custT="1"/>
      <dgm:spPr/>
      <dgm:t>
        <a:bodyPr/>
        <a:lstStyle/>
        <a:p>
          <a:endParaRPr lang="fr-FR" sz="600"/>
        </a:p>
      </dgm:t>
    </dgm:pt>
    <dgm:pt modelId="{420C9461-39F2-4F83-9A12-DEEE0100D840}" type="sibTrans" cxnId="{F784191D-877E-4A76-BC33-7A01CB5F9185}">
      <dgm:prSet/>
      <dgm:spPr/>
      <dgm:t>
        <a:bodyPr/>
        <a:lstStyle/>
        <a:p>
          <a:endParaRPr lang="fr-FR" sz="2400"/>
        </a:p>
      </dgm:t>
    </dgm:pt>
    <dgm:pt modelId="{0C6EFB0C-28FB-42DD-AB7C-63D80354F8D7}">
      <dgm:prSet phldrT="[Texte]" custT="1"/>
      <dgm:spPr>
        <a:solidFill>
          <a:srgbClr val="009A46"/>
        </a:solidFill>
      </dgm:spPr>
      <dgm:t>
        <a:bodyPr/>
        <a:lstStyle/>
        <a:p>
          <a:pPr marL="72000" algn="l"/>
          <a:r>
            <a:rPr lang="fr-FR" sz="700" dirty="0"/>
            <a:t>CET air/eau</a:t>
          </a:r>
        </a:p>
      </dgm:t>
    </dgm:pt>
    <dgm:pt modelId="{8BB5C4B9-3FE2-474B-8BB1-70F311832F1C}" type="parTrans" cxnId="{B054A1DA-014B-4315-96CD-62D5E142C9F5}">
      <dgm:prSet custT="1"/>
      <dgm:spPr/>
      <dgm:t>
        <a:bodyPr/>
        <a:lstStyle/>
        <a:p>
          <a:endParaRPr lang="fr-FR" sz="600"/>
        </a:p>
      </dgm:t>
    </dgm:pt>
    <dgm:pt modelId="{49BFF80D-39B7-4204-8716-8AAF71C111EF}" type="sibTrans" cxnId="{B054A1DA-014B-4315-96CD-62D5E142C9F5}">
      <dgm:prSet/>
      <dgm:spPr/>
      <dgm:t>
        <a:bodyPr/>
        <a:lstStyle/>
        <a:p>
          <a:endParaRPr lang="fr-FR" sz="2400"/>
        </a:p>
      </dgm:t>
    </dgm:pt>
    <dgm:pt modelId="{0F8908B9-225F-4374-9C7B-24A0AF641688}">
      <dgm:prSet phldrT="[Texte]" custT="1"/>
      <dgm:spPr>
        <a:solidFill>
          <a:srgbClr val="009A46"/>
        </a:solidFill>
      </dgm:spPr>
      <dgm:t>
        <a:bodyPr/>
        <a:lstStyle/>
        <a:p>
          <a:pPr marL="72000" algn="l"/>
          <a:r>
            <a:rPr lang="fr-FR" sz="700" dirty="0"/>
            <a:t>CET air extrait/eau</a:t>
          </a:r>
        </a:p>
      </dgm:t>
    </dgm:pt>
    <dgm:pt modelId="{54B464E7-12A6-4895-AF45-A9FF1E47963B}" type="parTrans" cxnId="{5E65A17F-29B5-43AB-9D0B-23EE061E6361}">
      <dgm:prSet custT="1"/>
      <dgm:spPr/>
      <dgm:t>
        <a:bodyPr/>
        <a:lstStyle/>
        <a:p>
          <a:endParaRPr lang="fr-FR" sz="600"/>
        </a:p>
      </dgm:t>
    </dgm:pt>
    <dgm:pt modelId="{448AC12D-15AB-43DA-9B2A-F4764AE9CE6A}" type="sibTrans" cxnId="{5E65A17F-29B5-43AB-9D0B-23EE061E6361}">
      <dgm:prSet/>
      <dgm:spPr/>
      <dgm:t>
        <a:bodyPr/>
        <a:lstStyle/>
        <a:p>
          <a:endParaRPr lang="fr-FR" sz="2400"/>
        </a:p>
      </dgm:t>
    </dgm:pt>
    <dgm:pt modelId="{C63A9CEA-0249-4917-8350-ED3630FAFF4E}">
      <dgm:prSet phldrT="[Texte]" custT="1"/>
      <dgm:spPr>
        <a:solidFill>
          <a:srgbClr val="00D05E"/>
        </a:solidFill>
      </dgm:spPr>
      <dgm:t>
        <a:bodyPr/>
        <a:lstStyle/>
        <a:p>
          <a:pPr marL="72000" algn="l"/>
          <a:r>
            <a:rPr lang="fr-FR" sz="700" dirty="0"/>
            <a:t>PAC air/air mono-split et multi-split</a:t>
          </a:r>
        </a:p>
      </dgm:t>
    </dgm:pt>
    <dgm:pt modelId="{F74EC77D-07C0-4E1F-9CC0-E3A9DCAA8BA4}" type="parTrans" cxnId="{75A745D0-0C3C-40DE-8B0B-E1FFB32BAB67}">
      <dgm:prSet custT="1"/>
      <dgm:spPr/>
      <dgm:t>
        <a:bodyPr/>
        <a:lstStyle/>
        <a:p>
          <a:endParaRPr lang="fr-FR" sz="600"/>
        </a:p>
      </dgm:t>
    </dgm:pt>
    <dgm:pt modelId="{7E1D7C44-50E8-4256-8220-8785F415EF27}" type="sibTrans" cxnId="{75A745D0-0C3C-40DE-8B0B-E1FFB32BAB67}">
      <dgm:prSet/>
      <dgm:spPr/>
      <dgm:t>
        <a:bodyPr/>
        <a:lstStyle/>
        <a:p>
          <a:endParaRPr lang="fr-FR" sz="2400"/>
        </a:p>
      </dgm:t>
    </dgm:pt>
    <dgm:pt modelId="{0132F373-65CE-4279-ADFB-B95F69BF48AA}">
      <dgm:prSet phldrT="[Texte]" custT="1"/>
      <dgm:spPr>
        <a:solidFill>
          <a:srgbClr val="0070C0"/>
        </a:solidFill>
      </dgm:spPr>
      <dgm:t>
        <a:bodyPr/>
        <a:lstStyle/>
        <a:p>
          <a:pPr marL="72000" algn="l"/>
          <a:r>
            <a:rPr lang="fr-FR" sz="700" dirty="0"/>
            <a:t>PAC air/air (DRV)</a:t>
          </a:r>
        </a:p>
      </dgm:t>
    </dgm:pt>
    <dgm:pt modelId="{620C523A-4E70-40A5-8E29-5CC72CF07C49}" type="parTrans" cxnId="{48201629-A805-4C95-9576-D27A334124BB}">
      <dgm:prSet custT="1"/>
      <dgm:spPr/>
      <dgm:t>
        <a:bodyPr/>
        <a:lstStyle/>
        <a:p>
          <a:endParaRPr lang="fr-FR" sz="600"/>
        </a:p>
      </dgm:t>
    </dgm:pt>
    <dgm:pt modelId="{79760A34-6728-431D-B3EB-31A07C56DCBA}" type="sibTrans" cxnId="{48201629-A805-4C95-9576-D27A334124BB}">
      <dgm:prSet/>
      <dgm:spPr/>
      <dgm:t>
        <a:bodyPr/>
        <a:lstStyle/>
        <a:p>
          <a:endParaRPr lang="fr-FR" sz="2400"/>
        </a:p>
      </dgm:t>
    </dgm:pt>
    <dgm:pt modelId="{3472067B-7997-484E-B74D-158833844BBD}">
      <dgm:prSet phldrT="[Texte]" custT="1"/>
      <dgm:spPr>
        <a:solidFill>
          <a:srgbClr val="008FFA"/>
        </a:solidFill>
      </dgm:spPr>
      <dgm:t>
        <a:bodyPr/>
        <a:lstStyle/>
        <a:p>
          <a:r>
            <a:rPr lang="fr-FR" sz="800" dirty="0"/>
            <a:t>ECS</a:t>
          </a:r>
        </a:p>
      </dgm:t>
    </dgm:pt>
    <dgm:pt modelId="{8F7A0B4A-63E9-4B04-9D45-5EE0BD49F34A}" type="parTrans" cxnId="{FEF7319A-95F0-46A3-905F-9F7096BFBF7A}">
      <dgm:prSet custT="1"/>
      <dgm:spPr/>
      <dgm:t>
        <a:bodyPr/>
        <a:lstStyle/>
        <a:p>
          <a:endParaRPr lang="fr-FR" sz="600"/>
        </a:p>
      </dgm:t>
    </dgm:pt>
    <dgm:pt modelId="{EB002E86-EB8B-4DB3-8DA4-4B8AB5BFFBBE}" type="sibTrans" cxnId="{FEF7319A-95F0-46A3-905F-9F7096BFBF7A}">
      <dgm:prSet/>
      <dgm:spPr/>
      <dgm:t>
        <a:bodyPr/>
        <a:lstStyle/>
        <a:p>
          <a:endParaRPr lang="fr-FR" sz="2400"/>
        </a:p>
      </dgm:t>
    </dgm:pt>
    <dgm:pt modelId="{ACDFA2E8-551B-4468-9ABE-CA5D70F0BC0A}">
      <dgm:prSet phldrT="[Texte]" custT="1"/>
      <dgm:spPr>
        <a:solidFill>
          <a:srgbClr val="008FFA"/>
        </a:solidFill>
      </dgm:spPr>
      <dgm:t>
        <a:bodyPr/>
        <a:lstStyle/>
        <a:p>
          <a:pPr marL="72000" algn="l"/>
          <a:r>
            <a:rPr lang="fr-FR" sz="700" dirty="0"/>
            <a:t>PAC Air/eau</a:t>
          </a:r>
        </a:p>
      </dgm:t>
    </dgm:pt>
    <dgm:pt modelId="{CEA74443-3167-4DEB-A548-D37FEA91641A}" type="parTrans" cxnId="{123D8561-F7BE-4A22-8B25-EFAD7FD6756D}">
      <dgm:prSet custT="1"/>
      <dgm:spPr/>
      <dgm:t>
        <a:bodyPr/>
        <a:lstStyle/>
        <a:p>
          <a:endParaRPr lang="fr-FR" sz="600"/>
        </a:p>
      </dgm:t>
    </dgm:pt>
    <dgm:pt modelId="{3FD426E7-7989-457A-8EF6-BC98D04D870F}" type="sibTrans" cxnId="{123D8561-F7BE-4A22-8B25-EFAD7FD6756D}">
      <dgm:prSet/>
      <dgm:spPr/>
      <dgm:t>
        <a:bodyPr/>
        <a:lstStyle/>
        <a:p>
          <a:endParaRPr lang="fr-FR" sz="2400"/>
        </a:p>
      </dgm:t>
    </dgm:pt>
    <dgm:pt modelId="{8552430A-692E-404F-88D5-108CB09E2377}">
      <dgm:prSet phldrT="[Texte]" custT="1"/>
      <dgm:spPr>
        <a:solidFill>
          <a:srgbClr val="008FFA"/>
        </a:solidFill>
      </dgm:spPr>
      <dgm:t>
        <a:bodyPr/>
        <a:lstStyle/>
        <a:p>
          <a:pPr marL="72000" algn="l"/>
          <a:r>
            <a:rPr lang="fr-FR" sz="700" dirty="0"/>
            <a:t>PAC Eaux grises/eau</a:t>
          </a:r>
        </a:p>
      </dgm:t>
    </dgm:pt>
    <dgm:pt modelId="{CF5A8060-65B4-4580-BFDC-98FE59C06BEF}" type="parTrans" cxnId="{1F01E381-5120-4B86-A2AF-0CBF24240BFE}">
      <dgm:prSet custT="1"/>
      <dgm:spPr/>
      <dgm:t>
        <a:bodyPr/>
        <a:lstStyle/>
        <a:p>
          <a:endParaRPr lang="fr-FR" sz="600"/>
        </a:p>
      </dgm:t>
    </dgm:pt>
    <dgm:pt modelId="{66577572-C1C6-480F-83C7-669EA32AA5E7}" type="sibTrans" cxnId="{1F01E381-5120-4B86-A2AF-0CBF24240BFE}">
      <dgm:prSet/>
      <dgm:spPr/>
      <dgm:t>
        <a:bodyPr/>
        <a:lstStyle/>
        <a:p>
          <a:endParaRPr lang="fr-FR" sz="2400"/>
        </a:p>
      </dgm:t>
    </dgm:pt>
    <dgm:pt modelId="{5582DF0D-4811-4099-9CE7-AC6A0721DE51}">
      <dgm:prSet phldrT="[Texte]" custT="1"/>
      <dgm:spPr>
        <a:solidFill>
          <a:srgbClr val="00D05E"/>
        </a:solidFill>
      </dgm:spPr>
      <dgm:t>
        <a:bodyPr/>
        <a:lstStyle/>
        <a:p>
          <a:r>
            <a:rPr lang="fr-FR" sz="800" dirty="0"/>
            <a:t>ECS et chauffage/refroidissement partiel</a:t>
          </a:r>
        </a:p>
      </dgm:t>
    </dgm:pt>
    <dgm:pt modelId="{9E2F82AA-34FE-48DB-9892-9B52685F2D1D}" type="parTrans" cxnId="{BB4D0B1D-F8DF-4CB9-8C5F-7864D52EA3A5}">
      <dgm:prSet custT="1"/>
      <dgm:spPr/>
      <dgm:t>
        <a:bodyPr/>
        <a:lstStyle/>
        <a:p>
          <a:endParaRPr lang="fr-FR" sz="600"/>
        </a:p>
      </dgm:t>
    </dgm:pt>
    <dgm:pt modelId="{FF701E2F-6E65-469B-884B-E0C2A4333A4F}" type="sibTrans" cxnId="{BB4D0B1D-F8DF-4CB9-8C5F-7864D52EA3A5}">
      <dgm:prSet/>
      <dgm:spPr/>
      <dgm:t>
        <a:bodyPr/>
        <a:lstStyle/>
        <a:p>
          <a:endParaRPr lang="fr-FR" sz="2400"/>
        </a:p>
      </dgm:t>
    </dgm:pt>
    <dgm:pt modelId="{18BDDE89-9842-4497-91C9-6815F1F79414}">
      <dgm:prSet custT="1"/>
      <dgm:spPr>
        <a:solidFill>
          <a:srgbClr val="E45D1A"/>
        </a:solidFill>
      </dgm:spPr>
      <dgm:t>
        <a:bodyPr/>
        <a:lstStyle/>
        <a:p>
          <a:r>
            <a:rPr lang="fr-FR" sz="800" dirty="0"/>
            <a:t>Chauffage, double ou triple service</a:t>
          </a:r>
        </a:p>
      </dgm:t>
    </dgm:pt>
    <dgm:pt modelId="{8C440740-BE94-4FC8-B662-CAC7221454EF}" type="parTrans" cxnId="{031AA858-AD5B-4CB2-96EF-81D3D8F663E5}">
      <dgm:prSet custT="1"/>
      <dgm:spPr/>
      <dgm:t>
        <a:bodyPr/>
        <a:lstStyle/>
        <a:p>
          <a:endParaRPr lang="fr-FR" sz="600"/>
        </a:p>
      </dgm:t>
    </dgm:pt>
    <dgm:pt modelId="{2365C73B-C257-4BE0-B2A9-9C9C125A4B79}" type="sibTrans" cxnId="{031AA858-AD5B-4CB2-96EF-81D3D8F663E5}">
      <dgm:prSet/>
      <dgm:spPr/>
      <dgm:t>
        <a:bodyPr/>
        <a:lstStyle/>
        <a:p>
          <a:endParaRPr lang="fr-FR" sz="2400"/>
        </a:p>
      </dgm:t>
    </dgm:pt>
    <dgm:pt modelId="{8876B368-0BFA-43D1-836A-B2C08B8DC4C1}">
      <dgm:prSet custT="1"/>
      <dgm:spPr>
        <a:solidFill>
          <a:srgbClr val="008FFA"/>
        </a:solidFill>
      </dgm:spPr>
      <dgm:t>
        <a:bodyPr/>
        <a:lstStyle/>
        <a:p>
          <a:pPr marL="72000" algn="l"/>
          <a:r>
            <a:rPr lang="fr-FR" sz="700" dirty="0"/>
            <a:t>PAC hybride</a:t>
          </a:r>
        </a:p>
      </dgm:t>
    </dgm:pt>
    <dgm:pt modelId="{BE73A80C-488D-45F5-A184-C3D53FCC8981}" type="parTrans" cxnId="{E05DA1D2-6654-46A2-9D85-189B446DFE23}">
      <dgm:prSet custT="1"/>
      <dgm:spPr/>
      <dgm:t>
        <a:bodyPr/>
        <a:lstStyle/>
        <a:p>
          <a:endParaRPr lang="fr-FR" sz="600"/>
        </a:p>
      </dgm:t>
    </dgm:pt>
    <dgm:pt modelId="{0B94533F-067A-4828-9950-214AA3B62391}" type="sibTrans" cxnId="{E05DA1D2-6654-46A2-9D85-189B446DFE23}">
      <dgm:prSet/>
      <dgm:spPr/>
      <dgm:t>
        <a:bodyPr/>
        <a:lstStyle/>
        <a:p>
          <a:endParaRPr lang="fr-FR" sz="2400"/>
        </a:p>
      </dgm:t>
    </dgm:pt>
    <dgm:pt modelId="{A7BC4CFF-842D-4306-BCF3-D1E0DDB6E8E6}">
      <dgm:prSet custT="1"/>
      <dgm:spPr>
        <a:solidFill>
          <a:srgbClr val="008FFA"/>
        </a:solidFill>
      </dgm:spPr>
      <dgm:t>
        <a:bodyPr/>
        <a:lstStyle/>
        <a:p>
          <a:pPr marL="72000" algn="l"/>
          <a:r>
            <a:rPr lang="fr-FR" sz="700" dirty="0"/>
            <a:t>PAC sur capteur solaire atmosphérique</a:t>
          </a:r>
        </a:p>
      </dgm:t>
    </dgm:pt>
    <dgm:pt modelId="{0AB41869-716F-40C6-94CF-4AE3FE1F9DA4}" type="sibTrans" cxnId="{37F51583-BD7F-445B-B9A8-DF5ED24A51D3}">
      <dgm:prSet/>
      <dgm:spPr/>
      <dgm:t>
        <a:bodyPr/>
        <a:lstStyle/>
        <a:p>
          <a:endParaRPr lang="fr-FR" sz="2400"/>
        </a:p>
      </dgm:t>
    </dgm:pt>
    <dgm:pt modelId="{A12BC054-21EB-40E1-A00D-240327598F52}" type="parTrans" cxnId="{37F51583-BD7F-445B-B9A8-DF5ED24A51D3}">
      <dgm:prSet custT="1"/>
      <dgm:spPr/>
      <dgm:t>
        <a:bodyPr/>
        <a:lstStyle/>
        <a:p>
          <a:endParaRPr lang="fr-FR" sz="600"/>
        </a:p>
      </dgm:t>
    </dgm:pt>
    <dgm:pt modelId="{80346BCF-7FEF-4BC6-B1AB-4696E5FC69F3}">
      <dgm:prSet custT="1"/>
      <dgm:spPr/>
      <dgm:t>
        <a:bodyPr/>
        <a:lstStyle/>
        <a:p>
          <a:pPr marL="72000" algn="l"/>
          <a:r>
            <a:rPr lang="fr-FR" sz="700" dirty="0"/>
            <a:t>PAC eau /eau :  sur nappe aquifère </a:t>
          </a:r>
        </a:p>
      </dgm:t>
    </dgm:pt>
    <dgm:pt modelId="{910033D3-14AE-47B6-A82D-3A5F3F12CA13}" type="parTrans" cxnId="{BCE8B333-C432-4C5D-8F28-361595FB537A}">
      <dgm:prSet custT="1"/>
      <dgm:spPr/>
      <dgm:t>
        <a:bodyPr/>
        <a:lstStyle/>
        <a:p>
          <a:endParaRPr lang="fr-FR" sz="600"/>
        </a:p>
      </dgm:t>
    </dgm:pt>
    <dgm:pt modelId="{CECF9664-EE03-4029-910E-3A9438CE0F31}" type="sibTrans" cxnId="{BCE8B333-C432-4C5D-8F28-361595FB537A}">
      <dgm:prSet/>
      <dgm:spPr/>
      <dgm:t>
        <a:bodyPr/>
        <a:lstStyle/>
        <a:p>
          <a:endParaRPr lang="fr-FR" sz="2400"/>
        </a:p>
      </dgm:t>
    </dgm:pt>
    <dgm:pt modelId="{4300F58F-5B98-4B16-8D58-A1FFBB81A487}">
      <dgm:prSet custT="1"/>
      <dgm:spPr/>
      <dgm:t>
        <a:bodyPr/>
        <a:lstStyle/>
        <a:p>
          <a:pPr marL="72000" algn="l"/>
          <a:r>
            <a:rPr lang="fr-FR" sz="700" dirty="0"/>
            <a:t>PAC absorption gaz</a:t>
          </a:r>
        </a:p>
      </dgm:t>
    </dgm:pt>
    <dgm:pt modelId="{9AB1F979-1957-41A3-BBA7-A033CBCA36FF}" type="parTrans" cxnId="{47A0B29B-7935-4275-A400-40C5AE9671F5}">
      <dgm:prSet custT="1"/>
      <dgm:spPr/>
      <dgm:t>
        <a:bodyPr/>
        <a:lstStyle/>
        <a:p>
          <a:endParaRPr lang="fr-FR" sz="600"/>
        </a:p>
      </dgm:t>
    </dgm:pt>
    <dgm:pt modelId="{2DF2FF18-955C-4886-AE2E-392FD4BBC0F7}" type="sibTrans" cxnId="{47A0B29B-7935-4275-A400-40C5AE9671F5}">
      <dgm:prSet/>
      <dgm:spPr/>
      <dgm:t>
        <a:bodyPr/>
        <a:lstStyle/>
        <a:p>
          <a:endParaRPr lang="fr-FR" sz="2400"/>
        </a:p>
      </dgm:t>
    </dgm:pt>
    <dgm:pt modelId="{B4904640-2CF2-44FC-A094-83DE2F66311E}">
      <dgm:prSet custT="1"/>
      <dgm:spPr/>
      <dgm:t>
        <a:bodyPr/>
        <a:lstStyle/>
        <a:p>
          <a:pPr marL="72000" algn="l"/>
          <a:r>
            <a:rPr lang="fr-FR" sz="700" dirty="0"/>
            <a:t>PAC hybride gaz</a:t>
          </a:r>
        </a:p>
      </dgm:t>
    </dgm:pt>
    <dgm:pt modelId="{9DA10883-F5B7-4705-B6A9-1818E238457F}" type="parTrans" cxnId="{87909237-1E66-43E5-BF39-AFAA4A240201}">
      <dgm:prSet custT="1"/>
      <dgm:spPr/>
      <dgm:t>
        <a:bodyPr/>
        <a:lstStyle/>
        <a:p>
          <a:endParaRPr lang="fr-FR" sz="600"/>
        </a:p>
      </dgm:t>
    </dgm:pt>
    <dgm:pt modelId="{F7199F28-8343-4C3A-9C66-634A8F9A3018}" type="sibTrans" cxnId="{87909237-1E66-43E5-BF39-AFAA4A240201}">
      <dgm:prSet/>
      <dgm:spPr/>
      <dgm:t>
        <a:bodyPr/>
        <a:lstStyle/>
        <a:p>
          <a:endParaRPr lang="fr-FR" sz="2400"/>
        </a:p>
      </dgm:t>
    </dgm:pt>
    <dgm:pt modelId="{C021AD34-9764-476F-9562-C07CBBE0483D}">
      <dgm:prSet phldrT="[Texte]"/>
      <dgm:spPr>
        <a:solidFill>
          <a:srgbClr val="E45D1A"/>
        </a:solidFill>
      </dgm:spPr>
      <dgm:t>
        <a:bodyPr/>
        <a:lstStyle/>
        <a:p>
          <a:pPr marL="72000" algn="l"/>
          <a:r>
            <a:rPr lang="fr-FR" dirty="0"/>
            <a:t>CET individuelle sur retour de boucle d'eau chauffage + PAC collective chauffage </a:t>
          </a:r>
        </a:p>
      </dgm:t>
    </dgm:pt>
    <dgm:pt modelId="{AE0FEF33-A20D-4E85-9C9C-5CF60709CB1B}" type="parTrans" cxnId="{1AA18DA9-E47D-46F9-A301-196238B27552}">
      <dgm:prSet/>
      <dgm:spPr/>
      <dgm:t>
        <a:bodyPr/>
        <a:lstStyle/>
        <a:p>
          <a:endParaRPr lang="fr-FR"/>
        </a:p>
      </dgm:t>
    </dgm:pt>
    <dgm:pt modelId="{0055D607-D4A6-4F11-B085-C348C5C6B695}" type="sibTrans" cxnId="{1AA18DA9-E47D-46F9-A301-196238B27552}">
      <dgm:prSet/>
      <dgm:spPr/>
      <dgm:t>
        <a:bodyPr/>
        <a:lstStyle/>
        <a:p>
          <a:endParaRPr lang="fr-FR"/>
        </a:p>
      </dgm:t>
    </dgm:pt>
    <dgm:pt modelId="{3AF7EDEB-C315-4011-A1B1-FF2FB455C90B}">
      <dgm:prSet phldrT="[Texte]" custT="1"/>
      <dgm:spPr>
        <a:solidFill>
          <a:srgbClr val="009A46"/>
        </a:solidFill>
      </dgm:spPr>
      <dgm:t>
        <a:bodyPr/>
        <a:lstStyle/>
        <a:p>
          <a:pPr marL="72000" algn="l"/>
          <a:r>
            <a:rPr lang="fr-FR" sz="700" dirty="0"/>
            <a:t>PAC Air/Eau </a:t>
          </a:r>
        </a:p>
      </dgm:t>
    </dgm:pt>
    <dgm:pt modelId="{53E94B1B-1586-41CA-A345-3110A8A8A594}" type="parTrans" cxnId="{6177CD7B-EEB9-455C-9FCD-57E917B345C1}">
      <dgm:prSet/>
      <dgm:spPr/>
      <dgm:t>
        <a:bodyPr/>
        <a:lstStyle/>
        <a:p>
          <a:endParaRPr lang="fr-FR"/>
        </a:p>
      </dgm:t>
    </dgm:pt>
    <dgm:pt modelId="{ACFB3964-56BA-4808-A2CE-5AC3D4CD5A09}" type="sibTrans" cxnId="{6177CD7B-EEB9-455C-9FCD-57E917B345C1}">
      <dgm:prSet/>
      <dgm:spPr/>
      <dgm:t>
        <a:bodyPr/>
        <a:lstStyle/>
        <a:p>
          <a:endParaRPr lang="fr-FR"/>
        </a:p>
      </dgm:t>
    </dgm:pt>
    <dgm:pt modelId="{1E18384B-1971-4AA6-82D6-2CA3AF34F06D}">
      <dgm:prSet custT="1"/>
      <dgm:spPr>
        <a:solidFill>
          <a:srgbClr val="009A46"/>
        </a:solidFill>
      </dgm:spPr>
      <dgm:t>
        <a:bodyPr/>
        <a:lstStyle/>
        <a:p>
          <a:r>
            <a:rPr lang="fr-FR" sz="800" dirty="0"/>
            <a:t>Chauffage, double ou triple service</a:t>
          </a:r>
        </a:p>
      </dgm:t>
    </dgm:pt>
    <dgm:pt modelId="{98311402-016B-42AC-97B0-7119C651D4C0}" type="parTrans" cxnId="{0C5AD373-4D0A-43A7-9081-7B233CF74B25}">
      <dgm:prSet/>
      <dgm:spPr/>
      <dgm:t>
        <a:bodyPr/>
        <a:lstStyle/>
        <a:p>
          <a:endParaRPr lang="fr-FR"/>
        </a:p>
      </dgm:t>
    </dgm:pt>
    <dgm:pt modelId="{EAEC27E2-2EEA-4D97-AFBB-AC9F0BB49255}" type="sibTrans" cxnId="{0C5AD373-4D0A-43A7-9081-7B233CF74B25}">
      <dgm:prSet/>
      <dgm:spPr/>
      <dgm:t>
        <a:bodyPr/>
        <a:lstStyle/>
        <a:p>
          <a:endParaRPr lang="fr-FR"/>
        </a:p>
      </dgm:t>
    </dgm:pt>
    <dgm:pt modelId="{D7F4DD72-DD0E-4818-8574-B5D98BD4A289}">
      <dgm:prSet phldrT="[Texte]" custT="1"/>
      <dgm:spPr>
        <a:solidFill>
          <a:srgbClr val="009A46"/>
        </a:solidFill>
      </dgm:spPr>
      <dgm:t>
        <a:bodyPr/>
        <a:lstStyle/>
        <a:p>
          <a:pPr marL="72000" algn="l"/>
          <a:r>
            <a:rPr lang="fr-FR" sz="700" dirty="0"/>
            <a:t>PAC air extrait/eau</a:t>
          </a:r>
        </a:p>
      </dgm:t>
    </dgm:pt>
    <dgm:pt modelId="{A9A3B599-482F-42A8-BD62-7B9480B58EC5}" type="parTrans" cxnId="{48800128-A8AD-4D26-9BCB-7A67BE1B441E}">
      <dgm:prSet/>
      <dgm:spPr/>
      <dgm:t>
        <a:bodyPr/>
        <a:lstStyle/>
        <a:p>
          <a:endParaRPr lang="fr-FR"/>
        </a:p>
      </dgm:t>
    </dgm:pt>
    <dgm:pt modelId="{8468B1A7-E0E3-4F0F-A0B0-38636BF34981}" type="sibTrans" cxnId="{48800128-A8AD-4D26-9BCB-7A67BE1B441E}">
      <dgm:prSet/>
      <dgm:spPr/>
      <dgm:t>
        <a:bodyPr/>
        <a:lstStyle/>
        <a:p>
          <a:endParaRPr lang="fr-FR"/>
        </a:p>
      </dgm:t>
    </dgm:pt>
    <dgm:pt modelId="{DBFD400E-FADC-455C-B73E-16E5F65B1F02}">
      <dgm:prSet custT="1"/>
      <dgm:spPr>
        <a:solidFill>
          <a:srgbClr val="009A46"/>
        </a:solidFill>
      </dgm:spPr>
      <dgm:t>
        <a:bodyPr/>
        <a:lstStyle/>
        <a:p>
          <a:pPr marL="72000" algn="l"/>
          <a:r>
            <a:rPr lang="fr-FR" sz="700" dirty="0"/>
            <a:t>PAC air/air gainable</a:t>
          </a:r>
        </a:p>
      </dgm:t>
    </dgm:pt>
    <dgm:pt modelId="{17DFFE2C-FE84-476E-BDD0-A937A4AE040C}" type="parTrans" cxnId="{EAB8BC15-160F-4921-A9FF-F99D9BBD5546}">
      <dgm:prSet/>
      <dgm:spPr/>
      <dgm:t>
        <a:bodyPr/>
        <a:lstStyle/>
        <a:p>
          <a:endParaRPr lang="fr-FR"/>
        </a:p>
      </dgm:t>
    </dgm:pt>
    <dgm:pt modelId="{5FE1CFCC-4825-4340-88C8-3E1594F12D74}" type="sibTrans" cxnId="{EAB8BC15-160F-4921-A9FF-F99D9BBD5546}">
      <dgm:prSet/>
      <dgm:spPr/>
      <dgm:t>
        <a:bodyPr/>
        <a:lstStyle/>
        <a:p>
          <a:endParaRPr lang="fr-FR"/>
        </a:p>
      </dgm:t>
    </dgm:pt>
    <dgm:pt modelId="{A00EA5B2-AFDA-4BF4-BDFA-DBA40EC6E391}">
      <dgm:prSet custT="1"/>
      <dgm:spPr>
        <a:solidFill>
          <a:srgbClr val="00D05E"/>
        </a:solidFill>
      </dgm:spPr>
      <dgm:t>
        <a:bodyPr/>
        <a:lstStyle/>
        <a:p>
          <a:pPr marL="72000" algn="l"/>
          <a:r>
            <a:rPr lang="fr-FR" sz="700" dirty="0"/>
            <a:t>CET ECS air/eau avec capacité chauffage partiel</a:t>
          </a:r>
        </a:p>
      </dgm:t>
    </dgm:pt>
    <dgm:pt modelId="{A16820A1-6F47-4F87-BFD6-AB38C524E645}" type="sibTrans" cxnId="{F143A09F-DEFB-4D5C-8496-28A9F0EC38F9}">
      <dgm:prSet/>
      <dgm:spPr/>
      <dgm:t>
        <a:bodyPr/>
        <a:lstStyle/>
        <a:p>
          <a:endParaRPr lang="fr-FR" sz="2400"/>
        </a:p>
      </dgm:t>
    </dgm:pt>
    <dgm:pt modelId="{6BB92758-E725-41D2-BE53-13E2D22A8F88}" type="parTrans" cxnId="{F143A09F-DEFB-4D5C-8496-28A9F0EC38F9}">
      <dgm:prSet custT="1"/>
      <dgm:spPr/>
      <dgm:t>
        <a:bodyPr/>
        <a:lstStyle/>
        <a:p>
          <a:endParaRPr lang="fr-FR" sz="600"/>
        </a:p>
      </dgm:t>
    </dgm:pt>
    <dgm:pt modelId="{741682A1-FD21-44BB-B1CC-0B2099236724}" type="pres">
      <dgm:prSet presAssocID="{5BD25C80-9085-41C6-B265-59E02BC5F3E7}" presName="diagram" presStyleCnt="0">
        <dgm:presLayoutVars>
          <dgm:chPref val="1"/>
          <dgm:dir/>
          <dgm:animOne val="branch"/>
          <dgm:animLvl val="lvl"/>
          <dgm:resizeHandles val="exact"/>
        </dgm:presLayoutVars>
      </dgm:prSet>
      <dgm:spPr/>
    </dgm:pt>
    <dgm:pt modelId="{F868137B-1DD1-4F24-8514-06A36DBA4CE1}" type="pres">
      <dgm:prSet presAssocID="{37FFC0B4-39D9-4B5C-87C6-3179927DF253}" presName="root1" presStyleCnt="0"/>
      <dgm:spPr/>
    </dgm:pt>
    <dgm:pt modelId="{6C145D74-DEE3-45B9-A910-93F2DEEE12C0}" type="pres">
      <dgm:prSet presAssocID="{37FFC0B4-39D9-4B5C-87C6-3179927DF253}" presName="LevelOneTextNode" presStyleLbl="node0" presStyleIdx="0" presStyleCnt="3" custScaleX="142750" custLinFactNeighborX="-1472" custLinFactNeighborY="-1741">
        <dgm:presLayoutVars>
          <dgm:chPref val="3"/>
        </dgm:presLayoutVars>
      </dgm:prSet>
      <dgm:spPr/>
    </dgm:pt>
    <dgm:pt modelId="{B39F7E2F-AEDF-4D6F-B903-5DDADE4C4EED}" type="pres">
      <dgm:prSet presAssocID="{37FFC0B4-39D9-4B5C-87C6-3179927DF253}" presName="level2hierChild" presStyleCnt="0"/>
      <dgm:spPr/>
    </dgm:pt>
    <dgm:pt modelId="{87774FDB-F5AE-49A5-9B85-5CE298E08A18}" type="pres">
      <dgm:prSet presAssocID="{8F7A0B4A-63E9-4B04-9D45-5EE0BD49F34A}" presName="conn2-1" presStyleLbl="parChTrans1D2" presStyleIdx="0" presStyleCnt="7"/>
      <dgm:spPr/>
    </dgm:pt>
    <dgm:pt modelId="{F4B84E25-2937-4CDA-BC16-0F663BBD93D8}" type="pres">
      <dgm:prSet presAssocID="{8F7A0B4A-63E9-4B04-9D45-5EE0BD49F34A}" presName="connTx" presStyleLbl="parChTrans1D2" presStyleIdx="0" presStyleCnt="7"/>
      <dgm:spPr/>
    </dgm:pt>
    <dgm:pt modelId="{D7D5D764-7259-41AE-B923-6634BE9820CB}" type="pres">
      <dgm:prSet presAssocID="{3472067B-7997-484E-B74D-158833844BBD}" presName="root2" presStyleCnt="0"/>
      <dgm:spPr/>
    </dgm:pt>
    <dgm:pt modelId="{C451E3BB-2F0F-4FD4-903E-4FB7A2DEC82A}" type="pres">
      <dgm:prSet presAssocID="{3472067B-7997-484E-B74D-158833844BBD}" presName="LevelTwoTextNode" presStyleLbl="node2" presStyleIdx="0" presStyleCnt="7" custScaleX="245063" custScaleY="62318" custLinFactNeighborY="32876">
        <dgm:presLayoutVars>
          <dgm:chPref val="3"/>
        </dgm:presLayoutVars>
      </dgm:prSet>
      <dgm:spPr/>
    </dgm:pt>
    <dgm:pt modelId="{24709497-D718-4CFC-B053-E81B2B78C30E}" type="pres">
      <dgm:prSet presAssocID="{3472067B-7997-484E-B74D-158833844BBD}" presName="level3hierChild" presStyleCnt="0"/>
      <dgm:spPr/>
    </dgm:pt>
    <dgm:pt modelId="{03B984AA-ED50-41C9-A1F5-F1EE878A19A2}" type="pres">
      <dgm:prSet presAssocID="{CEA74443-3167-4DEB-A548-D37FEA91641A}" presName="conn2-1" presStyleLbl="parChTrans1D3" presStyleIdx="0" presStyleCnt="19"/>
      <dgm:spPr/>
    </dgm:pt>
    <dgm:pt modelId="{E15F16F1-8E31-45C2-8968-70418A20BA44}" type="pres">
      <dgm:prSet presAssocID="{CEA74443-3167-4DEB-A548-D37FEA91641A}" presName="connTx" presStyleLbl="parChTrans1D3" presStyleIdx="0" presStyleCnt="19"/>
      <dgm:spPr/>
    </dgm:pt>
    <dgm:pt modelId="{5A0FD50A-41CF-4336-AF96-FA28503E2B3B}" type="pres">
      <dgm:prSet presAssocID="{ACDFA2E8-551B-4468-9ABE-CA5D70F0BC0A}" presName="root2" presStyleCnt="0"/>
      <dgm:spPr/>
    </dgm:pt>
    <dgm:pt modelId="{B371547A-8543-4CBE-880B-1E3208B21317}" type="pres">
      <dgm:prSet presAssocID="{ACDFA2E8-551B-4468-9ABE-CA5D70F0BC0A}" presName="LevelTwoTextNode" presStyleLbl="node3" presStyleIdx="0" presStyleCnt="19" custScaleX="260845" custScaleY="40804" custLinFactNeighborX="-871">
        <dgm:presLayoutVars>
          <dgm:chPref val="3"/>
        </dgm:presLayoutVars>
      </dgm:prSet>
      <dgm:spPr/>
    </dgm:pt>
    <dgm:pt modelId="{8A14C2C0-A205-4EF4-AD73-90D300DE5DEE}" type="pres">
      <dgm:prSet presAssocID="{ACDFA2E8-551B-4468-9ABE-CA5D70F0BC0A}" presName="level3hierChild" presStyleCnt="0"/>
      <dgm:spPr/>
    </dgm:pt>
    <dgm:pt modelId="{FF104730-0100-4C6A-B4BD-E163414C3EE6}" type="pres">
      <dgm:prSet presAssocID="{CF5A8060-65B4-4580-BFDC-98FE59C06BEF}" presName="conn2-1" presStyleLbl="parChTrans1D3" presStyleIdx="1" presStyleCnt="19"/>
      <dgm:spPr/>
    </dgm:pt>
    <dgm:pt modelId="{EA3E4465-2452-4197-BD38-D34E7B6F7985}" type="pres">
      <dgm:prSet presAssocID="{CF5A8060-65B4-4580-BFDC-98FE59C06BEF}" presName="connTx" presStyleLbl="parChTrans1D3" presStyleIdx="1" presStyleCnt="19"/>
      <dgm:spPr/>
    </dgm:pt>
    <dgm:pt modelId="{C96006BA-3DFA-4414-8451-5C8331103297}" type="pres">
      <dgm:prSet presAssocID="{8552430A-692E-404F-88D5-108CB09E2377}" presName="root2" presStyleCnt="0"/>
      <dgm:spPr/>
    </dgm:pt>
    <dgm:pt modelId="{9147F9DF-9D02-4F0E-B914-47CDD7439253}" type="pres">
      <dgm:prSet presAssocID="{8552430A-692E-404F-88D5-108CB09E2377}" presName="LevelTwoTextNode" presStyleLbl="node3" presStyleIdx="1" presStyleCnt="19" custFlipHor="1" custScaleX="260845" custScaleY="40804">
        <dgm:presLayoutVars>
          <dgm:chPref val="3"/>
        </dgm:presLayoutVars>
      </dgm:prSet>
      <dgm:spPr/>
    </dgm:pt>
    <dgm:pt modelId="{9185FB06-AFEF-4A5F-B625-52E59D289F11}" type="pres">
      <dgm:prSet presAssocID="{8552430A-692E-404F-88D5-108CB09E2377}" presName="level3hierChild" presStyleCnt="0"/>
      <dgm:spPr/>
    </dgm:pt>
    <dgm:pt modelId="{7B1BC9DC-413A-48E8-B56B-4EDB47F677F1}" type="pres">
      <dgm:prSet presAssocID="{A12BC054-21EB-40E1-A00D-240327598F52}" presName="conn2-1" presStyleLbl="parChTrans1D3" presStyleIdx="2" presStyleCnt="19"/>
      <dgm:spPr/>
    </dgm:pt>
    <dgm:pt modelId="{E04C5504-27E2-4671-B141-175E38B2FCB5}" type="pres">
      <dgm:prSet presAssocID="{A12BC054-21EB-40E1-A00D-240327598F52}" presName="connTx" presStyleLbl="parChTrans1D3" presStyleIdx="2" presStyleCnt="19"/>
      <dgm:spPr/>
    </dgm:pt>
    <dgm:pt modelId="{5516C88A-9DA3-4F2A-AEAA-7D1C38AED19B}" type="pres">
      <dgm:prSet presAssocID="{A7BC4CFF-842D-4306-BCF3-D1E0DDB6E8E6}" presName="root2" presStyleCnt="0"/>
      <dgm:spPr/>
    </dgm:pt>
    <dgm:pt modelId="{68EF2F9F-333B-4F0F-90DD-8F6B3D39C77A}" type="pres">
      <dgm:prSet presAssocID="{A7BC4CFF-842D-4306-BCF3-D1E0DDB6E8E6}" presName="LevelTwoTextNode" presStyleLbl="node3" presStyleIdx="2" presStyleCnt="19" custScaleX="260845" custScaleY="40804">
        <dgm:presLayoutVars>
          <dgm:chPref val="3"/>
        </dgm:presLayoutVars>
      </dgm:prSet>
      <dgm:spPr/>
    </dgm:pt>
    <dgm:pt modelId="{A833B325-D9B9-48E8-A179-CCA140E727B5}" type="pres">
      <dgm:prSet presAssocID="{A7BC4CFF-842D-4306-BCF3-D1E0DDB6E8E6}" presName="level3hierChild" presStyleCnt="0"/>
      <dgm:spPr/>
    </dgm:pt>
    <dgm:pt modelId="{BD04EF60-F201-4302-993C-32AD5E95B271}" type="pres">
      <dgm:prSet presAssocID="{BE73A80C-488D-45F5-A184-C3D53FCC8981}" presName="conn2-1" presStyleLbl="parChTrans1D3" presStyleIdx="3" presStyleCnt="19"/>
      <dgm:spPr/>
    </dgm:pt>
    <dgm:pt modelId="{DDDDD32A-7D89-4352-989A-1D7E2FFBB549}" type="pres">
      <dgm:prSet presAssocID="{BE73A80C-488D-45F5-A184-C3D53FCC8981}" presName="connTx" presStyleLbl="parChTrans1D3" presStyleIdx="3" presStyleCnt="19"/>
      <dgm:spPr/>
    </dgm:pt>
    <dgm:pt modelId="{8CCC868C-5FF9-4124-ADC8-EACFE596655D}" type="pres">
      <dgm:prSet presAssocID="{8876B368-0BFA-43D1-836A-B2C08B8DC4C1}" presName="root2" presStyleCnt="0"/>
      <dgm:spPr/>
    </dgm:pt>
    <dgm:pt modelId="{A7DBD9E1-5C31-4803-9E8B-09EDC528D709}" type="pres">
      <dgm:prSet presAssocID="{8876B368-0BFA-43D1-836A-B2C08B8DC4C1}" presName="LevelTwoTextNode" presStyleLbl="node3" presStyleIdx="3" presStyleCnt="19" custScaleX="260845" custScaleY="40804">
        <dgm:presLayoutVars>
          <dgm:chPref val="3"/>
        </dgm:presLayoutVars>
      </dgm:prSet>
      <dgm:spPr/>
    </dgm:pt>
    <dgm:pt modelId="{66096B7F-57DB-454F-BFDD-4991BB4E4E91}" type="pres">
      <dgm:prSet presAssocID="{8876B368-0BFA-43D1-836A-B2C08B8DC4C1}" presName="level3hierChild" presStyleCnt="0"/>
      <dgm:spPr/>
    </dgm:pt>
    <dgm:pt modelId="{D83ABA6C-34FB-4DBB-AD03-3EA0C0F882E5}" type="pres">
      <dgm:prSet presAssocID="{222658C2-44A4-4AEE-AFEF-DFDEE086DA70}" presName="conn2-1" presStyleLbl="parChTrans1D2" presStyleIdx="1" presStyleCnt="7"/>
      <dgm:spPr/>
    </dgm:pt>
    <dgm:pt modelId="{F91F4C14-22B3-4A1D-A27E-7C751E2C24E9}" type="pres">
      <dgm:prSet presAssocID="{222658C2-44A4-4AEE-AFEF-DFDEE086DA70}" presName="connTx" presStyleLbl="parChTrans1D2" presStyleIdx="1" presStyleCnt="7"/>
      <dgm:spPr/>
    </dgm:pt>
    <dgm:pt modelId="{4663F24E-207C-4C13-AF11-45CB0BCA2EF0}" type="pres">
      <dgm:prSet presAssocID="{EB0BCF97-5790-4E6A-A933-6D396B40A92C}" presName="root2" presStyleCnt="0"/>
      <dgm:spPr/>
    </dgm:pt>
    <dgm:pt modelId="{2F1FEEBA-1094-4C78-88D7-4E585450942C}" type="pres">
      <dgm:prSet presAssocID="{EB0BCF97-5790-4E6A-A933-6D396B40A92C}" presName="LevelTwoTextNode" presStyleLbl="node2" presStyleIdx="1" presStyleCnt="7" custScaleX="245063" custScaleY="66937" custLinFactNeighborY="-26117">
        <dgm:presLayoutVars>
          <dgm:chPref val="3"/>
        </dgm:presLayoutVars>
      </dgm:prSet>
      <dgm:spPr/>
    </dgm:pt>
    <dgm:pt modelId="{9D659946-1DCC-44BF-A0F7-E79BC77468EB}" type="pres">
      <dgm:prSet presAssocID="{EB0BCF97-5790-4E6A-A933-6D396B40A92C}" presName="level3hierChild" presStyleCnt="0"/>
      <dgm:spPr/>
    </dgm:pt>
    <dgm:pt modelId="{4EF4E803-FA29-48E6-8CB5-FDD1E9A42F62}" type="pres">
      <dgm:prSet presAssocID="{620C523A-4E70-40A5-8E29-5CC72CF07C49}" presName="conn2-1" presStyleLbl="parChTrans1D3" presStyleIdx="4" presStyleCnt="19"/>
      <dgm:spPr/>
    </dgm:pt>
    <dgm:pt modelId="{F5A1A304-AA37-4AE7-972F-093A0CB97DE6}" type="pres">
      <dgm:prSet presAssocID="{620C523A-4E70-40A5-8E29-5CC72CF07C49}" presName="connTx" presStyleLbl="parChTrans1D3" presStyleIdx="4" presStyleCnt="19"/>
      <dgm:spPr/>
    </dgm:pt>
    <dgm:pt modelId="{D7053E3E-89A0-484A-91F6-1494995A7057}" type="pres">
      <dgm:prSet presAssocID="{0132F373-65CE-4279-ADFB-B95F69BF48AA}" presName="root2" presStyleCnt="0"/>
      <dgm:spPr/>
    </dgm:pt>
    <dgm:pt modelId="{6BADBD42-44F8-449F-B6A7-068C29EDCE55}" type="pres">
      <dgm:prSet presAssocID="{0132F373-65CE-4279-ADFB-B95F69BF48AA}" presName="LevelTwoTextNode" presStyleLbl="node3" presStyleIdx="4" presStyleCnt="19" custScaleX="260845" custScaleY="40804" custLinFactNeighborX="-758" custLinFactNeighborY="59813">
        <dgm:presLayoutVars>
          <dgm:chPref val="3"/>
        </dgm:presLayoutVars>
      </dgm:prSet>
      <dgm:spPr/>
    </dgm:pt>
    <dgm:pt modelId="{96D89E50-33DC-40B7-AC4C-D05F8F8EA443}" type="pres">
      <dgm:prSet presAssocID="{0132F373-65CE-4279-ADFB-B95F69BF48AA}" presName="level3hierChild" presStyleCnt="0"/>
      <dgm:spPr/>
    </dgm:pt>
    <dgm:pt modelId="{C56B4B3A-9D92-45C8-903C-A1B057757B2B}" type="pres">
      <dgm:prSet presAssocID="{0D921190-2300-44E4-8815-8C2B05FED858}" presName="conn2-1" presStyleLbl="parChTrans1D3" presStyleIdx="5" presStyleCnt="19"/>
      <dgm:spPr/>
    </dgm:pt>
    <dgm:pt modelId="{1A5A24B9-99BC-49C4-A0A5-A9CFA772E491}" type="pres">
      <dgm:prSet presAssocID="{0D921190-2300-44E4-8815-8C2B05FED858}" presName="connTx" presStyleLbl="parChTrans1D3" presStyleIdx="5" presStyleCnt="19"/>
      <dgm:spPr/>
    </dgm:pt>
    <dgm:pt modelId="{3B23E7A8-3413-4DBD-9E4F-108608315B7E}" type="pres">
      <dgm:prSet presAssocID="{A9E9955D-90B9-428A-87C6-AE8BB8461060}" presName="root2" presStyleCnt="0"/>
      <dgm:spPr/>
    </dgm:pt>
    <dgm:pt modelId="{4778EAC3-3114-42D8-84BC-F15DAA0AFB0A}" type="pres">
      <dgm:prSet presAssocID="{A9E9955D-90B9-428A-87C6-AE8BB8461060}" presName="LevelTwoTextNode" presStyleLbl="node3" presStyleIdx="5" presStyleCnt="19" custScaleX="260845" custScaleY="40804" custLinFactNeighborX="-580" custLinFactNeighborY="-45028">
        <dgm:presLayoutVars>
          <dgm:chPref val="3"/>
        </dgm:presLayoutVars>
      </dgm:prSet>
      <dgm:spPr/>
    </dgm:pt>
    <dgm:pt modelId="{D1D8B42B-EFC0-4564-98ED-6B9D167CA89F}" type="pres">
      <dgm:prSet presAssocID="{A9E9955D-90B9-428A-87C6-AE8BB8461060}" presName="level3hierChild" presStyleCnt="0"/>
      <dgm:spPr/>
    </dgm:pt>
    <dgm:pt modelId="{CCD5D12A-ED5C-4D0A-924F-EE1168BCEDBE}" type="pres">
      <dgm:prSet presAssocID="{F7D3113D-5168-4057-A910-21CD92A41101}" presName="conn2-1" presStyleLbl="parChTrans1D3" presStyleIdx="6" presStyleCnt="19"/>
      <dgm:spPr/>
    </dgm:pt>
    <dgm:pt modelId="{1045FA61-0A15-4613-B5A5-A8E2FBB534A9}" type="pres">
      <dgm:prSet presAssocID="{F7D3113D-5168-4057-A910-21CD92A41101}" presName="connTx" presStyleLbl="parChTrans1D3" presStyleIdx="6" presStyleCnt="19"/>
      <dgm:spPr/>
    </dgm:pt>
    <dgm:pt modelId="{4BBBFECF-E249-46A4-9AC8-B51A0CA1AE0D}" type="pres">
      <dgm:prSet presAssocID="{FFF2F57A-4C4A-4CDE-969E-09D7A25584DA}" presName="root2" presStyleCnt="0"/>
      <dgm:spPr/>
    </dgm:pt>
    <dgm:pt modelId="{053C61FE-09E9-4011-B155-F0E796926CA0}" type="pres">
      <dgm:prSet presAssocID="{FFF2F57A-4C4A-4CDE-969E-09D7A25584DA}" presName="LevelTwoTextNode" presStyleLbl="node3" presStyleIdx="6" presStyleCnt="19" custScaleX="260845" custScaleY="40804" custLinFactNeighborX="-849" custLinFactNeighborY="-2520">
        <dgm:presLayoutVars>
          <dgm:chPref val="3"/>
        </dgm:presLayoutVars>
      </dgm:prSet>
      <dgm:spPr/>
    </dgm:pt>
    <dgm:pt modelId="{ACD327D9-F470-4DD7-8FDB-A08BC4B1F5B2}" type="pres">
      <dgm:prSet presAssocID="{FFF2F57A-4C4A-4CDE-969E-09D7A25584DA}" presName="level3hierChild" presStyleCnt="0"/>
      <dgm:spPr/>
    </dgm:pt>
    <dgm:pt modelId="{D57993B7-DC10-4423-B7C5-B49CC04DAF7C}" type="pres">
      <dgm:prSet presAssocID="{910033D3-14AE-47B6-A82D-3A5F3F12CA13}" presName="conn2-1" presStyleLbl="parChTrans1D3" presStyleIdx="7" presStyleCnt="19"/>
      <dgm:spPr/>
    </dgm:pt>
    <dgm:pt modelId="{923D1394-89A5-4E69-BF1C-551D7DA024E3}" type="pres">
      <dgm:prSet presAssocID="{910033D3-14AE-47B6-A82D-3A5F3F12CA13}" presName="connTx" presStyleLbl="parChTrans1D3" presStyleIdx="7" presStyleCnt="19"/>
      <dgm:spPr/>
    </dgm:pt>
    <dgm:pt modelId="{E241D4FE-6ECF-441A-BEAE-0F1F6087A0BB}" type="pres">
      <dgm:prSet presAssocID="{80346BCF-7FEF-4BC6-B1AB-4696E5FC69F3}" presName="root2" presStyleCnt="0"/>
      <dgm:spPr/>
    </dgm:pt>
    <dgm:pt modelId="{F70E3E29-0073-4EDC-A056-672CD55D99DC}" type="pres">
      <dgm:prSet presAssocID="{80346BCF-7FEF-4BC6-B1AB-4696E5FC69F3}" presName="LevelTwoTextNode" presStyleLbl="node3" presStyleIdx="7" presStyleCnt="19" custScaleX="260845" custScaleY="40804" custLinFactNeighborY="-5916">
        <dgm:presLayoutVars>
          <dgm:chPref val="3"/>
        </dgm:presLayoutVars>
      </dgm:prSet>
      <dgm:spPr/>
    </dgm:pt>
    <dgm:pt modelId="{5EEF3FB7-A2BE-4BC4-A261-823ECF18211C}" type="pres">
      <dgm:prSet presAssocID="{80346BCF-7FEF-4BC6-B1AB-4696E5FC69F3}" presName="level3hierChild" presStyleCnt="0"/>
      <dgm:spPr/>
    </dgm:pt>
    <dgm:pt modelId="{2C61F556-79AC-4C37-B698-BE29228C2E23}" type="pres">
      <dgm:prSet presAssocID="{9AB1F979-1957-41A3-BBA7-A033CBCA36FF}" presName="conn2-1" presStyleLbl="parChTrans1D3" presStyleIdx="8" presStyleCnt="19"/>
      <dgm:spPr/>
    </dgm:pt>
    <dgm:pt modelId="{C012DB2B-76D2-442A-8F37-9BC99F4AEE82}" type="pres">
      <dgm:prSet presAssocID="{9AB1F979-1957-41A3-BBA7-A033CBCA36FF}" presName="connTx" presStyleLbl="parChTrans1D3" presStyleIdx="8" presStyleCnt="19"/>
      <dgm:spPr/>
    </dgm:pt>
    <dgm:pt modelId="{A6BB42F6-7B10-49DE-B886-B4816F7E633C}" type="pres">
      <dgm:prSet presAssocID="{4300F58F-5B98-4B16-8D58-A1FFBB81A487}" presName="root2" presStyleCnt="0"/>
      <dgm:spPr/>
    </dgm:pt>
    <dgm:pt modelId="{30946233-1FB9-4BB2-AA7F-50C4918AD161}" type="pres">
      <dgm:prSet presAssocID="{4300F58F-5B98-4B16-8D58-A1FFBB81A487}" presName="LevelTwoTextNode" presStyleLbl="node3" presStyleIdx="8" presStyleCnt="19" custScaleX="260845" custScaleY="40804" custLinFactNeighborY="-9398">
        <dgm:presLayoutVars>
          <dgm:chPref val="3"/>
        </dgm:presLayoutVars>
      </dgm:prSet>
      <dgm:spPr/>
    </dgm:pt>
    <dgm:pt modelId="{6BDEF9A8-0E8C-44F9-9066-67585C4D4B9A}" type="pres">
      <dgm:prSet presAssocID="{4300F58F-5B98-4B16-8D58-A1FFBB81A487}" presName="level3hierChild" presStyleCnt="0"/>
      <dgm:spPr/>
    </dgm:pt>
    <dgm:pt modelId="{9695026B-B272-4BBE-A8E2-8DA03D6865D0}" type="pres">
      <dgm:prSet presAssocID="{9DA10883-F5B7-4705-B6A9-1818E238457F}" presName="conn2-1" presStyleLbl="parChTrans1D3" presStyleIdx="9" presStyleCnt="19"/>
      <dgm:spPr/>
    </dgm:pt>
    <dgm:pt modelId="{5340881F-19D3-460B-A2F0-721E95BA64E2}" type="pres">
      <dgm:prSet presAssocID="{9DA10883-F5B7-4705-B6A9-1818E238457F}" presName="connTx" presStyleLbl="parChTrans1D3" presStyleIdx="9" presStyleCnt="19"/>
      <dgm:spPr/>
    </dgm:pt>
    <dgm:pt modelId="{E530054F-6A49-4F10-84E4-20905A95BB20}" type="pres">
      <dgm:prSet presAssocID="{B4904640-2CF2-44FC-A094-83DE2F66311E}" presName="root2" presStyleCnt="0"/>
      <dgm:spPr/>
    </dgm:pt>
    <dgm:pt modelId="{456ECDDA-EFD3-40F6-8BA6-15E5F1264403}" type="pres">
      <dgm:prSet presAssocID="{B4904640-2CF2-44FC-A094-83DE2F66311E}" presName="LevelTwoTextNode" presStyleLbl="node3" presStyleIdx="9" presStyleCnt="19" custScaleX="260845" custScaleY="40804" custLinFactNeighborX="871" custLinFactNeighborY="-14621">
        <dgm:presLayoutVars>
          <dgm:chPref val="3"/>
        </dgm:presLayoutVars>
      </dgm:prSet>
      <dgm:spPr/>
    </dgm:pt>
    <dgm:pt modelId="{F59349EB-94A6-4EF6-9C6D-0365206EBA06}" type="pres">
      <dgm:prSet presAssocID="{B4904640-2CF2-44FC-A094-83DE2F66311E}" presName="level3hierChild" presStyleCnt="0"/>
      <dgm:spPr/>
    </dgm:pt>
    <dgm:pt modelId="{F39F9A05-48ED-4D10-B1AD-1CA1BDCE3D40}" type="pres">
      <dgm:prSet presAssocID="{C84D1E84-E819-425C-B88C-6E079BB4A93E}" presName="root1" presStyleCnt="0"/>
      <dgm:spPr/>
    </dgm:pt>
    <dgm:pt modelId="{7CF45ECB-8A08-40EE-9309-3EF23C8F1F2A}" type="pres">
      <dgm:prSet presAssocID="{C84D1E84-E819-425C-B88C-6E079BB4A93E}" presName="LevelOneTextNode" presStyleLbl="node0" presStyleIdx="1" presStyleCnt="3" custScaleX="148629" custLinFactNeighborX="-2952" custLinFactNeighborY="-12094">
        <dgm:presLayoutVars>
          <dgm:chPref val="3"/>
        </dgm:presLayoutVars>
      </dgm:prSet>
      <dgm:spPr/>
    </dgm:pt>
    <dgm:pt modelId="{6644FF09-C199-41C6-8847-971A5F9059F7}" type="pres">
      <dgm:prSet presAssocID="{C84D1E84-E819-425C-B88C-6E079BB4A93E}" presName="level2hierChild" presStyleCnt="0"/>
      <dgm:spPr/>
    </dgm:pt>
    <dgm:pt modelId="{71430435-1DB7-434D-8C49-3EED42CA73B8}" type="pres">
      <dgm:prSet presAssocID="{8C440740-BE94-4FC8-B662-CAC7221454EF}" presName="conn2-1" presStyleLbl="parChTrans1D2" presStyleIdx="2" presStyleCnt="7"/>
      <dgm:spPr/>
    </dgm:pt>
    <dgm:pt modelId="{0F187F09-6AF5-4020-9E34-ECACCEDA7947}" type="pres">
      <dgm:prSet presAssocID="{8C440740-BE94-4FC8-B662-CAC7221454EF}" presName="connTx" presStyleLbl="parChTrans1D2" presStyleIdx="2" presStyleCnt="7"/>
      <dgm:spPr/>
    </dgm:pt>
    <dgm:pt modelId="{C382FBEE-FFF9-42AE-B7D3-77524FCA15AE}" type="pres">
      <dgm:prSet presAssocID="{18BDDE89-9842-4497-91C9-6815F1F79414}" presName="root2" presStyleCnt="0"/>
      <dgm:spPr/>
    </dgm:pt>
    <dgm:pt modelId="{79273475-30A7-4426-8BFD-13B20F82667F}" type="pres">
      <dgm:prSet presAssocID="{18BDDE89-9842-4497-91C9-6815F1F79414}" presName="LevelTwoTextNode" presStyleLbl="node2" presStyleIdx="2" presStyleCnt="7" custScaleX="245063" custScaleY="60164" custLinFactNeighborX="-5490" custLinFactNeighborY="-11324">
        <dgm:presLayoutVars>
          <dgm:chPref val="3"/>
        </dgm:presLayoutVars>
      </dgm:prSet>
      <dgm:spPr/>
    </dgm:pt>
    <dgm:pt modelId="{7C5237F4-D2DB-4CB3-8A36-E576C4CC0F51}" type="pres">
      <dgm:prSet presAssocID="{18BDDE89-9842-4497-91C9-6815F1F79414}" presName="level3hierChild" presStyleCnt="0"/>
      <dgm:spPr/>
    </dgm:pt>
    <dgm:pt modelId="{CC318B44-0EE7-497C-889C-1F3CA5426819}" type="pres">
      <dgm:prSet presAssocID="{D2358089-DF5B-4DF8-8502-2837ACF5C2F5}" presName="conn2-1" presStyleLbl="parChTrans1D3" presStyleIdx="10" presStyleCnt="19"/>
      <dgm:spPr/>
    </dgm:pt>
    <dgm:pt modelId="{F1F10CCE-DC74-49E3-AE68-53CA9BD3677C}" type="pres">
      <dgm:prSet presAssocID="{D2358089-DF5B-4DF8-8502-2837ACF5C2F5}" presName="connTx" presStyleLbl="parChTrans1D3" presStyleIdx="10" presStyleCnt="19"/>
      <dgm:spPr/>
    </dgm:pt>
    <dgm:pt modelId="{803649F8-329D-4B24-BCFC-3E6C78D00D0E}" type="pres">
      <dgm:prSet presAssocID="{5F6E2E8D-497D-4948-9114-8ACD90FE8BC4}" presName="root2" presStyleCnt="0"/>
      <dgm:spPr/>
    </dgm:pt>
    <dgm:pt modelId="{B7789738-D695-4ED0-8BA8-95EF4CB5CE8E}" type="pres">
      <dgm:prSet presAssocID="{5F6E2E8D-497D-4948-9114-8ACD90FE8BC4}" presName="LevelTwoTextNode" presStyleLbl="node3" presStyleIdx="10" presStyleCnt="19" custScaleX="260845" custScaleY="40804" custLinFactNeighborX="-5987" custLinFactNeighborY="-5972">
        <dgm:presLayoutVars>
          <dgm:chPref val="3"/>
        </dgm:presLayoutVars>
      </dgm:prSet>
      <dgm:spPr/>
    </dgm:pt>
    <dgm:pt modelId="{818F61BF-E668-4327-AF83-5739427006A6}" type="pres">
      <dgm:prSet presAssocID="{5F6E2E8D-497D-4948-9114-8ACD90FE8BC4}" presName="level3hierChild" presStyleCnt="0"/>
      <dgm:spPr/>
    </dgm:pt>
    <dgm:pt modelId="{A5321DEB-1AEE-4040-9E83-1A1C9CB18A89}" type="pres">
      <dgm:prSet presAssocID="{AE0FEF33-A20D-4E85-9C9C-5CF60709CB1B}" presName="conn2-1" presStyleLbl="parChTrans1D3" presStyleIdx="11" presStyleCnt="19"/>
      <dgm:spPr/>
    </dgm:pt>
    <dgm:pt modelId="{5AAF22AA-F278-473F-8C27-E3EFEC86E203}" type="pres">
      <dgm:prSet presAssocID="{AE0FEF33-A20D-4E85-9C9C-5CF60709CB1B}" presName="connTx" presStyleLbl="parChTrans1D3" presStyleIdx="11" presStyleCnt="19"/>
      <dgm:spPr/>
    </dgm:pt>
    <dgm:pt modelId="{F84C12A0-A71C-4C3B-AE5A-382152486432}" type="pres">
      <dgm:prSet presAssocID="{C021AD34-9764-476F-9562-C07CBBE0483D}" presName="root2" presStyleCnt="0"/>
      <dgm:spPr/>
    </dgm:pt>
    <dgm:pt modelId="{8CD7B690-6EA4-4013-BAC4-05F00E2C13BC}" type="pres">
      <dgm:prSet presAssocID="{C021AD34-9764-476F-9562-C07CBBE0483D}" presName="LevelTwoTextNode" presStyleLbl="node3" presStyleIdx="11" presStyleCnt="19" custScaleX="260845" custScaleY="67652" custLinFactNeighborX="-6089" custLinFactNeighborY="-11678">
        <dgm:presLayoutVars>
          <dgm:chPref val="3"/>
        </dgm:presLayoutVars>
      </dgm:prSet>
      <dgm:spPr/>
    </dgm:pt>
    <dgm:pt modelId="{20BEB9AE-D883-45C4-AEDB-23159BAC422E}" type="pres">
      <dgm:prSet presAssocID="{C021AD34-9764-476F-9562-C07CBBE0483D}" presName="level3hierChild" presStyleCnt="0"/>
      <dgm:spPr/>
    </dgm:pt>
    <dgm:pt modelId="{758B1B4B-AA18-4591-9FF6-44013C66C6C1}" type="pres">
      <dgm:prSet presAssocID="{3944E4FE-65D3-45F9-A59A-D7AA0EFF2316}" presName="root1" presStyleCnt="0"/>
      <dgm:spPr/>
    </dgm:pt>
    <dgm:pt modelId="{BDF92487-78CC-48F6-8871-D3BF76BB22AD}" type="pres">
      <dgm:prSet presAssocID="{3944E4FE-65D3-45F9-A59A-D7AA0EFF2316}" presName="LevelOneTextNode" presStyleLbl="node0" presStyleIdx="2" presStyleCnt="3" custScaleX="146999" custLinFactNeighborX="-4432" custLinFactNeighborY="-16531">
        <dgm:presLayoutVars>
          <dgm:chPref val="3"/>
        </dgm:presLayoutVars>
      </dgm:prSet>
      <dgm:spPr/>
    </dgm:pt>
    <dgm:pt modelId="{F6A3B813-9A31-4FDA-98CC-1008D9E8CC25}" type="pres">
      <dgm:prSet presAssocID="{3944E4FE-65D3-45F9-A59A-D7AA0EFF2316}" presName="level2hierChild" presStyleCnt="0"/>
      <dgm:spPr/>
    </dgm:pt>
    <dgm:pt modelId="{E8C5C41F-6AF8-45AA-8A5D-BCB60052E9DA}" type="pres">
      <dgm:prSet presAssocID="{6E863676-A3EC-4B2D-857D-44175F826D60}" presName="conn2-1" presStyleLbl="parChTrans1D2" presStyleIdx="3" presStyleCnt="7"/>
      <dgm:spPr/>
    </dgm:pt>
    <dgm:pt modelId="{E78EAF51-D534-4BD5-817A-4C59BFA100BE}" type="pres">
      <dgm:prSet presAssocID="{6E863676-A3EC-4B2D-857D-44175F826D60}" presName="connTx" presStyleLbl="parChTrans1D2" presStyleIdx="3" presStyleCnt="7"/>
      <dgm:spPr/>
    </dgm:pt>
    <dgm:pt modelId="{9239AF66-5852-427D-BDEA-4E0B6E942739}" type="pres">
      <dgm:prSet presAssocID="{E0D24DE2-38FB-4D14-A097-4EAAF3239F39}" presName="root2" presStyleCnt="0"/>
      <dgm:spPr/>
    </dgm:pt>
    <dgm:pt modelId="{6DFA4119-073D-4B1C-8504-CC54DD5FF93D}" type="pres">
      <dgm:prSet presAssocID="{E0D24DE2-38FB-4D14-A097-4EAAF3239F39}" presName="LevelTwoTextNode" presStyleLbl="node2" presStyleIdx="3" presStyleCnt="7" custScaleX="245063" custScaleY="58583" custLinFactNeighborX="-963" custLinFactNeighborY="-4475">
        <dgm:presLayoutVars>
          <dgm:chPref val="3"/>
        </dgm:presLayoutVars>
      </dgm:prSet>
      <dgm:spPr/>
    </dgm:pt>
    <dgm:pt modelId="{CC139F27-941F-43CB-8649-A357FED0F9C5}" type="pres">
      <dgm:prSet presAssocID="{E0D24DE2-38FB-4D14-A097-4EAAF3239F39}" presName="level3hierChild" presStyleCnt="0"/>
      <dgm:spPr/>
    </dgm:pt>
    <dgm:pt modelId="{4B60A326-60E8-4FB8-8755-D3F10689155D}" type="pres">
      <dgm:prSet presAssocID="{8BB5C4B9-3FE2-474B-8BB1-70F311832F1C}" presName="conn2-1" presStyleLbl="parChTrans1D3" presStyleIdx="12" presStyleCnt="19"/>
      <dgm:spPr/>
    </dgm:pt>
    <dgm:pt modelId="{B9FF07A9-E175-4A93-AA0B-EAA4E97631A8}" type="pres">
      <dgm:prSet presAssocID="{8BB5C4B9-3FE2-474B-8BB1-70F311832F1C}" presName="connTx" presStyleLbl="parChTrans1D3" presStyleIdx="12" presStyleCnt="19"/>
      <dgm:spPr/>
    </dgm:pt>
    <dgm:pt modelId="{82611B01-FB9F-4813-8F20-2948D06804CC}" type="pres">
      <dgm:prSet presAssocID="{0C6EFB0C-28FB-42DD-AB7C-63D80354F8D7}" presName="root2" presStyleCnt="0"/>
      <dgm:spPr/>
    </dgm:pt>
    <dgm:pt modelId="{B806FF40-5AD3-4278-9E28-E42AED602D53}" type="pres">
      <dgm:prSet presAssocID="{0C6EFB0C-28FB-42DD-AB7C-63D80354F8D7}" presName="LevelTwoTextNode" presStyleLbl="node3" presStyleIdx="12" presStyleCnt="19" custScaleX="260845" custScaleY="40804" custLinFactNeighborX="-3965" custLinFactNeighborY="48733">
        <dgm:presLayoutVars>
          <dgm:chPref val="3"/>
        </dgm:presLayoutVars>
      </dgm:prSet>
      <dgm:spPr/>
    </dgm:pt>
    <dgm:pt modelId="{B871231B-E77F-4B6A-AD3D-B7004C6652D1}" type="pres">
      <dgm:prSet presAssocID="{0C6EFB0C-28FB-42DD-AB7C-63D80354F8D7}" presName="level3hierChild" presStyleCnt="0"/>
      <dgm:spPr/>
    </dgm:pt>
    <dgm:pt modelId="{346D2A5A-41EF-4F99-98F6-9C6C2E4905AC}" type="pres">
      <dgm:prSet presAssocID="{54B464E7-12A6-4895-AF45-A9FF1E47963B}" presName="conn2-1" presStyleLbl="parChTrans1D3" presStyleIdx="13" presStyleCnt="19"/>
      <dgm:spPr/>
    </dgm:pt>
    <dgm:pt modelId="{CD6F4CCA-8BB3-445E-B15B-A1E8D47934BE}" type="pres">
      <dgm:prSet presAssocID="{54B464E7-12A6-4895-AF45-A9FF1E47963B}" presName="connTx" presStyleLbl="parChTrans1D3" presStyleIdx="13" presStyleCnt="19"/>
      <dgm:spPr/>
    </dgm:pt>
    <dgm:pt modelId="{A95CA007-5A61-4A25-9869-3465D747D0C6}" type="pres">
      <dgm:prSet presAssocID="{0F8908B9-225F-4374-9C7B-24A0AF641688}" presName="root2" presStyleCnt="0"/>
      <dgm:spPr/>
    </dgm:pt>
    <dgm:pt modelId="{AE471EF2-0E98-41AD-8905-CBE4606EEA68}" type="pres">
      <dgm:prSet presAssocID="{0F8908B9-225F-4374-9C7B-24A0AF641688}" presName="LevelTwoTextNode" presStyleLbl="node3" presStyleIdx="13" presStyleCnt="19" custScaleX="260845" custScaleY="40804" custLinFactNeighborX="-3910" custLinFactNeighborY="-55818">
        <dgm:presLayoutVars>
          <dgm:chPref val="3"/>
        </dgm:presLayoutVars>
      </dgm:prSet>
      <dgm:spPr/>
    </dgm:pt>
    <dgm:pt modelId="{66A0C206-D1E8-4FBE-AA97-14B8A4D5D3DA}" type="pres">
      <dgm:prSet presAssocID="{0F8908B9-225F-4374-9C7B-24A0AF641688}" presName="level3hierChild" presStyleCnt="0"/>
      <dgm:spPr/>
    </dgm:pt>
    <dgm:pt modelId="{FFFEFA21-595F-44A2-BAC4-F1115EB19C18}" type="pres">
      <dgm:prSet presAssocID="{F07AF0F8-1C56-4EFF-9785-2D92263C34E6}" presName="conn2-1" presStyleLbl="parChTrans1D2" presStyleIdx="4" presStyleCnt="7"/>
      <dgm:spPr/>
    </dgm:pt>
    <dgm:pt modelId="{8ACF03BD-2CCB-48CD-8438-590B50248A3F}" type="pres">
      <dgm:prSet presAssocID="{F07AF0F8-1C56-4EFF-9785-2D92263C34E6}" presName="connTx" presStyleLbl="parChTrans1D2" presStyleIdx="4" presStyleCnt="7"/>
      <dgm:spPr/>
    </dgm:pt>
    <dgm:pt modelId="{9F4C2AE5-6156-401D-9950-DDEA69A04D7F}" type="pres">
      <dgm:prSet presAssocID="{859D490A-8328-4C8D-BB65-FA2B92E3922E}" presName="root2" presStyleCnt="0"/>
      <dgm:spPr/>
    </dgm:pt>
    <dgm:pt modelId="{D9B56EC2-134D-45E5-90D4-6606936E714B}" type="pres">
      <dgm:prSet presAssocID="{859D490A-8328-4C8D-BB65-FA2B92E3922E}" presName="LevelTwoTextNode" presStyleLbl="node2" presStyleIdx="4" presStyleCnt="7" custScaleX="245063" custScaleY="59583" custLinFactNeighborX="-863" custLinFactNeighborY="-1532">
        <dgm:presLayoutVars>
          <dgm:chPref val="3"/>
        </dgm:presLayoutVars>
      </dgm:prSet>
      <dgm:spPr/>
    </dgm:pt>
    <dgm:pt modelId="{5712E11C-8989-4466-AC70-26D9B4EDBA0B}" type="pres">
      <dgm:prSet presAssocID="{859D490A-8328-4C8D-BB65-FA2B92E3922E}" presName="level3hierChild" presStyleCnt="0"/>
      <dgm:spPr/>
    </dgm:pt>
    <dgm:pt modelId="{EFD47A81-2F14-4CB0-BA00-D772974D220C}" type="pres">
      <dgm:prSet presAssocID="{F74EC77D-07C0-4E1F-9CC0-E3A9DCAA8BA4}" presName="conn2-1" presStyleLbl="parChTrans1D3" presStyleIdx="14" presStyleCnt="19"/>
      <dgm:spPr/>
    </dgm:pt>
    <dgm:pt modelId="{53636F8C-35B9-433D-9ABE-991B09A40210}" type="pres">
      <dgm:prSet presAssocID="{F74EC77D-07C0-4E1F-9CC0-E3A9DCAA8BA4}" presName="connTx" presStyleLbl="parChTrans1D3" presStyleIdx="14" presStyleCnt="19"/>
      <dgm:spPr/>
    </dgm:pt>
    <dgm:pt modelId="{C65E976D-8864-4DEC-91B8-83E2DBD7EA1D}" type="pres">
      <dgm:prSet presAssocID="{C63A9CEA-0249-4917-8350-ED3630FAFF4E}" presName="root2" presStyleCnt="0"/>
      <dgm:spPr/>
    </dgm:pt>
    <dgm:pt modelId="{6C5B0D9D-42F7-4E62-9276-E602B723CD04}" type="pres">
      <dgm:prSet presAssocID="{C63A9CEA-0249-4917-8350-ED3630FAFF4E}" presName="LevelTwoTextNode" presStyleLbl="node3" presStyleIdx="14" presStyleCnt="19" custScaleX="260845" custScaleY="40804" custLinFactNeighborX="-3344" custLinFactNeighborY="-642">
        <dgm:presLayoutVars>
          <dgm:chPref val="3"/>
        </dgm:presLayoutVars>
      </dgm:prSet>
      <dgm:spPr/>
    </dgm:pt>
    <dgm:pt modelId="{396E5016-B9D7-4EEF-9216-947889036787}" type="pres">
      <dgm:prSet presAssocID="{C63A9CEA-0249-4917-8350-ED3630FAFF4E}" presName="level3hierChild" presStyleCnt="0"/>
      <dgm:spPr/>
    </dgm:pt>
    <dgm:pt modelId="{0DCA1FC1-0899-4A7A-910B-F1F545FF7A8C}" type="pres">
      <dgm:prSet presAssocID="{98311402-016B-42AC-97B0-7119C651D4C0}" presName="conn2-1" presStyleLbl="parChTrans1D2" presStyleIdx="5" presStyleCnt="7"/>
      <dgm:spPr/>
    </dgm:pt>
    <dgm:pt modelId="{BF0BC0D3-A1DB-4C37-BD85-889E9E12947F}" type="pres">
      <dgm:prSet presAssocID="{98311402-016B-42AC-97B0-7119C651D4C0}" presName="connTx" presStyleLbl="parChTrans1D2" presStyleIdx="5" presStyleCnt="7"/>
      <dgm:spPr/>
    </dgm:pt>
    <dgm:pt modelId="{F05BD81F-A57D-440E-BA9B-5611931AB18E}" type="pres">
      <dgm:prSet presAssocID="{1E18384B-1971-4AA6-82D6-2CA3AF34F06D}" presName="root2" presStyleCnt="0"/>
      <dgm:spPr/>
    </dgm:pt>
    <dgm:pt modelId="{5232CABB-1156-4F81-BB12-F91EC25EEBD2}" type="pres">
      <dgm:prSet presAssocID="{1E18384B-1971-4AA6-82D6-2CA3AF34F06D}" presName="LevelTwoTextNode" presStyleLbl="node2" presStyleIdx="5" presStyleCnt="7" custScaleX="245063" custScaleY="64088" custLinFactNeighborX="-774">
        <dgm:presLayoutVars>
          <dgm:chPref val="3"/>
        </dgm:presLayoutVars>
      </dgm:prSet>
      <dgm:spPr/>
    </dgm:pt>
    <dgm:pt modelId="{62FDF9DD-2992-4D59-9D73-DBC97550E8DD}" type="pres">
      <dgm:prSet presAssocID="{1E18384B-1971-4AA6-82D6-2CA3AF34F06D}" presName="level3hierChild" presStyleCnt="0"/>
      <dgm:spPr/>
    </dgm:pt>
    <dgm:pt modelId="{2DA4BA74-FC42-43EE-9DB7-F53C278A8F36}" type="pres">
      <dgm:prSet presAssocID="{53E94B1B-1586-41CA-A345-3110A8A8A594}" presName="conn2-1" presStyleLbl="parChTrans1D3" presStyleIdx="15" presStyleCnt="19"/>
      <dgm:spPr/>
    </dgm:pt>
    <dgm:pt modelId="{7BDD0824-2259-487D-92FB-A3B844438208}" type="pres">
      <dgm:prSet presAssocID="{53E94B1B-1586-41CA-A345-3110A8A8A594}" presName="connTx" presStyleLbl="parChTrans1D3" presStyleIdx="15" presStyleCnt="19"/>
      <dgm:spPr/>
    </dgm:pt>
    <dgm:pt modelId="{E2DEDAC0-5AF2-4226-A2F7-5634488F9C22}" type="pres">
      <dgm:prSet presAssocID="{3AF7EDEB-C315-4011-A1B1-FF2FB455C90B}" presName="root2" presStyleCnt="0"/>
      <dgm:spPr/>
    </dgm:pt>
    <dgm:pt modelId="{7D701F67-4387-463D-B554-4D62A39DA794}" type="pres">
      <dgm:prSet presAssocID="{3AF7EDEB-C315-4011-A1B1-FF2FB455C90B}" presName="LevelTwoTextNode" presStyleLbl="node3" presStyleIdx="15" presStyleCnt="19" custScaleX="260845" custScaleY="40804" custLinFactNeighborX="-2568" custLinFactNeighborY="4255">
        <dgm:presLayoutVars>
          <dgm:chPref val="3"/>
        </dgm:presLayoutVars>
      </dgm:prSet>
      <dgm:spPr/>
    </dgm:pt>
    <dgm:pt modelId="{D84C2CC1-B5FE-45A5-9171-42F48D9867EA}" type="pres">
      <dgm:prSet presAssocID="{3AF7EDEB-C315-4011-A1B1-FF2FB455C90B}" presName="level3hierChild" presStyleCnt="0"/>
      <dgm:spPr/>
    </dgm:pt>
    <dgm:pt modelId="{EECAB5ED-5AAA-4FB9-91BD-07A048CBAFA1}" type="pres">
      <dgm:prSet presAssocID="{17DFFE2C-FE84-476E-BDD0-A937A4AE040C}" presName="conn2-1" presStyleLbl="parChTrans1D3" presStyleIdx="16" presStyleCnt="19"/>
      <dgm:spPr/>
    </dgm:pt>
    <dgm:pt modelId="{6F1AAE9C-1BE5-47EF-AC13-12B5E22A23F6}" type="pres">
      <dgm:prSet presAssocID="{17DFFE2C-FE84-476E-BDD0-A937A4AE040C}" presName="connTx" presStyleLbl="parChTrans1D3" presStyleIdx="16" presStyleCnt="19"/>
      <dgm:spPr/>
    </dgm:pt>
    <dgm:pt modelId="{13718B6F-5EA9-43CB-81B6-34C9D9C8CC0B}" type="pres">
      <dgm:prSet presAssocID="{DBFD400E-FADC-455C-B73E-16E5F65B1F02}" presName="root2" presStyleCnt="0"/>
      <dgm:spPr/>
    </dgm:pt>
    <dgm:pt modelId="{C8E36855-CA82-441C-85ED-481C37D19AE2}" type="pres">
      <dgm:prSet presAssocID="{DBFD400E-FADC-455C-B73E-16E5F65B1F02}" presName="LevelTwoTextNode" presStyleLbl="node3" presStyleIdx="16" presStyleCnt="19" custScaleX="260845" custScaleY="40804" custLinFactNeighborX="-2831" custLinFactNeighborY="1509">
        <dgm:presLayoutVars>
          <dgm:chPref val="3"/>
        </dgm:presLayoutVars>
      </dgm:prSet>
      <dgm:spPr/>
    </dgm:pt>
    <dgm:pt modelId="{3C80023E-BD31-45E3-A780-6C402969497D}" type="pres">
      <dgm:prSet presAssocID="{DBFD400E-FADC-455C-B73E-16E5F65B1F02}" presName="level3hierChild" presStyleCnt="0"/>
      <dgm:spPr/>
    </dgm:pt>
    <dgm:pt modelId="{9ABA36CF-43C1-436B-9191-D484618F44C2}" type="pres">
      <dgm:prSet presAssocID="{A9A3B599-482F-42A8-BD62-7B9480B58EC5}" presName="conn2-1" presStyleLbl="parChTrans1D3" presStyleIdx="17" presStyleCnt="19"/>
      <dgm:spPr/>
    </dgm:pt>
    <dgm:pt modelId="{9C93512C-AD0F-4A73-B452-4519DE6F3DB3}" type="pres">
      <dgm:prSet presAssocID="{A9A3B599-482F-42A8-BD62-7B9480B58EC5}" presName="connTx" presStyleLbl="parChTrans1D3" presStyleIdx="17" presStyleCnt="19"/>
      <dgm:spPr/>
    </dgm:pt>
    <dgm:pt modelId="{D9B1B562-F340-481D-98B9-9F8BD019D9FD}" type="pres">
      <dgm:prSet presAssocID="{D7F4DD72-DD0E-4818-8574-B5D98BD4A289}" presName="root2" presStyleCnt="0"/>
      <dgm:spPr/>
    </dgm:pt>
    <dgm:pt modelId="{908221B9-1D98-43A8-9089-C96627AADFF7}" type="pres">
      <dgm:prSet presAssocID="{D7F4DD72-DD0E-4818-8574-B5D98BD4A289}" presName="LevelTwoTextNode" presStyleLbl="node3" presStyleIdx="17" presStyleCnt="19" custScaleX="260845" custScaleY="40804" custLinFactNeighborX="-2398" custLinFactNeighborY="-5720">
        <dgm:presLayoutVars>
          <dgm:chPref val="3"/>
        </dgm:presLayoutVars>
      </dgm:prSet>
      <dgm:spPr/>
    </dgm:pt>
    <dgm:pt modelId="{CA42696D-799A-4A81-B4C4-013DF7BD4C60}" type="pres">
      <dgm:prSet presAssocID="{D7F4DD72-DD0E-4818-8574-B5D98BD4A289}" presName="level3hierChild" presStyleCnt="0"/>
      <dgm:spPr/>
    </dgm:pt>
    <dgm:pt modelId="{57C181B1-E5D1-4CC9-B25F-08C4CAEF6450}" type="pres">
      <dgm:prSet presAssocID="{9E2F82AA-34FE-48DB-9892-9B52685F2D1D}" presName="conn2-1" presStyleLbl="parChTrans1D2" presStyleIdx="6" presStyleCnt="7"/>
      <dgm:spPr/>
    </dgm:pt>
    <dgm:pt modelId="{6B3CB320-9C78-4074-836F-7EB4CB88F04C}" type="pres">
      <dgm:prSet presAssocID="{9E2F82AA-34FE-48DB-9892-9B52685F2D1D}" presName="connTx" presStyleLbl="parChTrans1D2" presStyleIdx="6" presStyleCnt="7"/>
      <dgm:spPr/>
    </dgm:pt>
    <dgm:pt modelId="{DF67517F-7BD2-424A-94EF-051C2852D1E6}" type="pres">
      <dgm:prSet presAssocID="{5582DF0D-4811-4099-9CE7-AC6A0721DE51}" presName="root2" presStyleCnt="0"/>
      <dgm:spPr/>
    </dgm:pt>
    <dgm:pt modelId="{5750905E-BDD3-4D06-9CAC-543189CBF31B}" type="pres">
      <dgm:prSet presAssocID="{5582DF0D-4811-4099-9CE7-AC6A0721DE51}" presName="LevelTwoTextNode" presStyleLbl="node2" presStyleIdx="6" presStyleCnt="7" custScaleX="245063" custScaleY="63035" custLinFactNeighborX="-1603" custLinFactNeighborY="547">
        <dgm:presLayoutVars>
          <dgm:chPref val="3"/>
        </dgm:presLayoutVars>
      </dgm:prSet>
      <dgm:spPr/>
    </dgm:pt>
    <dgm:pt modelId="{E4B8EE96-F139-4546-9423-3FBE90E89593}" type="pres">
      <dgm:prSet presAssocID="{5582DF0D-4811-4099-9CE7-AC6A0721DE51}" presName="level3hierChild" presStyleCnt="0"/>
      <dgm:spPr/>
    </dgm:pt>
    <dgm:pt modelId="{98E56215-61EF-4B2B-A34C-7D29AA8A4276}" type="pres">
      <dgm:prSet presAssocID="{6BB92758-E725-41D2-BE53-13E2D22A8F88}" presName="conn2-1" presStyleLbl="parChTrans1D3" presStyleIdx="18" presStyleCnt="19"/>
      <dgm:spPr/>
    </dgm:pt>
    <dgm:pt modelId="{C1B0B380-81F2-46DD-AA57-CE3DE83A19F7}" type="pres">
      <dgm:prSet presAssocID="{6BB92758-E725-41D2-BE53-13E2D22A8F88}" presName="connTx" presStyleLbl="parChTrans1D3" presStyleIdx="18" presStyleCnt="19"/>
      <dgm:spPr/>
    </dgm:pt>
    <dgm:pt modelId="{BEB5C9EE-2DAE-4615-82FA-D488FB934B4E}" type="pres">
      <dgm:prSet presAssocID="{A00EA5B2-AFDA-4BF4-BDFA-DBA40EC6E391}" presName="root2" presStyleCnt="0"/>
      <dgm:spPr/>
    </dgm:pt>
    <dgm:pt modelId="{C5C39730-6A0B-4EDA-BC76-14CD15A7B2DE}" type="pres">
      <dgm:prSet presAssocID="{A00EA5B2-AFDA-4BF4-BDFA-DBA40EC6E391}" presName="LevelTwoTextNode" presStyleLbl="node3" presStyleIdx="18" presStyleCnt="19" custScaleX="260845" custScaleY="40804" custLinFactNeighborX="-1696" custLinFactNeighborY="901">
        <dgm:presLayoutVars>
          <dgm:chPref val="3"/>
        </dgm:presLayoutVars>
      </dgm:prSet>
      <dgm:spPr/>
    </dgm:pt>
    <dgm:pt modelId="{7DE6754D-EEC1-48B4-9ED6-AA47530FEE48}" type="pres">
      <dgm:prSet presAssocID="{A00EA5B2-AFDA-4BF4-BDFA-DBA40EC6E391}" presName="level3hierChild" presStyleCnt="0"/>
      <dgm:spPr/>
    </dgm:pt>
  </dgm:ptLst>
  <dgm:cxnLst>
    <dgm:cxn modelId="{D8F5E000-92C7-4E37-A037-BC2F367C8E83}" type="presOf" srcId="{8F7A0B4A-63E9-4B04-9D45-5EE0BD49F34A}" destId="{F4B84E25-2937-4CDA-BC16-0F663BBD93D8}" srcOrd="1" destOrd="0" presId="urn:microsoft.com/office/officeart/2005/8/layout/hierarchy2"/>
    <dgm:cxn modelId="{0233BB03-6E7A-443A-9BBA-2CBFF4BFD27A}" type="presOf" srcId="{AE0FEF33-A20D-4E85-9C9C-5CF60709CB1B}" destId="{5AAF22AA-F278-473F-8C27-E3EFEC86E203}" srcOrd="1" destOrd="0" presId="urn:microsoft.com/office/officeart/2005/8/layout/hierarchy2"/>
    <dgm:cxn modelId="{DD875A08-D570-4087-A344-43B4C2FC5A5E}" type="presOf" srcId="{8BB5C4B9-3FE2-474B-8BB1-70F311832F1C}" destId="{B9FF07A9-E175-4A93-AA0B-EAA4E97631A8}" srcOrd="1" destOrd="0" presId="urn:microsoft.com/office/officeart/2005/8/layout/hierarchy2"/>
    <dgm:cxn modelId="{3964DD14-A816-401A-8127-3EC640CFD7BC}" type="presOf" srcId="{3944E4FE-65D3-45F9-A59A-D7AA0EFF2316}" destId="{BDF92487-78CC-48F6-8871-D3BF76BB22AD}" srcOrd="0" destOrd="0" presId="urn:microsoft.com/office/officeart/2005/8/layout/hierarchy2"/>
    <dgm:cxn modelId="{EAB8BC15-160F-4921-A9FF-F99D9BBD5546}" srcId="{1E18384B-1971-4AA6-82D6-2CA3AF34F06D}" destId="{DBFD400E-FADC-455C-B73E-16E5F65B1F02}" srcOrd="1" destOrd="0" parTransId="{17DFFE2C-FE84-476E-BDD0-A937A4AE040C}" sibTransId="{5FE1CFCC-4825-4340-88C8-3E1594F12D74}"/>
    <dgm:cxn modelId="{479F2116-ABBF-471D-8AF5-C152802A75C7}" type="presOf" srcId="{1E18384B-1971-4AA6-82D6-2CA3AF34F06D}" destId="{5232CABB-1156-4F81-BB12-F91EC25EEBD2}" srcOrd="0" destOrd="0" presId="urn:microsoft.com/office/officeart/2005/8/layout/hierarchy2"/>
    <dgm:cxn modelId="{2A325319-2EA7-4671-83EB-02EC2A3E0E11}" type="presOf" srcId="{A12BC054-21EB-40E1-A00D-240327598F52}" destId="{7B1BC9DC-413A-48E8-B56B-4EDB47F677F1}" srcOrd="0" destOrd="0" presId="urn:microsoft.com/office/officeart/2005/8/layout/hierarchy2"/>
    <dgm:cxn modelId="{DB54B51C-D736-4141-9336-0BF5469EFBF0}" type="presOf" srcId="{8C440740-BE94-4FC8-B662-CAC7221454EF}" destId="{71430435-1DB7-434D-8C49-3EED42CA73B8}" srcOrd="0" destOrd="0" presId="urn:microsoft.com/office/officeart/2005/8/layout/hierarchy2"/>
    <dgm:cxn modelId="{0979E11C-D8CC-429A-B22B-2D6E9E31D6FA}" type="presOf" srcId="{F7D3113D-5168-4057-A910-21CD92A41101}" destId="{1045FA61-0A15-4613-B5A5-A8E2FBB534A9}" srcOrd="1" destOrd="0" presId="urn:microsoft.com/office/officeart/2005/8/layout/hierarchy2"/>
    <dgm:cxn modelId="{BB4D0B1D-F8DF-4CB9-8C5F-7864D52EA3A5}" srcId="{3944E4FE-65D3-45F9-A59A-D7AA0EFF2316}" destId="{5582DF0D-4811-4099-9CE7-AC6A0721DE51}" srcOrd="3" destOrd="0" parTransId="{9E2F82AA-34FE-48DB-9892-9B52685F2D1D}" sibTransId="{FF701E2F-6E65-469B-884B-E0C2A4333A4F}"/>
    <dgm:cxn modelId="{F784191D-877E-4A76-BC33-7A01CB5F9185}" srcId="{37FFC0B4-39D9-4B5C-87C6-3179927DF253}" destId="{EB0BCF97-5790-4E6A-A933-6D396B40A92C}" srcOrd="1" destOrd="0" parTransId="{222658C2-44A4-4AEE-AFEF-DFDEE086DA70}" sibTransId="{420C9461-39F2-4F83-9A12-DEEE0100D840}"/>
    <dgm:cxn modelId="{C0AF2C22-DA2A-4536-A9D6-A31C8117A904}" type="presOf" srcId="{9E2F82AA-34FE-48DB-9892-9B52685F2D1D}" destId="{57C181B1-E5D1-4CC9-B25F-08C4CAEF6450}" srcOrd="0" destOrd="0" presId="urn:microsoft.com/office/officeart/2005/8/layout/hierarchy2"/>
    <dgm:cxn modelId="{CE159F23-2703-49F7-B3BB-C3AE60BA40A6}" srcId="{5BD25C80-9085-41C6-B265-59E02BC5F3E7}" destId="{37FFC0B4-39D9-4B5C-87C6-3179927DF253}" srcOrd="0" destOrd="0" parTransId="{3071DC2D-B5B5-44D7-815C-CE2E2BB5FDC7}" sibTransId="{0F2CD4AF-DFB9-4F1B-B390-C06428D03A04}"/>
    <dgm:cxn modelId="{6BC75A26-0BBD-40C8-BCE2-2DDBEA7BABC6}" type="presOf" srcId="{CEA74443-3167-4DEB-A548-D37FEA91641A}" destId="{03B984AA-ED50-41C9-A1F5-F1EE878A19A2}" srcOrd="0" destOrd="0" presId="urn:microsoft.com/office/officeart/2005/8/layout/hierarchy2"/>
    <dgm:cxn modelId="{9A88B327-79F7-476C-AC6B-87A90B518B55}" type="presOf" srcId="{6E863676-A3EC-4B2D-857D-44175F826D60}" destId="{E8C5C41F-6AF8-45AA-8A5D-BCB60052E9DA}" srcOrd="0" destOrd="0" presId="urn:microsoft.com/office/officeart/2005/8/layout/hierarchy2"/>
    <dgm:cxn modelId="{48800128-A8AD-4D26-9BCB-7A67BE1B441E}" srcId="{1E18384B-1971-4AA6-82D6-2CA3AF34F06D}" destId="{D7F4DD72-DD0E-4818-8574-B5D98BD4A289}" srcOrd="2" destOrd="0" parTransId="{A9A3B599-482F-42A8-BD62-7B9480B58EC5}" sibTransId="{8468B1A7-E0E3-4F0F-A0B0-38636BF34981}"/>
    <dgm:cxn modelId="{87AE4228-2FE7-4DB7-BF8C-F3D8E0DE967E}" type="presOf" srcId="{8876B368-0BFA-43D1-836A-B2C08B8DC4C1}" destId="{A7DBD9E1-5C31-4803-9E8B-09EDC528D709}" srcOrd="0" destOrd="0" presId="urn:microsoft.com/office/officeart/2005/8/layout/hierarchy2"/>
    <dgm:cxn modelId="{F2921029-4736-41A7-94FB-A98E1218C85E}" type="presOf" srcId="{D2358089-DF5B-4DF8-8502-2837ACF5C2F5}" destId="{F1F10CCE-DC74-49E3-AE68-53CA9BD3677C}" srcOrd="1" destOrd="0" presId="urn:microsoft.com/office/officeart/2005/8/layout/hierarchy2"/>
    <dgm:cxn modelId="{48201629-A805-4C95-9576-D27A334124BB}" srcId="{EB0BCF97-5790-4E6A-A933-6D396B40A92C}" destId="{0132F373-65CE-4279-ADFB-B95F69BF48AA}" srcOrd="0" destOrd="0" parTransId="{620C523A-4E70-40A5-8E29-5CC72CF07C49}" sibTransId="{79760A34-6728-431D-B3EB-31A07C56DCBA}"/>
    <dgm:cxn modelId="{C5CD042D-21F3-48CA-AECE-A064D688B39E}" type="presOf" srcId="{0132F373-65CE-4279-ADFB-B95F69BF48AA}" destId="{6BADBD42-44F8-449F-B6A7-068C29EDCE55}" srcOrd="0" destOrd="0" presId="urn:microsoft.com/office/officeart/2005/8/layout/hierarchy2"/>
    <dgm:cxn modelId="{491A9430-FB52-4B0A-A73D-0CA88AAB01EC}" type="presOf" srcId="{910033D3-14AE-47B6-A82D-3A5F3F12CA13}" destId="{923D1394-89A5-4E69-BF1C-551D7DA024E3}" srcOrd="1" destOrd="0" presId="urn:microsoft.com/office/officeart/2005/8/layout/hierarchy2"/>
    <dgm:cxn modelId="{ADC49430-BB73-4FCE-8ABB-4E3937AE2DAD}" type="presOf" srcId="{8F7A0B4A-63E9-4B04-9D45-5EE0BD49F34A}" destId="{87774FDB-F5AE-49A5-9B85-5CE298E08A18}" srcOrd="0" destOrd="0" presId="urn:microsoft.com/office/officeart/2005/8/layout/hierarchy2"/>
    <dgm:cxn modelId="{4C3C2831-B92A-4D04-8F6D-A4ADDCE12734}" type="presOf" srcId="{9DA10883-F5B7-4705-B6A9-1818E238457F}" destId="{5340881F-19D3-460B-A2F0-721E95BA64E2}" srcOrd="1" destOrd="0" presId="urn:microsoft.com/office/officeart/2005/8/layout/hierarchy2"/>
    <dgm:cxn modelId="{BCE8B333-C432-4C5D-8F28-361595FB537A}" srcId="{EB0BCF97-5790-4E6A-A933-6D396B40A92C}" destId="{80346BCF-7FEF-4BC6-B1AB-4696E5FC69F3}" srcOrd="3" destOrd="0" parTransId="{910033D3-14AE-47B6-A82D-3A5F3F12CA13}" sibTransId="{CECF9664-EE03-4029-910E-3A9438CE0F31}"/>
    <dgm:cxn modelId="{8D277735-7804-4933-BFF7-2304F22156BD}" type="presOf" srcId="{C63A9CEA-0249-4917-8350-ED3630FAFF4E}" destId="{6C5B0D9D-42F7-4E62-9276-E602B723CD04}" srcOrd="0" destOrd="0" presId="urn:microsoft.com/office/officeart/2005/8/layout/hierarchy2"/>
    <dgm:cxn modelId="{6FD45437-1EC5-4DB3-8411-57F557BF387F}" srcId="{3944E4FE-65D3-45F9-A59A-D7AA0EFF2316}" destId="{859D490A-8328-4C8D-BB65-FA2B92E3922E}" srcOrd="1" destOrd="0" parTransId="{F07AF0F8-1C56-4EFF-9785-2D92263C34E6}" sibTransId="{68645705-F73B-4900-8B88-345119DFB36B}"/>
    <dgm:cxn modelId="{87909237-1E66-43E5-BF39-AFAA4A240201}" srcId="{EB0BCF97-5790-4E6A-A933-6D396B40A92C}" destId="{B4904640-2CF2-44FC-A094-83DE2F66311E}" srcOrd="5" destOrd="0" parTransId="{9DA10883-F5B7-4705-B6A9-1818E238457F}" sibTransId="{F7199F28-8343-4C3A-9C66-634A8F9A3018}"/>
    <dgm:cxn modelId="{1B5A7338-C6D5-43E7-9D94-4CB4B8BBB151}" type="presOf" srcId="{DBFD400E-FADC-455C-B73E-16E5F65B1F02}" destId="{C8E36855-CA82-441C-85ED-481C37D19AE2}" srcOrd="0" destOrd="0" presId="urn:microsoft.com/office/officeart/2005/8/layout/hierarchy2"/>
    <dgm:cxn modelId="{64A17E38-BABB-43A3-823D-9CE72D9D0CBC}" type="presOf" srcId="{620C523A-4E70-40A5-8E29-5CC72CF07C49}" destId="{F5A1A304-AA37-4AE7-972F-093A0CB97DE6}" srcOrd="1" destOrd="0" presId="urn:microsoft.com/office/officeart/2005/8/layout/hierarchy2"/>
    <dgm:cxn modelId="{2E546139-789F-4077-BFCB-40984C31A6C9}" type="presOf" srcId="{F74EC77D-07C0-4E1F-9CC0-E3A9DCAA8BA4}" destId="{53636F8C-35B9-433D-9ABE-991B09A40210}" srcOrd="1" destOrd="0" presId="urn:microsoft.com/office/officeart/2005/8/layout/hierarchy2"/>
    <dgm:cxn modelId="{3FBF2D3E-36FF-47D7-BB58-E1240B6D11FD}" type="presOf" srcId="{A9E9955D-90B9-428A-87C6-AE8BB8461060}" destId="{4778EAC3-3114-42D8-84BC-F15DAA0AFB0A}" srcOrd="0" destOrd="0" presId="urn:microsoft.com/office/officeart/2005/8/layout/hierarchy2"/>
    <dgm:cxn modelId="{3DB12B3F-2297-4228-9704-4EE5A3F107A0}" srcId="{EB0BCF97-5790-4E6A-A933-6D396B40A92C}" destId="{FFF2F57A-4C4A-4CDE-969E-09D7A25584DA}" srcOrd="2" destOrd="0" parTransId="{F7D3113D-5168-4057-A910-21CD92A41101}" sibTransId="{3745C928-9DDE-4B9A-897A-7BDEFE16E495}"/>
    <dgm:cxn modelId="{BCA2983F-3631-42B7-9CE1-293649859439}" type="presOf" srcId="{EB0BCF97-5790-4E6A-A933-6D396B40A92C}" destId="{2F1FEEBA-1094-4C78-88D7-4E585450942C}" srcOrd="0" destOrd="0" presId="urn:microsoft.com/office/officeart/2005/8/layout/hierarchy2"/>
    <dgm:cxn modelId="{1D14465E-0714-41E8-B69E-6E8A2E3FC7E8}" type="presOf" srcId="{4300F58F-5B98-4B16-8D58-A1FFBB81A487}" destId="{30946233-1FB9-4BB2-AA7F-50C4918AD161}" srcOrd="0" destOrd="0" presId="urn:microsoft.com/office/officeart/2005/8/layout/hierarchy2"/>
    <dgm:cxn modelId="{B523BA5E-0AD5-49EF-A697-2643BCDD939B}" type="presOf" srcId="{8BB5C4B9-3FE2-474B-8BB1-70F311832F1C}" destId="{4B60A326-60E8-4FB8-8755-D3F10689155D}" srcOrd="0" destOrd="0" presId="urn:microsoft.com/office/officeart/2005/8/layout/hierarchy2"/>
    <dgm:cxn modelId="{123D8561-F7BE-4A22-8B25-EFAD7FD6756D}" srcId="{3472067B-7997-484E-B74D-158833844BBD}" destId="{ACDFA2E8-551B-4468-9ABE-CA5D70F0BC0A}" srcOrd="0" destOrd="0" parTransId="{CEA74443-3167-4DEB-A548-D37FEA91641A}" sibTransId="{3FD426E7-7989-457A-8EF6-BC98D04D870F}"/>
    <dgm:cxn modelId="{118C9544-8668-49E6-843C-C2F9B494DCF8}" type="presOf" srcId="{A9A3B599-482F-42A8-BD62-7B9480B58EC5}" destId="{9C93512C-AD0F-4A73-B452-4519DE6F3DB3}" srcOrd="1" destOrd="0" presId="urn:microsoft.com/office/officeart/2005/8/layout/hierarchy2"/>
    <dgm:cxn modelId="{225D3066-EB8B-4F05-ABBF-E1626A6B137C}" type="presOf" srcId="{17DFFE2C-FE84-476E-BDD0-A937A4AE040C}" destId="{EECAB5ED-5AAA-4FB9-91BD-07A048CBAFA1}" srcOrd="0" destOrd="0" presId="urn:microsoft.com/office/officeart/2005/8/layout/hierarchy2"/>
    <dgm:cxn modelId="{3798476A-32F3-4E63-BF91-1A243371F8B7}" type="presOf" srcId="{AE0FEF33-A20D-4E85-9C9C-5CF60709CB1B}" destId="{A5321DEB-1AEE-4040-9E83-1A1C9CB18A89}" srcOrd="0" destOrd="0" presId="urn:microsoft.com/office/officeart/2005/8/layout/hierarchy2"/>
    <dgm:cxn modelId="{34EA716A-F8E0-4A65-84DF-BA1F78E4A387}" type="presOf" srcId="{3AF7EDEB-C315-4011-A1B1-FF2FB455C90B}" destId="{7D701F67-4387-463D-B554-4D62A39DA794}" srcOrd="0" destOrd="0" presId="urn:microsoft.com/office/officeart/2005/8/layout/hierarchy2"/>
    <dgm:cxn modelId="{E3D6774C-021C-4D43-9406-0D1B2F6410BA}" type="presOf" srcId="{CEA74443-3167-4DEB-A548-D37FEA91641A}" destId="{E15F16F1-8E31-45C2-8968-70418A20BA44}" srcOrd="1" destOrd="0" presId="urn:microsoft.com/office/officeart/2005/8/layout/hierarchy2"/>
    <dgm:cxn modelId="{7D80204E-1498-4E93-8D91-A7468A01151C}" type="presOf" srcId="{53E94B1B-1586-41CA-A345-3110A8A8A594}" destId="{2DA4BA74-FC42-43EE-9DB7-F53C278A8F36}" srcOrd="0" destOrd="0" presId="urn:microsoft.com/office/officeart/2005/8/layout/hierarchy2"/>
    <dgm:cxn modelId="{79E97C70-8E72-46CA-9813-14023921E6CE}" type="presOf" srcId="{C84D1E84-E819-425C-B88C-6E079BB4A93E}" destId="{7CF45ECB-8A08-40EE-9309-3EF23C8F1F2A}" srcOrd="0" destOrd="0" presId="urn:microsoft.com/office/officeart/2005/8/layout/hierarchy2"/>
    <dgm:cxn modelId="{B02ED170-C259-4900-A3C8-F77E9A789E0B}" type="presOf" srcId="{80346BCF-7FEF-4BC6-B1AB-4696E5FC69F3}" destId="{F70E3E29-0073-4EDC-A056-672CD55D99DC}" srcOrd="0" destOrd="0" presId="urn:microsoft.com/office/officeart/2005/8/layout/hierarchy2"/>
    <dgm:cxn modelId="{1BB1FF50-818D-4E11-A851-BD46BAED5FA7}" type="presOf" srcId="{A9A3B599-482F-42A8-BD62-7B9480B58EC5}" destId="{9ABA36CF-43C1-436B-9191-D484618F44C2}" srcOrd="0" destOrd="0" presId="urn:microsoft.com/office/officeart/2005/8/layout/hierarchy2"/>
    <dgm:cxn modelId="{6DA5F651-162C-4B73-A1E4-1D1521F2A267}" type="presOf" srcId="{9AB1F979-1957-41A3-BBA7-A033CBCA36FF}" destId="{2C61F556-79AC-4C37-B698-BE29228C2E23}" srcOrd="0" destOrd="0" presId="urn:microsoft.com/office/officeart/2005/8/layout/hierarchy2"/>
    <dgm:cxn modelId="{760C3752-560B-4CFA-921B-20F9F0DDB4EF}" type="presOf" srcId="{E0D24DE2-38FB-4D14-A097-4EAAF3239F39}" destId="{6DFA4119-073D-4B1C-8504-CC54DD5FF93D}" srcOrd="0" destOrd="0" presId="urn:microsoft.com/office/officeart/2005/8/layout/hierarchy2"/>
    <dgm:cxn modelId="{0C5AD373-4D0A-43A7-9081-7B233CF74B25}" srcId="{3944E4FE-65D3-45F9-A59A-D7AA0EFF2316}" destId="{1E18384B-1971-4AA6-82D6-2CA3AF34F06D}" srcOrd="2" destOrd="0" parTransId="{98311402-016B-42AC-97B0-7119C651D4C0}" sibTransId="{EAEC27E2-2EEA-4D97-AFBB-AC9F0BB49255}"/>
    <dgm:cxn modelId="{B0D9FC74-249C-4F74-A8D8-AD1BD9F7D205}" type="presOf" srcId="{98311402-016B-42AC-97B0-7119C651D4C0}" destId="{0DCA1FC1-0899-4A7A-910B-F1F545FF7A8C}" srcOrd="0" destOrd="0" presId="urn:microsoft.com/office/officeart/2005/8/layout/hierarchy2"/>
    <dgm:cxn modelId="{42499755-0303-4DE0-A333-DCE3A32C552A}" type="presOf" srcId="{ACDFA2E8-551B-4468-9ABE-CA5D70F0BC0A}" destId="{B371547A-8543-4CBE-880B-1E3208B21317}" srcOrd="0" destOrd="0" presId="urn:microsoft.com/office/officeart/2005/8/layout/hierarchy2"/>
    <dgm:cxn modelId="{031AA858-AD5B-4CB2-96EF-81D3D8F663E5}" srcId="{C84D1E84-E819-425C-B88C-6E079BB4A93E}" destId="{18BDDE89-9842-4497-91C9-6815F1F79414}" srcOrd="0" destOrd="0" parTransId="{8C440740-BE94-4FC8-B662-CAC7221454EF}" sibTransId="{2365C73B-C257-4BE0-B2A9-9C9C125A4B79}"/>
    <dgm:cxn modelId="{8B56FB78-7FD8-4118-AFEA-F298E8410E9E}" type="presOf" srcId="{8552430A-692E-404F-88D5-108CB09E2377}" destId="{9147F9DF-9D02-4F0E-B914-47CDD7439253}" srcOrd="0" destOrd="0" presId="urn:microsoft.com/office/officeart/2005/8/layout/hierarchy2"/>
    <dgm:cxn modelId="{AA26FC78-1CC9-4668-95A5-93AA89E51E96}" type="presOf" srcId="{5F6E2E8D-497D-4948-9114-8ACD90FE8BC4}" destId="{B7789738-D695-4ED0-8BA8-95EF4CB5CE8E}" srcOrd="0" destOrd="0" presId="urn:microsoft.com/office/officeart/2005/8/layout/hierarchy2"/>
    <dgm:cxn modelId="{6177CD7B-EEB9-455C-9FCD-57E917B345C1}" srcId="{1E18384B-1971-4AA6-82D6-2CA3AF34F06D}" destId="{3AF7EDEB-C315-4011-A1B1-FF2FB455C90B}" srcOrd="0" destOrd="0" parTransId="{53E94B1B-1586-41CA-A345-3110A8A8A594}" sibTransId="{ACFB3964-56BA-4808-A2CE-5AC3D4CD5A09}"/>
    <dgm:cxn modelId="{A796FA7C-38D2-491D-9455-C6C263767AFF}" type="presOf" srcId="{5BD25C80-9085-41C6-B265-59E02BC5F3E7}" destId="{741682A1-FD21-44BB-B1CC-0B2099236724}" srcOrd="0" destOrd="0" presId="urn:microsoft.com/office/officeart/2005/8/layout/hierarchy2"/>
    <dgm:cxn modelId="{C84E5E7F-4217-48D3-A491-B9A4B2039EA4}" type="presOf" srcId="{3472067B-7997-484E-B74D-158833844BBD}" destId="{C451E3BB-2F0F-4FD4-903E-4FB7A2DEC82A}" srcOrd="0" destOrd="0" presId="urn:microsoft.com/office/officeart/2005/8/layout/hierarchy2"/>
    <dgm:cxn modelId="{5E65A17F-29B5-43AB-9D0B-23EE061E6361}" srcId="{E0D24DE2-38FB-4D14-A097-4EAAF3239F39}" destId="{0F8908B9-225F-4374-9C7B-24A0AF641688}" srcOrd="1" destOrd="0" parTransId="{54B464E7-12A6-4895-AF45-A9FF1E47963B}" sibTransId="{448AC12D-15AB-43DA-9B2A-F4764AE9CE6A}"/>
    <dgm:cxn modelId="{D5AEAB80-4118-428D-9A2B-EB8DECA45512}" type="presOf" srcId="{A12BC054-21EB-40E1-A00D-240327598F52}" destId="{E04C5504-27E2-4671-B141-175E38B2FCB5}" srcOrd="1" destOrd="0" presId="urn:microsoft.com/office/officeart/2005/8/layout/hierarchy2"/>
    <dgm:cxn modelId="{82B70A81-5872-4AB7-9970-9E91E6FC2B71}" type="presOf" srcId="{54B464E7-12A6-4895-AF45-A9FF1E47963B}" destId="{346D2A5A-41EF-4F99-98F6-9C6C2E4905AC}" srcOrd="0" destOrd="0" presId="urn:microsoft.com/office/officeart/2005/8/layout/hierarchy2"/>
    <dgm:cxn modelId="{1F01E381-5120-4B86-A2AF-0CBF24240BFE}" srcId="{3472067B-7997-484E-B74D-158833844BBD}" destId="{8552430A-692E-404F-88D5-108CB09E2377}" srcOrd="1" destOrd="0" parTransId="{CF5A8060-65B4-4580-BFDC-98FE59C06BEF}" sibTransId="{66577572-C1C6-480F-83C7-669EA32AA5E7}"/>
    <dgm:cxn modelId="{37F51583-BD7F-445B-B9A8-DF5ED24A51D3}" srcId="{3472067B-7997-484E-B74D-158833844BBD}" destId="{A7BC4CFF-842D-4306-BCF3-D1E0DDB6E8E6}" srcOrd="2" destOrd="0" parTransId="{A12BC054-21EB-40E1-A00D-240327598F52}" sibTransId="{0AB41869-716F-40C6-94CF-4AE3FE1F9DA4}"/>
    <dgm:cxn modelId="{187B8088-E3CF-42E9-9161-B9EED9BF3F7F}" type="presOf" srcId="{D7F4DD72-DD0E-4818-8574-B5D98BD4A289}" destId="{908221B9-1D98-43A8-9089-C96627AADFF7}" srcOrd="0" destOrd="0" presId="urn:microsoft.com/office/officeart/2005/8/layout/hierarchy2"/>
    <dgm:cxn modelId="{89FBBD88-E0A4-4273-9AB4-C213AFC3A5EB}" type="presOf" srcId="{222658C2-44A4-4AEE-AFEF-DFDEE086DA70}" destId="{F91F4C14-22B3-4A1D-A27E-7C751E2C24E9}" srcOrd="1" destOrd="0" presId="urn:microsoft.com/office/officeart/2005/8/layout/hierarchy2"/>
    <dgm:cxn modelId="{E858FD8D-F528-4619-9DA4-69FC234F34F3}" type="presOf" srcId="{F07AF0F8-1C56-4EFF-9785-2D92263C34E6}" destId="{8ACF03BD-2CCB-48CD-8438-590B50248A3F}" srcOrd="1" destOrd="0" presId="urn:microsoft.com/office/officeart/2005/8/layout/hierarchy2"/>
    <dgm:cxn modelId="{6CB8288E-F764-4B99-8931-837822949800}" type="presOf" srcId="{222658C2-44A4-4AEE-AFEF-DFDEE086DA70}" destId="{D83ABA6C-34FB-4DBB-AD03-3EA0C0F882E5}" srcOrd="0" destOrd="0" presId="urn:microsoft.com/office/officeart/2005/8/layout/hierarchy2"/>
    <dgm:cxn modelId="{BB2D948E-9036-4683-99C8-07228FD591BC}" type="presOf" srcId="{8C440740-BE94-4FC8-B662-CAC7221454EF}" destId="{0F187F09-6AF5-4020-9E34-ECACCEDA7947}" srcOrd="1" destOrd="0" presId="urn:microsoft.com/office/officeart/2005/8/layout/hierarchy2"/>
    <dgm:cxn modelId="{7E961C91-5BE7-4B34-98B2-03599A981C1D}" type="presOf" srcId="{18BDDE89-9842-4497-91C9-6815F1F79414}" destId="{79273475-30A7-4426-8BFD-13B20F82667F}" srcOrd="0" destOrd="0" presId="urn:microsoft.com/office/officeart/2005/8/layout/hierarchy2"/>
    <dgm:cxn modelId="{0F09DA93-912A-41B2-ABEE-ED7ACAFFC3B5}" srcId="{5BD25C80-9085-41C6-B265-59E02BC5F3E7}" destId="{C84D1E84-E819-425C-B88C-6E079BB4A93E}" srcOrd="1" destOrd="0" parTransId="{7C663AF6-FB68-4334-96CD-F735510400CD}" sibTransId="{B27C9403-E4B0-4841-80C9-6ABADAED4245}"/>
    <dgm:cxn modelId="{7839AD95-B1F3-48F4-9384-BC2F9789510F}" type="presOf" srcId="{6BB92758-E725-41D2-BE53-13E2D22A8F88}" destId="{C1B0B380-81F2-46DD-AA57-CE3DE83A19F7}" srcOrd="1" destOrd="0" presId="urn:microsoft.com/office/officeart/2005/8/layout/hierarchy2"/>
    <dgm:cxn modelId="{99B77397-D763-432B-9125-46546B99BFB6}" type="presOf" srcId="{17DFFE2C-FE84-476E-BDD0-A937A4AE040C}" destId="{6F1AAE9C-1BE5-47EF-AC13-12B5E22A23F6}" srcOrd="1" destOrd="0" presId="urn:microsoft.com/office/officeart/2005/8/layout/hierarchy2"/>
    <dgm:cxn modelId="{77E73A98-8D4E-4DAD-BA1F-9E5CA9476053}" srcId="{EB0BCF97-5790-4E6A-A933-6D396B40A92C}" destId="{A9E9955D-90B9-428A-87C6-AE8BB8461060}" srcOrd="1" destOrd="0" parTransId="{0D921190-2300-44E4-8815-8C2B05FED858}" sibTransId="{DFA7D2AD-B0E7-40B7-B2D6-2A675AACA691}"/>
    <dgm:cxn modelId="{5405F298-50AB-45F2-8EA0-9740E3AEA240}" type="presOf" srcId="{CF5A8060-65B4-4580-BFDC-98FE59C06BEF}" destId="{EA3E4465-2452-4197-BD38-D34E7B6F7985}" srcOrd="1" destOrd="0" presId="urn:microsoft.com/office/officeart/2005/8/layout/hierarchy2"/>
    <dgm:cxn modelId="{3CAEB899-B90F-4557-9E94-692AE523813A}" type="presOf" srcId="{6BB92758-E725-41D2-BE53-13E2D22A8F88}" destId="{98E56215-61EF-4B2B-A34C-7D29AA8A4276}" srcOrd="0" destOrd="0" presId="urn:microsoft.com/office/officeart/2005/8/layout/hierarchy2"/>
    <dgm:cxn modelId="{FEF7319A-95F0-46A3-905F-9F7096BFBF7A}" srcId="{37FFC0B4-39D9-4B5C-87C6-3179927DF253}" destId="{3472067B-7997-484E-B74D-158833844BBD}" srcOrd="0" destOrd="0" parTransId="{8F7A0B4A-63E9-4B04-9D45-5EE0BD49F34A}" sibTransId="{EB002E86-EB8B-4DB3-8DA4-4B8AB5BFFBBE}"/>
    <dgm:cxn modelId="{47A0B29B-7935-4275-A400-40C5AE9671F5}" srcId="{EB0BCF97-5790-4E6A-A933-6D396B40A92C}" destId="{4300F58F-5B98-4B16-8D58-A1FFBB81A487}" srcOrd="4" destOrd="0" parTransId="{9AB1F979-1957-41A3-BBA7-A033CBCA36FF}" sibTransId="{2DF2FF18-955C-4886-AE2E-392FD4BBC0F7}"/>
    <dgm:cxn modelId="{8D26339E-DC83-4932-A821-7482D8977D10}" type="presOf" srcId="{620C523A-4E70-40A5-8E29-5CC72CF07C49}" destId="{4EF4E803-FA29-48E6-8CB5-FDD1E9A42F62}" srcOrd="0" destOrd="0" presId="urn:microsoft.com/office/officeart/2005/8/layout/hierarchy2"/>
    <dgm:cxn modelId="{F143A09F-DEFB-4D5C-8496-28A9F0EC38F9}" srcId="{5582DF0D-4811-4099-9CE7-AC6A0721DE51}" destId="{A00EA5B2-AFDA-4BF4-BDFA-DBA40EC6E391}" srcOrd="0" destOrd="0" parTransId="{6BB92758-E725-41D2-BE53-13E2D22A8F88}" sibTransId="{A16820A1-6F47-4F87-BFD6-AB38C524E645}"/>
    <dgm:cxn modelId="{A32694A3-CA39-408D-84F0-EE1B873B9DB3}" type="presOf" srcId="{9DA10883-F5B7-4705-B6A9-1818E238457F}" destId="{9695026B-B272-4BBE-A8E2-8DA03D6865D0}" srcOrd="0" destOrd="0" presId="urn:microsoft.com/office/officeart/2005/8/layout/hierarchy2"/>
    <dgm:cxn modelId="{23E877A8-EAE2-470A-B036-A5B43FB2DDAB}" srcId="{3944E4FE-65D3-45F9-A59A-D7AA0EFF2316}" destId="{E0D24DE2-38FB-4D14-A097-4EAAF3239F39}" srcOrd="0" destOrd="0" parTransId="{6E863676-A3EC-4B2D-857D-44175F826D60}" sibTransId="{29B9F783-4897-47B9-9E4B-AC20460489E7}"/>
    <dgm:cxn modelId="{B43015A9-BB5D-4123-AA39-2FCEEDB5C221}" type="presOf" srcId="{9E2F82AA-34FE-48DB-9892-9B52685F2D1D}" destId="{6B3CB320-9C78-4074-836F-7EB4CB88F04C}" srcOrd="1" destOrd="0" presId="urn:microsoft.com/office/officeart/2005/8/layout/hierarchy2"/>
    <dgm:cxn modelId="{1AA18DA9-E47D-46F9-A301-196238B27552}" srcId="{18BDDE89-9842-4497-91C9-6815F1F79414}" destId="{C021AD34-9764-476F-9562-C07CBBE0483D}" srcOrd="1" destOrd="0" parTransId="{AE0FEF33-A20D-4E85-9C9C-5CF60709CB1B}" sibTransId="{0055D607-D4A6-4F11-B085-C348C5C6B695}"/>
    <dgm:cxn modelId="{1EC54FB2-4C9A-452D-975E-69BB81F7D576}" type="presOf" srcId="{910033D3-14AE-47B6-A82D-3A5F3F12CA13}" destId="{D57993B7-DC10-4423-B7C5-B49CC04DAF7C}" srcOrd="0" destOrd="0" presId="urn:microsoft.com/office/officeart/2005/8/layout/hierarchy2"/>
    <dgm:cxn modelId="{9AB027B6-E5BA-44DC-A095-E3509AFF07F5}" type="presOf" srcId="{859D490A-8328-4C8D-BB65-FA2B92E3922E}" destId="{D9B56EC2-134D-45E5-90D4-6606936E714B}" srcOrd="0" destOrd="0" presId="urn:microsoft.com/office/officeart/2005/8/layout/hierarchy2"/>
    <dgm:cxn modelId="{FCA44AB7-902F-4ECD-A4B3-C87407B15D92}" type="presOf" srcId="{BE73A80C-488D-45F5-A184-C3D53FCC8981}" destId="{DDDDD32A-7D89-4352-989A-1D7E2FFBB549}" srcOrd="1" destOrd="0" presId="urn:microsoft.com/office/officeart/2005/8/layout/hierarchy2"/>
    <dgm:cxn modelId="{7946ECB7-62E7-4E6E-BEC3-250907ACAB5F}" type="presOf" srcId="{C021AD34-9764-476F-9562-C07CBBE0483D}" destId="{8CD7B690-6EA4-4013-BAC4-05F00E2C13BC}" srcOrd="0" destOrd="0" presId="urn:microsoft.com/office/officeart/2005/8/layout/hierarchy2"/>
    <dgm:cxn modelId="{38E5F0B7-4EE8-41B3-9E7E-2E9F993A8550}" type="presOf" srcId="{F07AF0F8-1C56-4EFF-9785-2D92263C34E6}" destId="{FFFEFA21-595F-44A2-BAC4-F1115EB19C18}" srcOrd="0" destOrd="0" presId="urn:microsoft.com/office/officeart/2005/8/layout/hierarchy2"/>
    <dgm:cxn modelId="{CF0541B8-5540-4FC2-AAB4-195B5DA0ED72}" type="presOf" srcId="{0D921190-2300-44E4-8815-8C2B05FED858}" destId="{1A5A24B9-99BC-49C4-A0A5-A9CFA772E491}" srcOrd="1" destOrd="0" presId="urn:microsoft.com/office/officeart/2005/8/layout/hierarchy2"/>
    <dgm:cxn modelId="{53FF9AB8-481C-4092-9BDA-8E8870AEA20B}" srcId="{18BDDE89-9842-4497-91C9-6815F1F79414}" destId="{5F6E2E8D-497D-4948-9114-8ACD90FE8BC4}" srcOrd="0" destOrd="0" parTransId="{D2358089-DF5B-4DF8-8502-2837ACF5C2F5}" sibTransId="{B8378197-2534-48D5-BDF6-438CD1C617A6}"/>
    <dgm:cxn modelId="{5C1D6FB9-C535-4CE7-A9DA-28462495FFB5}" type="presOf" srcId="{A7BC4CFF-842D-4306-BCF3-D1E0DDB6E8E6}" destId="{68EF2F9F-333B-4F0F-90DD-8F6B3D39C77A}" srcOrd="0" destOrd="0" presId="urn:microsoft.com/office/officeart/2005/8/layout/hierarchy2"/>
    <dgm:cxn modelId="{36D332BD-E4AE-4026-8FF6-E36011DC5D90}" type="presOf" srcId="{9AB1F979-1957-41A3-BBA7-A033CBCA36FF}" destId="{C012DB2B-76D2-442A-8F37-9BC99F4AEE82}" srcOrd="1" destOrd="0" presId="urn:microsoft.com/office/officeart/2005/8/layout/hierarchy2"/>
    <dgm:cxn modelId="{B341DAC2-D146-4384-886F-D7EF53BF294A}" type="presOf" srcId="{0F8908B9-225F-4374-9C7B-24A0AF641688}" destId="{AE471EF2-0E98-41AD-8905-CBE4606EEA68}" srcOrd="0" destOrd="0" presId="urn:microsoft.com/office/officeart/2005/8/layout/hierarchy2"/>
    <dgm:cxn modelId="{AB4C3FC6-F190-400E-981D-E7F9EB90AA1A}" type="presOf" srcId="{B4904640-2CF2-44FC-A094-83DE2F66311E}" destId="{456ECDDA-EFD3-40F6-8BA6-15E5F1264403}" srcOrd="0" destOrd="0" presId="urn:microsoft.com/office/officeart/2005/8/layout/hierarchy2"/>
    <dgm:cxn modelId="{540A62CA-2896-4D70-8A2C-A802A230B029}" type="presOf" srcId="{0C6EFB0C-28FB-42DD-AB7C-63D80354F8D7}" destId="{B806FF40-5AD3-4278-9E28-E42AED602D53}" srcOrd="0" destOrd="0" presId="urn:microsoft.com/office/officeart/2005/8/layout/hierarchy2"/>
    <dgm:cxn modelId="{BD2E66CE-5B66-4048-914A-828C1FD36794}" srcId="{5BD25C80-9085-41C6-B265-59E02BC5F3E7}" destId="{3944E4FE-65D3-45F9-A59A-D7AA0EFF2316}" srcOrd="2" destOrd="0" parTransId="{6396DCE9-6668-4B8A-9916-57A54B083B0A}" sibTransId="{47A1695A-DBAE-410E-97FF-42B3681B6099}"/>
    <dgm:cxn modelId="{82EABDCF-CAFB-4B46-943F-E4DF6777888C}" type="presOf" srcId="{37FFC0B4-39D9-4B5C-87C6-3179927DF253}" destId="{6C145D74-DEE3-45B9-A910-93F2DEEE12C0}" srcOrd="0" destOrd="0" presId="urn:microsoft.com/office/officeart/2005/8/layout/hierarchy2"/>
    <dgm:cxn modelId="{75A745D0-0C3C-40DE-8B0B-E1FFB32BAB67}" srcId="{859D490A-8328-4C8D-BB65-FA2B92E3922E}" destId="{C63A9CEA-0249-4917-8350-ED3630FAFF4E}" srcOrd="0" destOrd="0" parTransId="{F74EC77D-07C0-4E1F-9CC0-E3A9DCAA8BA4}" sibTransId="{7E1D7C44-50E8-4256-8220-8785F415EF27}"/>
    <dgm:cxn modelId="{649F1FD2-2012-45C5-9F19-9359CFD8B3EA}" type="presOf" srcId="{CF5A8060-65B4-4580-BFDC-98FE59C06BEF}" destId="{FF104730-0100-4C6A-B4BD-E163414C3EE6}" srcOrd="0" destOrd="0" presId="urn:microsoft.com/office/officeart/2005/8/layout/hierarchy2"/>
    <dgm:cxn modelId="{E05DA1D2-6654-46A2-9D85-189B446DFE23}" srcId="{3472067B-7997-484E-B74D-158833844BBD}" destId="{8876B368-0BFA-43D1-836A-B2C08B8DC4C1}" srcOrd="3" destOrd="0" parTransId="{BE73A80C-488D-45F5-A184-C3D53FCC8981}" sibTransId="{0B94533F-067A-4828-9950-214AA3B62391}"/>
    <dgm:cxn modelId="{98A9B6D2-4B65-409F-AB5F-3A6EAA987AA8}" type="presOf" srcId="{F7D3113D-5168-4057-A910-21CD92A41101}" destId="{CCD5D12A-ED5C-4D0A-924F-EE1168BCEDBE}" srcOrd="0" destOrd="0" presId="urn:microsoft.com/office/officeart/2005/8/layout/hierarchy2"/>
    <dgm:cxn modelId="{9AF6D9D7-88E5-4110-ABCA-21ADB2EE7BEB}" type="presOf" srcId="{6E863676-A3EC-4B2D-857D-44175F826D60}" destId="{E78EAF51-D534-4BD5-817A-4C59BFA100BE}" srcOrd="1" destOrd="0" presId="urn:microsoft.com/office/officeart/2005/8/layout/hierarchy2"/>
    <dgm:cxn modelId="{B3717DD9-8B62-4D11-A23D-71BBD77D187C}" type="presOf" srcId="{F74EC77D-07C0-4E1F-9CC0-E3A9DCAA8BA4}" destId="{EFD47A81-2F14-4CB0-BA00-D772974D220C}" srcOrd="0" destOrd="0" presId="urn:microsoft.com/office/officeart/2005/8/layout/hierarchy2"/>
    <dgm:cxn modelId="{B054A1DA-014B-4315-96CD-62D5E142C9F5}" srcId="{E0D24DE2-38FB-4D14-A097-4EAAF3239F39}" destId="{0C6EFB0C-28FB-42DD-AB7C-63D80354F8D7}" srcOrd="0" destOrd="0" parTransId="{8BB5C4B9-3FE2-474B-8BB1-70F311832F1C}" sibTransId="{49BFF80D-39B7-4204-8716-8AAF71C111EF}"/>
    <dgm:cxn modelId="{780FF0DC-C696-4E9F-AEA6-93DF9221DF79}" type="presOf" srcId="{5582DF0D-4811-4099-9CE7-AC6A0721DE51}" destId="{5750905E-BDD3-4D06-9CAC-543189CBF31B}" srcOrd="0" destOrd="0" presId="urn:microsoft.com/office/officeart/2005/8/layout/hierarchy2"/>
    <dgm:cxn modelId="{ED9DD2DF-9D98-4304-A717-D6C920B34A9E}" type="presOf" srcId="{D2358089-DF5B-4DF8-8502-2837ACF5C2F5}" destId="{CC318B44-0EE7-497C-889C-1F3CA5426819}" srcOrd="0" destOrd="0" presId="urn:microsoft.com/office/officeart/2005/8/layout/hierarchy2"/>
    <dgm:cxn modelId="{276675EC-AA6C-4E6F-ACA5-BBDB40636CA7}" type="presOf" srcId="{A00EA5B2-AFDA-4BF4-BDFA-DBA40EC6E391}" destId="{C5C39730-6A0B-4EDA-BC76-14CD15A7B2DE}" srcOrd="0" destOrd="0" presId="urn:microsoft.com/office/officeart/2005/8/layout/hierarchy2"/>
    <dgm:cxn modelId="{9D5FC7EC-D9A8-4A34-9D25-035E591131B2}" type="presOf" srcId="{98311402-016B-42AC-97B0-7119C651D4C0}" destId="{BF0BC0D3-A1DB-4C37-BD85-889E9E12947F}" srcOrd="1" destOrd="0" presId="urn:microsoft.com/office/officeart/2005/8/layout/hierarchy2"/>
    <dgm:cxn modelId="{C6AAEBEE-1977-43D6-9BB1-04BC82BCCFA2}" type="presOf" srcId="{0D921190-2300-44E4-8815-8C2B05FED858}" destId="{C56B4B3A-9D92-45C8-903C-A1B057757B2B}" srcOrd="0" destOrd="0" presId="urn:microsoft.com/office/officeart/2005/8/layout/hierarchy2"/>
    <dgm:cxn modelId="{7495D1EF-A662-4D9E-80DC-DCAD15AD9052}" type="presOf" srcId="{53E94B1B-1586-41CA-A345-3110A8A8A594}" destId="{7BDD0824-2259-487D-92FB-A3B844438208}" srcOrd="1" destOrd="0" presId="urn:microsoft.com/office/officeart/2005/8/layout/hierarchy2"/>
    <dgm:cxn modelId="{C804D8EF-B171-4D46-9595-A5C12A985AB9}" type="presOf" srcId="{54B464E7-12A6-4895-AF45-A9FF1E47963B}" destId="{CD6F4CCA-8BB3-445E-B15B-A1E8D47934BE}" srcOrd="1" destOrd="0" presId="urn:microsoft.com/office/officeart/2005/8/layout/hierarchy2"/>
    <dgm:cxn modelId="{49F14FF4-0C1E-425C-800F-A8F6678F398D}" type="presOf" srcId="{FFF2F57A-4C4A-4CDE-969E-09D7A25584DA}" destId="{053C61FE-09E9-4011-B155-F0E796926CA0}" srcOrd="0" destOrd="0" presId="urn:microsoft.com/office/officeart/2005/8/layout/hierarchy2"/>
    <dgm:cxn modelId="{54C903FE-8551-42D0-9893-E8DAE50D80FF}" type="presOf" srcId="{BE73A80C-488D-45F5-A184-C3D53FCC8981}" destId="{BD04EF60-F201-4302-993C-32AD5E95B271}" srcOrd="0" destOrd="0" presId="urn:microsoft.com/office/officeart/2005/8/layout/hierarchy2"/>
    <dgm:cxn modelId="{38C3ADDC-B691-4C3C-819E-71522F0A4680}" type="presParOf" srcId="{741682A1-FD21-44BB-B1CC-0B2099236724}" destId="{F868137B-1DD1-4F24-8514-06A36DBA4CE1}" srcOrd="0" destOrd="0" presId="urn:microsoft.com/office/officeart/2005/8/layout/hierarchy2"/>
    <dgm:cxn modelId="{38C9B9FC-C9B4-44B7-A7B1-B5FFA7C64C13}" type="presParOf" srcId="{F868137B-1DD1-4F24-8514-06A36DBA4CE1}" destId="{6C145D74-DEE3-45B9-A910-93F2DEEE12C0}" srcOrd="0" destOrd="0" presId="urn:microsoft.com/office/officeart/2005/8/layout/hierarchy2"/>
    <dgm:cxn modelId="{FC5A2908-AB2D-4A57-B883-82887A96440D}" type="presParOf" srcId="{F868137B-1DD1-4F24-8514-06A36DBA4CE1}" destId="{B39F7E2F-AEDF-4D6F-B903-5DDADE4C4EED}" srcOrd="1" destOrd="0" presId="urn:microsoft.com/office/officeart/2005/8/layout/hierarchy2"/>
    <dgm:cxn modelId="{F4FB84D0-0A62-4C48-AE1D-0B735445EB57}" type="presParOf" srcId="{B39F7E2F-AEDF-4D6F-B903-5DDADE4C4EED}" destId="{87774FDB-F5AE-49A5-9B85-5CE298E08A18}" srcOrd="0" destOrd="0" presId="urn:microsoft.com/office/officeart/2005/8/layout/hierarchy2"/>
    <dgm:cxn modelId="{2A6E7CB7-BDC6-426B-8011-378F0C849836}" type="presParOf" srcId="{87774FDB-F5AE-49A5-9B85-5CE298E08A18}" destId="{F4B84E25-2937-4CDA-BC16-0F663BBD93D8}" srcOrd="0" destOrd="0" presId="urn:microsoft.com/office/officeart/2005/8/layout/hierarchy2"/>
    <dgm:cxn modelId="{3F069E0F-5EC3-48FA-BFEC-727E0489FE38}" type="presParOf" srcId="{B39F7E2F-AEDF-4D6F-B903-5DDADE4C4EED}" destId="{D7D5D764-7259-41AE-B923-6634BE9820CB}" srcOrd="1" destOrd="0" presId="urn:microsoft.com/office/officeart/2005/8/layout/hierarchy2"/>
    <dgm:cxn modelId="{8327C24F-2417-455B-A1D8-6B351259B9D8}" type="presParOf" srcId="{D7D5D764-7259-41AE-B923-6634BE9820CB}" destId="{C451E3BB-2F0F-4FD4-903E-4FB7A2DEC82A}" srcOrd="0" destOrd="0" presId="urn:microsoft.com/office/officeart/2005/8/layout/hierarchy2"/>
    <dgm:cxn modelId="{ACD3B3F8-2EEB-45D8-9840-B4747E22C8F2}" type="presParOf" srcId="{D7D5D764-7259-41AE-B923-6634BE9820CB}" destId="{24709497-D718-4CFC-B053-E81B2B78C30E}" srcOrd="1" destOrd="0" presId="urn:microsoft.com/office/officeart/2005/8/layout/hierarchy2"/>
    <dgm:cxn modelId="{6A417085-FD6D-4E55-8C51-08FDB4D6E090}" type="presParOf" srcId="{24709497-D718-4CFC-B053-E81B2B78C30E}" destId="{03B984AA-ED50-41C9-A1F5-F1EE878A19A2}" srcOrd="0" destOrd="0" presId="urn:microsoft.com/office/officeart/2005/8/layout/hierarchy2"/>
    <dgm:cxn modelId="{E4EF49F8-30A9-4652-95E2-ECA38E1E622A}" type="presParOf" srcId="{03B984AA-ED50-41C9-A1F5-F1EE878A19A2}" destId="{E15F16F1-8E31-45C2-8968-70418A20BA44}" srcOrd="0" destOrd="0" presId="urn:microsoft.com/office/officeart/2005/8/layout/hierarchy2"/>
    <dgm:cxn modelId="{2536A778-6E5C-4CF7-B478-EBAD1D9DD1DD}" type="presParOf" srcId="{24709497-D718-4CFC-B053-E81B2B78C30E}" destId="{5A0FD50A-41CF-4336-AF96-FA28503E2B3B}" srcOrd="1" destOrd="0" presId="urn:microsoft.com/office/officeart/2005/8/layout/hierarchy2"/>
    <dgm:cxn modelId="{53C0CD6B-DFA1-4D0B-87D8-410104835489}" type="presParOf" srcId="{5A0FD50A-41CF-4336-AF96-FA28503E2B3B}" destId="{B371547A-8543-4CBE-880B-1E3208B21317}" srcOrd="0" destOrd="0" presId="urn:microsoft.com/office/officeart/2005/8/layout/hierarchy2"/>
    <dgm:cxn modelId="{719EEF9D-2F6D-423C-B961-FEF4D08F7FE9}" type="presParOf" srcId="{5A0FD50A-41CF-4336-AF96-FA28503E2B3B}" destId="{8A14C2C0-A205-4EF4-AD73-90D300DE5DEE}" srcOrd="1" destOrd="0" presId="urn:microsoft.com/office/officeart/2005/8/layout/hierarchy2"/>
    <dgm:cxn modelId="{B532A426-3485-4911-BC4A-A32AA0D51FBC}" type="presParOf" srcId="{24709497-D718-4CFC-B053-E81B2B78C30E}" destId="{FF104730-0100-4C6A-B4BD-E163414C3EE6}" srcOrd="2" destOrd="0" presId="urn:microsoft.com/office/officeart/2005/8/layout/hierarchy2"/>
    <dgm:cxn modelId="{E415AAEC-4D30-4108-A25D-7A133F3140AF}" type="presParOf" srcId="{FF104730-0100-4C6A-B4BD-E163414C3EE6}" destId="{EA3E4465-2452-4197-BD38-D34E7B6F7985}" srcOrd="0" destOrd="0" presId="urn:microsoft.com/office/officeart/2005/8/layout/hierarchy2"/>
    <dgm:cxn modelId="{37BA67FF-1797-4CA0-9685-45E3B265B22E}" type="presParOf" srcId="{24709497-D718-4CFC-B053-E81B2B78C30E}" destId="{C96006BA-3DFA-4414-8451-5C8331103297}" srcOrd="3" destOrd="0" presId="urn:microsoft.com/office/officeart/2005/8/layout/hierarchy2"/>
    <dgm:cxn modelId="{13D9F0A6-7B24-4072-ACAE-DFAE3A1E8176}" type="presParOf" srcId="{C96006BA-3DFA-4414-8451-5C8331103297}" destId="{9147F9DF-9D02-4F0E-B914-47CDD7439253}" srcOrd="0" destOrd="0" presId="urn:microsoft.com/office/officeart/2005/8/layout/hierarchy2"/>
    <dgm:cxn modelId="{EF09088A-4220-4AB9-BDBF-5579A890BC54}" type="presParOf" srcId="{C96006BA-3DFA-4414-8451-5C8331103297}" destId="{9185FB06-AFEF-4A5F-B625-52E59D289F11}" srcOrd="1" destOrd="0" presId="urn:microsoft.com/office/officeart/2005/8/layout/hierarchy2"/>
    <dgm:cxn modelId="{6C72F66C-D0BC-4021-8BF7-9CAAEE39D389}" type="presParOf" srcId="{24709497-D718-4CFC-B053-E81B2B78C30E}" destId="{7B1BC9DC-413A-48E8-B56B-4EDB47F677F1}" srcOrd="4" destOrd="0" presId="urn:microsoft.com/office/officeart/2005/8/layout/hierarchy2"/>
    <dgm:cxn modelId="{9AC82663-7926-49CD-AC3A-67D66226A525}" type="presParOf" srcId="{7B1BC9DC-413A-48E8-B56B-4EDB47F677F1}" destId="{E04C5504-27E2-4671-B141-175E38B2FCB5}" srcOrd="0" destOrd="0" presId="urn:microsoft.com/office/officeart/2005/8/layout/hierarchy2"/>
    <dgm:cxn modelId="{07F83DBE-64A0-466C-9F9B-97731809E6E1}" type="presParOf" srcId="{24709497-D718-4CFC-B053-E81B2B78C30E}" destId="{5516C88A-9DA3-4F2A-AEAA-7D1C38AED19B}" srcOrd="5" destOrd="0" presId="urn:microsoft.com/office/officeart/2005/8/layout/hierarchy2"/>
    <dgm:cxn modelId="{3C9CA115-9E92-4A0B-8D86-0D277221CBB4}" type="presParOf" srcId="{5516C88A-9DA3-4F2A-AEAA-7D1C38AED19B}" destId="{68EF2F9F-333B-4F0F-90DD-8F6B3D39C77A}" srcOrd="0" destOrd="0" presId="urn:microsoft.com/office/officeart/2005/8/layout/hierarchy2"/>
    <dgm:cxn modelId="{01D0F48A-5F41-4349-9093-41FD7B0C3BD6}" type="presParOf" srcId="{5516C88A-9DA3-4F2A-AEAA-7D1C38AED19B}" destId="{A833B325-D9B9-48E8-A179-CCA140E727B5}" srcOrd="1" destOrd="0" presId="urn:microsoft.com/office/officeart/2005/8/layout/hierarchy2"/>
    <dgm:cxn modelId="{AB41626A-CE56-4643-83B0-1695DF9FFAAC}" type="presParOf" srcId="{24709497-D718-4CFC-B053-E81B2B78C30E}" destId="{BD04EF60-F201-4302-993C-32AD5E95B271}" srcOrd="6" destOrd="0" presId="urn:microsoft.com/office/officeart/2005/8/layout/hierarchy2"/>
    <dgm:cxn modelId="{7FB11FED-EBC1-4A30-A25A-74FDFA8F80EE}" type="presParOf" srcId="{BD04EF60-F201-4302-993C-32AD5E95B271}" destId="{DDDDD32A-7D89-4352-989A-1D7E2FFBB549}" srcOrd="0" destOrd="0" presId="urn:microsoft.com/office/officeart/2005/8/layout/hierarchy2"/>
    <dgm:cxn modelId="{A3FF5771-D41F-4264-BC25-279107593118}" type="presParOf" srcId="{24709497-D718-4CFC-B053-E81B2B78C30E}" destId="{8CCC868C-5FF9-4124-ADC8-EACFE596655D}" srcOrd="7" destOrd="0" presId="urn:microsoft.com/office/officeart/2005/8/layout/hierarchy2"/>
    <dgm:cxn modelId="{C9B6B8FA-04A9-441A-8F60-B0CB783C8DDF}" type="presParOf" srcId="{8CCC868C-5FF9-4124-ADC8-EACFE596655D}" destId="{A7DBD9E1-5C31-4803-9E8B-09EDC528D709}" srcOrd="0" destOrd="0" presId="urn:microsoft.com/office/officeart/2005/8/layout/hierarchy2"/>
    <dgm:cxn modelId="{67442134-0D65-4660-BE0E-B37A1DB3D120}" type="presParOf" srcId="{8CCC868C-5FF9-4124-ADC8-EACFE596655D}" destId="{66096B7F-57DB-454F-BFDD-4991BB4E4E91}" srcOrd="1" destOrd="0" presId="urn:microsoft.com/office/officeart/2005/8/layout/hierarchy2"/>
    <dgm:cxn modelId="{7E8A21C8-06AB-4DD8-9CCE-BC912EF9DF03}" type="presParOf" srcId="{B39F7E2F-AEDF-4D6F-B903-5DDADE4C4EED}" destId="{D83ABA6C-34FB-4DBB-AD03-3EA0C0F882E5}" srcOrd="2" destOrd="0" presId="urn:microsoft.com/office/officeart/2005/8/layout/hierarchy2"/>
    <dgm:cxn modelId="{2CB66E65-FC24-42E2-BAFD-E4355A850783}" type="presParOf" srcId="{D83ABA6C-34FB-4DBB-AD03-3EA0C0F882E5}" destId="{F91F4C14-22B3-4A1D-A27E-7C751E2C24E9}" srcOrd="0" destOrd="0" presId="urn:microsoft.com/office/officeart/2005/8/layout/hierarchy2"/>
    <dgm:cxn modelId="{59AA5041-990C-4170-81ED-961483752A43}" type="presParOf" srcId="{B39F7E2F-AEDF-4D6F-B903-5DDADE4C4EED}" destId="{4663F24E-207C-4C13-AF11-45CB0BCA2EF0}" srcOrd="3" destOrd="0" presId="urn:microsoft.com/office/officeart/2005/8/layout/hierarchy2"/>
    <dgm:cxn modelId="{9E463323-DFE0-4548-8AE0-171744A5C5B8}" type="presParOf" srcId="{4663F24E-207C-4C13-AF11-45CB0BCA2EF0}" destId="{2F1FEEBA-1094-4C78-88D7-4E585450942C}" srcOrd="0" destOrd="0" presId="urn:microsoft.com/office/officeart/2005/8/layout/hierarchy2"/>
    <dgm:cxn modelId="{49504440-3591-4C83-8544-64C73CD70093}" type="presParOf" srcId="{4663F24E-207C-4C13-AF11-45CB0BCA2EF0}" destId="{9D659946-1DCC-44BF-A0F7-E79BC77468EB}" srcOrd="1" destOrd="0" presId="urn:microsoft.com/office/officeart/2005/8/layout/hierarchy2"/>
    <dgm:cxn modelId="{B8FB8FE9-3727-4329-A187-C42C13504BA6}" type="presParOf" srcId="{9D659946-1DCC-44BF-A0F7-E79BC77468EB}" destId="{4EF4E803-FA29-48E6-8CB5-FDD1E9A42F62}" srcOrd="0" destOrd="0" presId="urn:microsoft.com/office/officeart/2005/8/layout/hierarchy2"/>
    <dgm:cxn modelId="{C030BEAF-C7C3-489E-9AD6-F75FB60C7CE0}" type="presParOf" srcId="{4EF4E803-FA29-48E6-8CB5-FDD1E9A42F62}" destId="{F5A1A304-AA37-4AE7-972F-093A0CB97DE6}" srcOrd="0" destOrd="0" presId="urn:microsoft.com/office/officeart/2005/8/layout/hierarchy2"/>
    <dgm:cxn modelId="{C2197023-1109-4184-B1BD-2AF4D5541FB9}" type="presParOf" srcId="{9D659946-1DCC-44BF-A0F7-E79BC77468EB}" destId="{D7053E3E-89A0-484A-91F6-1494995A7057}" srcOrd="1" destOrd="0" presId="urn:microsoft.com/office/officeart/2005/8/layout/hierarchy2"/>
    <dgm:cxn modelId="{66DFC979-BFC4-4EC9-B7B9-709232212D6A}" type="presParOf" srcId="{D7053E3E-89A0-484A-91F6-1494995A7057}" destId="{6BADBD42-44F8-449F-B6A7-068C29EDCE55}" srcOrd="0" destOrd="0" presId="urn:microsoft.com/office/officeart/2005/8/layout/hierarchy2"/>
    <dgm:cxn modelId="{643F4CE3-DD82-47B8-9A0C-4060EC67FBED}" type="presParOf" srcId="{D7053E3E-89A0-484A-91F6-1494995A7057}" destId="{96D89E50-33DC-40B7-AC4C-D05F8F8EA443}" srcOrd="1" destOrd="0" presId="urn:microsoft.com/office/officeart/2005/8/layout/hierarchy2"/>
    <dgm:cxn modelId="{4CDCC3B5-E4CF-43A2-A276-97DDB41FDC31}" type="presParOf" srcId="{9D659946-1DCC-44BF-A0F7-E79BC77468EB}" destId="{C56B4B3A-9D92-45C8-903C-A1B057757B2B}" srcOrd="2" destOrd="0" presId="urn:microsoft.com/office/officeart/2005/8/layout/hierarchy2"/>
    <dgm:cxn modelId="{23264E30-25BE-4AE9-BB0A-DB2F964B07A6}" type="presParOf" srcId="{C56B4B3A-9D92-45C8-903C-A1B057757B2B}" destId="{1A5A24B9-99BC-49C4-A0A5-A9CFA772E491}" srcOrd="0" destOrd="0" presId="urn:microsoft.com/office/officeart/2005/8/layout/hierarchy2"/>
    <dgm:cxn modelId="{523DE527-A0C5-4282-B50B-DAEAD9D993AE}" type="presParOf" srcId="{9D659946-1DCC-44BF-A0F7-E79BC77468EB}" destId="{3B23E7A8-3413-4DBD-9E4F-108608315B7E}" srcOrd="3" destOrd="0" presId="urn:microsoft.com/office/officeart/2005/8/layout/hierarchy2"/>
    <dgm:cxn modelId="{DB58BBF7-CEA8-4C1C-8F2F-40E15ED757C9}" type="presParOf" srcId="{3B23E7A8-3413-4DBD-9E4F-108608315B7E}" destId="{4778EAC3-3114-42D8-84BC-F15DAA0AFB0A}" srcOrd="0" destOrd="0" presId="urn:microsoft.com/office/officeart/2005/8/layout/hierarchy2"/>
    <dgm:cxn modelId="{6EA89E39-FD0A-40BF-9EB3-A34EC8BA42AE}" type="presParOf" srcId="{3B23E7A8-3413-4DBD-9E4F-108608315B7E}" destId="{D1D8B42B-EFC0-4564-98ED-6B9D167CA89F}" srcOrd="1" destOrd="0" presId="urn:microsoft.com/office/officeart/2005/8/layout/hierarchy2"/>
    <dgm:cxn modelId="{9200FB00-94B9-4F12-869B-C1F6AEE056BF}" type="presParOf" srcId="{9D659946-1DCC-44BF-A0F7-E79BC77468EB}" destId="{CCD5D12A-ED5C-4D0A-924F-EE1168BCEDBE}" srcOrd="4" destOrd="0" presId="urn:microsoft.com/office/officeart/2005/8/layout/hierarchy2"/>
    <dgm:cxn modelId="{900D6E73-61CC-4B20-BA1E-E04B3C927BCF}" type="presParOf" srcId="{CCD5D12A-ED5C-4D0A-924F-EE1168BCEDBE}" destId="{1045FA61-0A15-4613-B5A5-A8E2FBB534A9}" srcOrd="0" destOrd="0" presId="urn:microsoft.com/office/officeart/2005/8/layout/hierarchy2"/>
    <dgm:cxn modelId="{DE47C025-8ED5-4CA5-BB64-521401F9CBE0}" type="presParOf" srcId="{9D659946-1DCC-44BF-A0F7-E79BC77468EB}" destId="{4BBBFECF-E249-46A4-9AC8-B51A0CA1AE0D}" srcOrd="5" destOrd="0" presId="urn:microsoft.com/office/officeart/2005/8/layout/hierarchy2"/>
    <dgm:cxn modelId="{B29D4BA3-586E-4679-9306-80C79980942B}" type="presParOf" srcId="{4BBBFECF-E249-46A4-9AC8-B51A0CA1AE0D}" destId="{053C61FE-09E9-4011-B155-F0E796926CA0}" srcOrd="0" destOrd="0" presId="urn:microsoft.com/office/officeart/2005/8/layout/hierarchy2"/>
    <dgm:cxn modelId="{1271397C-5C93-4FF5-9D8E-6AB109971ECD}" type="presParOf" srcId="{4BBBFECF-E249-46A4-9AC8-B51A0CA1AE0D}" destId="{ACD327D9-F470-4DD7-8FDB-A08BC4B1F5B2}" srcOrd="1" destOrd="0" presId="urn:microsoft.com/office/officeart/2005/8/layout/hierarchy2"/>
    <dgm:cxn modelId="{0DED7575-A6E3-4472-9725-3F93ED10B196}" type="presParOf" srcId="{9D659946-1DCC-44BF-A0F7-E79BC77468EB}" destId="{D57993B7-DC10-4423-B7C5-B49CC04DAF7C}" srcOrd="6" destOrd="0" presId="urn:microsoft.com/office/officeart/2005/8/layout/hierarchy2"/>
    <dgm:cxn modelId="{5F3654D2-51CB-41E8-A0A6-6A8065433A7E}" type="presParOf" srcId="{D57993B7-DC10-4423-B7C5-B49CC04DAF7C}" destId="{923D1394-89A5-4E69-BF1C-551D7DA024E3}" srcOrd="0" destOrd="0" presId="urn:microsoft.com/office/officeart/2005/8/layout/hierarchy2"/>
    <dgm:cxn modelId="{3F3503FD-36E7-4EDD-8F60-1EF93EC75236}" type="presParOf" srcId="{9D659946-1DCC-44BF-A0F7-E79BC77468EB}" destId="{E241D4FE-6ECF-441A-BEAE-0F1F6087A0BB}" srcOrd="7" destOrd="0" presId="urn:microsoft.com/office/officeart/2005/8/layout/hierarchy2"/>
    <dgm:cxn modelId="{D8090C8B-A03A-459E-B73D-E04B9A77D5C6}" type="presParOf" srcId="{E241D4FE-6ECF-441A-BEAE-0F1F6087A0BB}" destId="{F70E3E29-0073-4EDC-A056-672CD55D99DC}" srcOrd="0" destOrd="0" presId="urn:microsoft.com/office/officeart/2005/8/layout/hierarchy2"/>
    <dgm:cxn modelId="{A237B91D-0E29-4B87-ABAB-47C2CBF5ADC0}" type="presParOf" srcId="{E241D4FE-6ECF-441A-BEAE-0F1F6087A0BB}" destId="{5EEF3FB7-A2BE-4BC4-A261-823ECF18211C}" srcOrd="1" destOrd="0" presId="urn:microsoft.com/office/officeart/2005/8/layout/hierarchy2"/>
    <dgm:cxn modelId="{72813C09-6B83-4072-9817-5E64C64FB24A}" type="presParOf" srcId="{9D659946-1DCC-44BF-A0F7-E79BC77468EB}" destId="{2C61F556-79AC-4C37-B698-BE29228C2E23}" srcOrd="8" destOrd="0" presId="urn:microsoft.com/office/officeart/2005/8/layout/hierarchy2"/>
    <dgm:cxn modelId="{C03EE79B-FDAD-44D8-8034-1FFA173DE2EF}" type="presParOf" srcId="{2C61F556-79AC-4C37-B698-BE29228C2E23}" destId="{C012DB2B-76D2-442A-8F37-9BC99F4AEE82}" srcOrd="0" destOrd="0" presId="urn:microsoft.com/office/officeart/2005/8/layout/hierarchy2"/>
    <dgm:cxn modelId="{503694B8-02B0-42EE-A342-F696773A1D34}" type="presParOf" srcId="{9D659946-1DCC-44BF-A0F7-E79BC77468EB}" destId="{A6BB42F6-7B10-49DE-B886-B4816F7E633C}" srcOrd="9" destOrd="0" presId="urn:microsoft.com/office/officeart/2005/8/layout/hierarchy2"/>
    <dgm:cxn modelId="{C215CF9D-E89F-4AEF-B56E-CDA41FAA5275}" type="presParOf" srcId="{A6BB42F6-7B10-49DE-B886-B4816F7E633C}" destId="{30946233-1FB9-4BB2-AA7F-50C4918AD161}" srcOrd="0" destOrd="0" presId="urn:microsoft.com/office/officeart/2005/8/layout/hierarchy2"/>
    <dgm:cxn modelId="{D802D611-A577-45D4-8B8F-C4761B7DDCCA}" type="presParOf" srcId="{A6BB42F6-7B10-49DE-B886-B4816F7E633C}" destId="{6BDEF9A8-0E8C-44F9-9066-67585C4D4B9A}" srcOrd="1" destOrd="0" presId="urn:microsoft.com/office/officeart/2005/8/layout/hierarchy2"/>
    <dgm:cxn modelId="{55DF2B45-90A1-46AF-891B-1356C50833B9}" type="presParOf" srcId="{9D659946-1DCC-44BF-A0F7-E79BC77468EB}" destId="{9695026B-B272-4BBE-A8E2-8DA03D6865D0}" srcOrd="10" destOrd="0" presId="urn:microsoft.com/office/officeart/2005/8/layout/hierarchy2"/>
    <dgm:cxn modelId="{53A0F5DB-597C-4E8D-A93E-72820E494E01}" type="presParOf" srcId="{9695026B-B272-4BBE-A8E2-8DA03D6865D0}" destId="{5340881F-19D3-460B-A2F0-721E95BA64E2}" srcOrd="0" destOrd="0" presId="urn:microsoft.com/office/officeart/2005/8/layout/hierarchy2"/>
    <dgm:cxn modelId="{A96C91AD-D7FE-4912-A760-CDAC46AC3AB9}" type="presParOf" srcId="{9D659946-1DCC-44BF-A0F7-E79BC77468EB}" destId="{E530054F-6A49-4F10-84E4-20905A95BB20}" srcOrd="11" destOrd="0" presId="urn:microsoft.com/office/officeart/2005/8/layout/hierarchy2"/>
    <dgm:cxn modelId="{13DDA83B-95B3-495E-A5B5-3152EC5E2D81}" type="presParOf" srcId="{E530054F-6A49-4F10-84E4-20905A95BB20}" destId="{456ECDDA-EFD3-40F6-8BA6-15E5F1264403}" srcOrd="0" destOrd="0" presId="urn:microsoft.com/office/officeart/2005/8/layout/hierarchy2"/>
    <dgm:cxn modelId="{994A712D-EEDE-4570-972E-6B671A8BE779}" type="presParOf" srcId="{E530054F-6A49-4F10-84E4-20905A95BB20}" destId="{F59349EB-94A6-4EF6-9C6D-0365206EBA06}" srcOrd="1" destOrd="0" presId="urn:microsoft.com/office/officeart/2005/8/layout/hierarchy2"/>
    <dgm:cxn modelId="{8FC65E90-40D9-4AF0-8F25-74EFF7C5104A}" type="presParOf" srcId="{741682A1-FD21-44BB-B1CC-0B2099236724}" destId="{F39F9A05-48ED-4D10-B1AD-1CA1BDCE3D40}" srcOrd="1" destOrd="0" presId="urn:microsoft.com/office/officeart/2005/8/layout/hierarchy2"/>
    <dgm:cxn modelId="{2B2D255A-B285-42AF-A7C2-4BD8CBC67781}" type="presParOf" srcId="{F39F9A05-48ED-4D10-B1AD-1CA1BDCE3D40}" destId="{7CF45ECB-8A08-40EE-9309-3EF23C8F1F2A}" srcOrd="0" destOrd="0" presId="urn:microsoft.com/office/officeart/2005/8/layout/hierarchy2"/>
    <dgm:cxn modelId="{60ABC840-7FED-42A5-B0B9-361411224DBE}" type="presParOf" srcId="{F39F9A05-48ED-4D10-B1AD-1CA1BDCE3D40}" destId="{6644FF09-C199-41C6-8847-971A5F9059F7}" srcOrd="1" destOrd="0" presId="urn:microsoft.com/office/officeart/2005/8/layout/hierarchy2"/>
    <dgm:cxn modelId="{564FC98C-19B5-4A29-AD53-F8F4530FD282}" type="presParOf" srcId="{6644FF09-C199-41C6-8847-971A5F9059F7}" destId="{71430435-1DB7-434D-8C49-3EED42CA73B8}" srcOrd="0" destOrd="0" presId="urn:microsoft.com/office/officeart/2005/8/layout/hierarchy2"/>
    <dgm:cxn modelId="{49E36848-4462-42E0-BA92-26035CB1713C}" type="presParOf" srcId="{71430435-1DB7-434D-8C49-3EED42CA73B8}" destId="{0F187F09-6AF5-4020-9E34-ECACCEDA7947}" srcOrd="0" destOrd="0" presId="urn:microsoft.com/office/officeart/2005/8/layout/hierarchy2"/>
    <dgm:cxn modelId="{AE8B9799-5FBC-4341-B9E5-4F027D34F8DC}" type="presParOf" srcId="{6644FF09-C199-41C6-8847-971A5F9059F7}" destId="{C382FBEE-FFF9-42AE-B7D3-77524FCA15AE}" srcOrd="1" destOrd="0" presId="urn:microsoft.com/office/officeart/2005/8/layout/hierarchy2"/>
    <dgm:cxn modelId="{2B8C8E2F-7C96-42F0-B6F6-5A7F31D9D821}" type="presParOf" srcId="{C382FBEE-FFF9-42AE-B7D3-77524FCA15AE}" destId="{79273475-30A7-4426-8BFD-13B20F82667F}" srcOrd="0" destOrd="0" presId="urn:microsoft.com/office/officeart/2005/8/layout/hierarchy2"/>
    <dgm:cxn modelId="{208C3EB4-B413-4AAD-8047-8F689CE37FF7}" type="presParOf" srcId="{C382FBEE-FFF9-42AE-B7D3-77524FCA15AE}" destId="{7C5237F4-D2DB-4CB3-8A36-E576C4CC0F51}" srcOrd="1" destOrd="0" presId="urn:microsoft.com/office/officeart/2005/8/layout/hierarchy2"/>
    <dgm:cxn modelId="{E8C4DADA-3C8C-45BE-B8F0-8F26BAB9001B}" type="presParOf" srcId="{7C5237F4-D2DB-4CB3-8A36-E576C4CC0F51}" destId="{CC318B44-0EE7-497C-889C-1F3CA5426819}" srcOrd="0" destOrd="0" presId="urn:microsoft.com/office/officeart/2005/8/layout/hierarchy2"/>
    <dgm:cxn modelId="{5CC739C7-724C-4BA6-B2A5-C011F22154D4}" type="presParOf" srcId="{CC318B44-0EE7-497C-889C-1F3CA5426819}" destId="{F1F10CCE-DC74-49E3-AE68-53CA9BD3677C}" srcOrd="0" destOrd="0" presId="urn:microsoft.com/office/officeart/2005/8/layout/hierarchy2"/>
    <dgm:cxn modelId="{BFD451F5-4BCA-4F87-B173-DC49B1C0C1DB}" type="presParOf" srcId="{7C5237F4-D2DB-4CB3-8A36-E576C4CC0F51}" destId="{803649F8-329D-4B24-BCFC-3E6C78D00D0E}" srcOrd="1" destOrd="0" presId="urn:microsoft.com/office/officeart/2005/8/layout/hierarchy2"/>
    <dgm:cxn modelId="{E23EA725-D62F-4188-925A-070974531F4B}" type="presParOf" srcId="{803649F8-329D-4B24-BCFC-3E6C78D00D0E}" destId="{B7789738-D695-4ED0-8BA8-95EF4CB5CE8E}" srcOrd="0" destOrd="0" presId="urn:microsoft.com/office/officeart/2005/8/layout/hierarchy2"/>
    <dgm:cxn modelId="{F83A6964-5552-4D00-B2E4-28AB38004E0E}" type="presParOf" srcId="{803649F8-329D-4B24-BCFC-3E6C78D00D0E}" destId="{818F61BF-E668-4327-AF83-5739427006A6}" srcOrd="1" destOrd="0" presId="urn:microsoft.com/office/officeart/2005/8/layout/hierarchy2"/>
    <dgm:cxn modelId="{DE107B95-BF80-466A-99B6-CAC71F629A7D}" type="presParOf" srcId="{7C5237F4-D2DB-4CB3-8A36-E576C4CC0F51}" destId="{A5321DEB-1AEE-4040-9E83-1A1C9CB18A89}" srcOrd="2" destOrd="0" presId="urn:microsoft.com/office/officeart/2005/8/layout/hierarchy2"/>
    <dgm:cxn modelId="{2DCC320D-A0CD-4DC8-8935-DC1AA7DD0751}" type="presParOf" srcId="{A5321DEB-1AEE-4040-9E83-1A1C9CB18A89}" destId="{5AAF22AA-F278-473F-8C27-E3EFEC86E203}" srcOrd="0" destOrd="0" presId="urn:microsoft.com/office/officeart/2005/8/layout/hierarchy2"/>
    <dgm:cxn modelId="{FE09928C-1246-4261-AE23-55BE9630855F}" type="presParOf" srcId="{7C5237F4-D2DB-4CB3-8A36-E576C4CC0F51}" destId="{F84C12A0-A71C-4C3B-AE5A-382152486432}" srcOrd="3" destOrd="0" presId="urn:microsoft.com/office/officeart/2005/8/layout/hierarchy2"/>
    <dgm:cxn modelId="{5D1665B1-06DB-40DD-9645-BB6CED8FB2DE}" type="presParOf" srcId="{F84C12A0-A71C-4C3B-AE5A-382152486432}" destId="{8CD7B690-6EA4-4013-BAC4-05F00E2C13BC}" srcOrd="0" destOrd="0" presId="urn:microsoft.com/office/officeart/2005/8/layout/hierarchy2"/>
    <dgm:cxn modelId="{ECEF7906-E7B1-4453-A10A-8B8191E1FDF4}" type="presParOf" srcId="{F84C12A0-A71C-4C3B-AE5A-382152486432}" destId="{20BEB9AE-D883-45C4-AEDB-23159BAC422E}" srcOrd="1" destOrd="0" presId="urn:microsoft.com/office/officeart/2005/8/layout/hierarchy2"/>
    <dgm:cxn modelId="{DF834BEF-C437-4FAB-9E83-F32D708FBEB5}" type="presParOf" srcId="{741682A1-FD21-44BB-B1CC-0B2099236724}" destId="{758B1B4B-AA18-4591-9FF6-44013C66C6C1}" srcOrd="2" destOrd="0" presId="urn:microsoft.com/office/officeart/2005/8/layout/hierarchy2"/>
    <dgm:cxn modelId="{98E3098D-6C94-4BA9-BD63-0232F575E738}" type="presParOf" srcId="{758B1B4B-AA18-4591-9FF6-44013C66C6C1}" destId="{BDF92487-78CC-48F6-8871-D3BF76BB22AD}" srcOrd="0" destOrd="0" presId="urn:microsoft.com/office/officeart/2005/8/layout/hierarchy2"/>
    <dgm:cxn modelId="{36F01AFB-5D4B-422B-B0B7-507DE9205FA4}" type="presParOf" srcId="{758B1B4B-AA18-4591-9FF6-44013C66C6C1}" destId="{F6A3B813-9A31-4FDA-98CC-1008D9E8CC25}" srcOrd="1" destOrd="0" presId="urn:microsoft.com/office/officeart/2005/8/layout/hierarchy2"/>
    <dgm:cxn modelId="{545DB514-FA6E-48DB-AADE-DFD2F4ADABAA}" type="presParOf" srcId="{F6A3B813-9A31-4FDA-98CC-1008D9E8CC25}" destId="{E8C5C41F-6AF8-45AA-8A5D-BCB60052E9DA}" srcOrd="0" destOrd="0" presId="urn:microsoft.com/office/officeart/2005/8/layout/hierarchy2"/>
    <dgm:cxn modelId="{500B277C-EF56-4A75-9667-E438CF00E7A5}" type="presParOf" srcId="{E8C5C41F-6AF8-45AA-8A5D-BCB60052E9DA}" destId="{E78EAF51-D534-4BD5-817A-4C59BFA100BE}" srcOrd="0" destOrd="0" presId="urn:microsoft.com/office/officeart/2005/8/layout/hierarchy2"/>
    <dgm:cxn modelId="{04AF89CB-0AFC-4B6C-AB6C-22862741007D}" type="presParOf" srcId="{F6A3B813-9A31-4FDA-98CC-1008D9E8CC25}" destId="{9239AF66-5852-427D-BDEA-4E0B6E942739}" srcOrd="1" destOrd="0" presId="urn:microsoft.com/office/officeart/2005/8/layout/hierarchy2"/>
    <dgm:cxn modelId="{FB2296CA-ADE7-4E16-B3C6-473393E98D46}" type="presParOf" srcId="{9239AF66-5852-427D-BDEA-4E0B6E942739}" destId="{6DFA4119-073D-4B1C-8504-CC54DD5FF93D}" srcOrd="0" destOrd="0" presId="urn:microsoft.com/office/officeart/2005/8/layout/hierarchy2"/>
    <dgm:cxn modelId="{D32C69C9-F38C-485B-BD6D-25147F51301C}" type="presParOf" srcId="{9239AF66-5852-427D-BDEA-4E0B6E942739}" destId="{CC139F27-941F-43CB-8649-A357FED0F9C5}" srcOrd="1" destOrd="0" presId="urn:microsoft.com/office/officeart/2005/8/layout/hierarchy2"/>
    <dgm:cxn modelId="{6DAFC988-752B-41FB-BAD2-FEE55D8E1AC3}" type="presParOf" srcId="{CC139F27-941F-43CB-8649-A357FED0F9C5}" destId="{4B60A326-60E8-4FB8-8755-D3F10689155D}" srcOrd="0" destOrd="0" presId="urn:microsoft.com/office/officeart/2005/8/layout/hierarchy2"/>
    <dgm:cxn modelId="{989E89BD-106C-4C83-974D-42D62DCFFA1A}" type="presParOf" srcId="{4B60A326-60E8-4FB8-8755-D3F10689155D}" destId="{B9FF07A9-E175-4A93-AA0B-EAA4E97631A8}" srcOrd="0" destOrd="0" presId="urn:microsoft.com/office/officeart/2005/8/layout/hierarchy2"/>
    <dgm:cxn modelId="{E02D535E-D1C1-40D4-80B3-F2B35E8814C4}" type="presParOf" srcId="{CC139F27-941F-43CB-8649-A357FED0F9C5}" destId="{82611B01-FB9F-4813-8F20-2948D06804CC}" srcOrd="1" destOrd="0" presId="urn:microsoft.com/office/officeart/2005/8/layout/hierarchy2"/>
    <dgm:cxn modelId="{2DB94D98-2CB1-4498-B942-21D0C078FC71}" type="presParOf" srcId="{82611B01-FB9F-4813-8F20-2948D06804CC}" destId="{B806FF40-5AD3-4278-9E28-E42AED602D53}" srcOrd="0" destOrd="0" presId="urn:microsoft.com/office/officeart/2005/8/layout/hierarchy2"/>
    <dgm:cxn modelId="{F6B80F68-0382-48B1-895C-651BE424E810}" type="presParOf" srcId="{82611B01-FB9F-4813-8F20-2948D06804CC}" destId="{B871231B-E77F-4B6A-AD3D-B7004C6652D1}" srcOrd="1" destOrd="0" presId="urn:microsoft.com/office/officeart/2005/8/layout/hierarchy2"/>
    <dgm:cxn modelId="{D999AC0F-583A-468F-B773-1A23C3617187}" type="presParOf" srcId="{CC139F27-941F-43CB-8649-A357FED0F9C5}" destId="{346D2A5A-41EF-4F99-98F6-9C6C2E4905AC}" srcOrd="2" destOrd="0" presId="urn:microsoft.com/office/officeart/2005/8/layout/hierarchy2"/>
    <dgm:cxn modelId="{1F81B1EB-AD5B-4488-A76E-304B53638763}" type="presParOf" srcId="{346D2A5A-41EF-4F99-98F6-9C6C2E4905AC}" destId="{CD6F4CCA-8BB3-445E-B15B-A1E8D47934BE}" srcOrd="0" destOrd="0" presId="urn:microsoft.com/office/officeart/2005/8/layout/hierarchy2"/>
    <dgm:cxn modelId="{870DEE80-54EE-446D-A068-B69FFF22085B}" type="presParOf" srcId="{CC139F27-941F-43CB-8649-A357FED0F9C5}" destId="{A95CA007-5A61-4A25-9869-3465D747D0C6}" srcOrd="3" destOrd="0" presId="urn:microsoft.com/office/officeart/2005/8/layout/hierarchy2"/>
    <dgm:cxn modelId="{2F445BF6-D594-4564-8A1A-BB6E14FE246E}" type="presParOf" srcId="{A95CA007-5A61-4A25-9869-3465D747D0C6}" destId="{AE471EF2-0E98-41AD-8905-CBE4606EEA68}" srcOrd="0" destOrd="0" presId="urn:microsoft.com/office/officeart/2005/8/layout/hierarchy2"/>
    <dgm:cxn modelId="{DD81966F-8090-48F9-9298-CC7247A88D4C}" type="presParOf" srcId="{A95CA007-5A61-4A25-9869-3465D747D0C6}" destId="{66A0C206-D1E8-4FBE-AA97-14B8A4D5D3DA}" srcOrd="1" destOrd="0" presId="urn:microsoft.com/office/officeart/2005/8/layout/hierarchy2"/>
    <dgm:cxn modelId="{573A2FC6-776B-4C8A-B4E0-9E5DDD22E85F}" type="presParOf" srcId="{F6A3B813-9A31-4FDA-98CC-1008D9E8CC25}" destId="{FFFEFA21-595F-44A2-BAC4-F1115EB19C18}" srcOrd="2" destOrd="0" presId="urn:microsoft.com/office/officeart/2005/8/layout/hierarchy2"/>
    <dgm:cxn modelId="{4AD8DBC5-A9D1-4F90-B7FD-806E7955C9F5}" type="presParOf" srcId="{FFFEFA21-595F-44A2-BAC4-F1115EB19C18}" destId="{8ACF03BD-2CCB-48CD-8438-590B50248A3F}" srcOrd="0" destOrd="0" presId="urn:microsoft.com/office/officeart/2005/8/layout/hierarchy2"/>
    <dgm:cxn modelId="{3CCC3A02-5768-4B4E-A31A-ADBDAF1D9610}" type="presParOf" srcId="{F6A3B813-9A31-4FDA-98CC-1008D9E8CC25}" destId="{9F4C2AE5-6156-401D-9950-DDEA69A04D7F}" srcOrd="3" destOrd="0" presId="urn:microsoft.com/office/officeart/2005/8/layout/hierarchy2"/>
    <dgm:cxn modelId="{FB5B12B9-83B7-49CF-BDD6-0284C035BBE9}" type="presParOf" srcId="{9F4C2AE5-6156-401D-9950-DDEA69A04D7F}" destId="{D9B56EC2-134D-45E5-90D4-6606936E714B}" srcOrd="0" destOrd="0" presId="urn:microsoft.com/office/officeart/2005/8/layout/hierarchy2"/>
    <dgm:cxn modelId="{515D903F-CB84-4D4D-BC27-73C59C74BF3A}" type="presParOf" srcId="{9F4C2AE5-6156-401D-9950-DDEA69A04D7F}" destId="{5712E11C-8989-4466-AC70-26D9B4EDBA0B}" srcOrd="1" destOrd="0" presId="urn:microsoft.com/office/officeart/2005/8/layout/hierarchy2"/>
    <dgm:cxn modelId="{7E9A65DE-4A57-4C7D-922E-1E06A8BA77E7}" type="presParOf" srcId="{5712E11C-8989-4466-AC70-26D9B4EDBA0B}" destId="{EFD47A81-2F14-4CB0-BA00-D772974D220C}" srcOrd="0" destOrd="0" presId="urn:microsoft.com/office/officeart/2005/8/layout/hierarchy2"/>
    <dgm:cxn modelId="{EBFDE53A-F6F1-48BB-ADEB-7FB7B4C4A3C7}" type="presParOf" srcId="{EFD47A81-2F14-4CB0-BA00-D772974D220C}" destId="{53636F8C-35B9-433D-9ABE-991B09A40210}" srcOrd="0" destOrd="0" presId="urn:microsoft.com/office/officeart/2005/8/layout/hierarchy2"/>
    <dgm:cxn modelId="{73256F0F-D8F3-4898-8CCD-E5B95A7FC2BA}" type="presParOf" srcId="{5712E11C-8989-4466-AC70-26D9B4EDBA0B}" destId="{C65E976D-8864-4DEC-91B8-83E2DBD7EA1D}" srcOrd="1" destOrd="0" presId="urn:microsoft.com/office/officeart/2005/8/layout/hierarchy2"/>
    <dgm:cxn modelId="{F4AB331F-76C3-43C7-9D25-B861B57E46A7}" type="presParOf" srcId="{C65E976D-8864-4DEC-91B8-83E2DBD7EA1D}" destId="{6C5B0D9D-42F7-4E62-9276-E602B723CD04}" srcOrd="0" destOrd="0" presId="urn:microsoft.com/office/officeart/2005/8/layout/hierarchy2"/>
    <dgm:cxn modelId="{D3277ABA-2B2C-4F69-8F88-03A4CB00F051}" type="presParOf" srcId="{C65E976D-8864-4DEC-91B8-83E2DBD7EA1D}" destId="{396E5016-B9D7-4EEF-9216-947889036787}" srcOrd="1" destOrd="0" presId="urn:microsoft.com/office/officeart/2005/8/layout/hierarchy2"/>
    <dgm:cxn modelId="{331BD3D8-C443-471E-803B-C2A1D56F9A4A}" type="presParOf" srcId="{F6A3B813-9A31-4FDA-98CC-1008D9E8CC25}" destId="{0DCA1FC1-0899-4A7A-910B-F1F545FF7A8C}" srcOrd="4" destOrd="0" presId="urn:microsoft.com/office/officeart/2005/8/layout/hierarchy2"/>
    <dgm:cxn modelId="{DC7F71B7-5057-4A07-96E0-0DE6F41591EA}" type="presParOf" srcId="{0DCA1FC1-0899-4A7A-910B-F1F545FF7A8C}" destId="{BF0BC0D3-A1DB-4C37-BD85-889E9E12947F}" srcOrd="0" destOrd="0" presId="urn:microsoft.com/office/officeart/2005/8/layout/hierarchy2"/>
    <dgm:cxn modelId="{65F07D3D-E69F-499C-8DDD-7C4C84E223FE}" type="presParOf" srcId="{F6A3B813-9A31-4FDA-98CC-1008D9E8CC25}" destId="{F05BD81F-A57D-440E-BA9B-5611931AB18E}" srcOrd="5" destOrd="0" presId="urn:microsoft.com/office/officeart/2005/8/layout/hierarchy2"/>
    <dgm:cxn modelId="{C0A4F458-3262-4AFF-8B3B-92D1AAEB3655}" type="presParOf" srcId="{F05BD81F-A57D-440E-BA9B-5611931AB18E}" destId="{5232CABB-1156-4F81-BB12-F91EC25EEBD2}" srcOrd="0" destOrd="0" presId="urn:microsoft.com/office/officeart/2005/8/layout/hierarchy2"/>
    <dgm:cxn modelId="{0F6CC29E-AFAE-4991-8CE7-B5AE4E7B961C}" type="presParOf" srcId="{F05BD81F-A57D-440E-BA9B-5611931AB18E}" destId="{62FDF9DD-2992-4D59-9D73-DBC97550E8DD}" srcOrd="1" destOrd="0" presId="urn:microsoft.com/office/officeart/2005/8/layout/hierarchy2"/>
    <dgm:cxn modelId="{1456A005-152E-43AF-A768-8B2F7775150D}" type="presParOf" srcId="{62FDF9DD-2992-4D59-9D73-DBC97550E8DD}" destId="{2DA4BA74-FC42-43EE-9DB7-F53C278A8F36}" srcOrd="0" destOrd="0" presId="urn:microsoft.com/office/officeart/2005/8/layout/hierarchy2"/>
    <dgm:cxn modelId="{B69C06BA-E76D-46AB-95AE-F81E7AD3CEAF}" type="presParOf" srcId="{2DA4BA74-FC42-43EE-9DB7-F53C278A8F36}" destId="{7BDD0824-2259-487D-92FB-A3B844438208}" srcOrd="0" destOrd="0" presId="urn:microsoft.com/office/officeart/2005/8/layout/hierarchy2"/>
    <dgm:cxn modelId="{84BC3EB0-15C6-4A6D-A69D-31F3F249E959}" type="presParOf" srcId="{62FDF9DD-2992-4D59-9D73-DBC97550E8DD}" destId="{E2DEDAC0-5AF2-4226-A2F7-5634488F9C22}" srcOrd="1" destOrd="0" presId="urn:microsoft.com/office/officeart/2005/8/layout/hierarchy2"/>
    <dgm:cxn modelId="{A299C964-9190-4771-82B0-6EC9AF140CB7}" type="presParOf" srcId="{E2DEDAC0-5AF2-4226-A2F7-5634488F9C22}" destId="{7D701F67-4387-463D-B554-4D62A39DA794}" srcOrd="0" destOrd="0" presId="urn:microsoft.com/office/officeart/2005/8/layout/hierarchy2"/>
    <dgm:cxn modelId="{F9D6435D-D21B-4482-84BF-1D29CE6C7DC2}" type="presParOf" srcId="{E2DEDAC0-5AF2-4226-A2F7-5634488F9C22}" destId="{D84C2CC1-B5FE-45A5-9171-42F48D9867EA}" srcOrd="1" destOrd="0" presId="urn:microsoft.com/office/officeart/2005/8/layout/hierarchy2"/>
    <dgm:cxn modelId="{319D0DB1-5603-431F-84A0-4D81D6DA1342}" type="presParOf" srcId="{62FDF9DD-2992-4D59-9D73-DBC97550E8DD}" destId="{EECAB5ED-5AAA-4FB9-91BD-07A048CBAFA1}" srcOrd="2" destOrd="0" presId="urn:microsoft.com/office/officeart/2005/8/layout/hierarchy2"/>
    <dgm:cxn modelId="{5FEF921A-4C4F-4278-81CD-154A146BD239}" type="presParOf" srcId="{EECAB5ED-5AAA-4FB9-91BD-07A048CBAFA1}" destId="{6F1AAE9C-1BE5-47EF-AC13-12B5E22A23F6}" srcOrd="0" destOrd="0" presId="urn:microsoft.com/office/officeart/2005/8/layout/hierarchy2"/>
    <dgm:cxn modelId="{D8EB6E83-5730-4242-9A4F-D6EAAD985874}" type="presParOf" srcId="{62FDF9DD-2992-4D59-9D73-DBC97550E8DD}" destId="{13718B6F-5EA9-43CB-81B6-34C9D9C8CC0B}" srcOrd="3" destOrd="0" presId="urn:microsoft.com/office/officeart/2005/8/layout/hierarchy2"/>
    <dgm:cxn modelId="{8A050EF2-ECBE-4ABF-986D-14D41C5018D1}" type="presParOf" srcId="{13718B6F-5EA9-43CB-81B6-34C9D9C8CC0B}" destId="{C8E36855-CA82-441C-85ED-481C37D19AE2}" srcOrd="0" destOrd="0" presId="urn:microsoft.com/office/officeart/2005/8/layout/hierarchy2"/>
    <dgm:cxn modelId="{3E75E75A-1CA1-45D7-A92A-EEB152383E7D}" type="presParOf" srcId="{13718B6F-5EA9-43CB-81B6-34C9D9C8CC0B}" destId="{3C80023E-BD31-45E3-A780-6C402969497D}" srcOrd="1" destOrd="0" presId="urn:microsoft.com/office/officeart/2005/8/layout/hierarchy2"/>
    <dgm:cxn modelId="{1D122EC6-EB21-4697-9B48-B85157DECE9B}" type="presParOf" srcId="{62FDF9DD-2992-4D59-9D73-DBC97550E8DD}" destId="{9ABA36CF-43C1-436B-9191-D484618F44C2}" srcOrd="4" destOrd="0" presId="urn:microsoft.com/office/officeart/2005/8/layout/hierarchy2"/>
    <dgm:cxn modelId="{74A729D8-58B7-4CD3-AE2D-0347F8999E4F}" type="presParOf" srcId="{9ABA36CF-43C1-436B-9191-D484618F44C2}" destId="{9C93512C-AD0F-4A73-B452-4519DE6F3DB3}" srcOrd="0" destOrd="0" presId="urn:microsoft.com/office/officeart/2005/8/layout/hierarchy2"/>
    <dgm:cxn modelId="{00A131EA-C7F6-4FAE-9CC2-60B38B769764}" type="presParOf" srcId="{62FDF9DD-2992-4D59-9D73-DBC97550E8DD}" destId="{D9B1B562-F340-481D-98B9-9F8BD019D9FD}" srcOrd="5" destOrd="0" presId="urn:microsoft.com/office/officeart/2005/8/layout/hierarchy2"/>
    <dgm:cxn modelId="{640769A9-BEC6-42C8-AF77-48DA9449C69B}" type="presParOf" srcId="{D9B1B562-F340-481D-98B9-9F8BD019D9FD}" destId="{908221B9-1D98-43A8-9089-C96627AADFF7}" srcOrd="0" destOrd="0" presId="urn:microsoft.com/office/officeart/2005/8/layout/hierarchy2"/>
    <dgm:cxn modelId="{2DCCBD68-3EDB-4C08-97F7-2C0D6EC9F9F8}" type="presParOf" srcId="{D9B1B562-F340-481D-98B9-9F8BD019D9FD}" destId="{CA42696D-799A-4A81-B4C4-013DF7BD4C60}" srcOrd="1" destOrd="0" presId="urn:microsoft.com/office/officeart/2005/8/layout/hierarchy2"/>
    <dgm:cxn modelId="{3A0F9722-B52A-4EFA-80EC-52BCB25515EE}" type="presParOf" srcId="{F6A3B813-9A31-4FDA-98CC-1008D9E8CC25}" destId="{57C181B1-E5D1-4CC9-B25F-08C4CAEF6450}" srcOrd="6" destOrd="0" presId="urn:microsoft.com/office/officeart/2005/8/layout/hierarchy2"/>
    <dgm:cxn modelId="{537FAA36-79DB-480A-9FA8-DC5611FDEAFA}" type="presParOf" srcId="{57C181B1-E5D1-4CC9-B25F-08C4CAEF6450}" destId="{6B3CB320-9C78-4074-836F-7EB4CB88F04C}" srcOrd="0" destOrd="0" presId="urn:microsoft.com/office/officeart/2005/8/layout/hierarchy2"/>
    <dgm:cxn modelId="{70F87D22-DFB6-4252-8F6C-D3A9AA77FB4E}" type="presParOf" srcId="{F6A3B813-9A31-4FDA-98CC-1008D9E8CC25}" destId="{DF67517F-7BD2-424A-94EF-051C2852D1E6}" srcOrd="7" destOrd="0" presId="urn:microsoft.com/office/officeart/2005/8/layout/hierarchy2"/>
    <dgm:cxn modelId="{9FCFF966-061E-4308-B276-3FE2510ABAFC}" type="presParOf" srcId="{DF67517F-7BD2-424A-94EF-051C2852D1E6}" destId="{5750905E-BDD3-4D06-9CAC-543189CBF31B}" srcOrd="0" destOrd="0" presId="urn:microsoft.com/office/officeart/2005/8/layout/hierarchy2"/>
    <dgm:cxn modelId="{68F8AD61-A275-44AD-B677-122458379CD1}" type="presParOf" srcId="{DF67517F-7BD2-424A-94EF-051C2852D1E6}" destId="{E4B8EE96-F139-4546-9423-3FBE90E89593}" srcOrd="1" destOrd="0" presId="urn:microsoft.com/office/officeart/2005/8/layout/hierarchy2"/>
    <dgm:cxn modelId="{69F51403-5916-4592-92E9-6DAA413F7E9E}" type="presParOf" srcId="{E4B8EE96-F139-4546-9423-3FBE90E89593}" destId="{98E56215-61EF-4B2B-A34C-7D29AA8A4276}" srcOrd="0" destOrd="0" presId="urn:microsoft.com/office/officeart/2005/8/layout/hierarchy2"/>
    <dgm:cxn modelId="{AE3AD16F-F1E2-4E37-BD92-B01F5A96A821}" type="presParOf" srcId="{98E56215-61EF-4B2B-A34C-7D29AA8A4276}" destId="{C1B0B380-81F2-46DD-AA57-CE3DE83A19F7}" srcOrd="0" destOrd="0" presId="urn:microsoft.com/office/officeart/2005/8/layout/hierarchy2"/>
    <dgm:cxn modelId="{4EF370B9-F4C9-4857-9BD7-ACE077E64C3D}" type="presParOf" srcId="{E4B8EE96-F139-4546-9423-3FBE90E89593}" destId="{BEB5C9EE-2DAE-4615-82FA-D488FB934B4E}" srcOrd="1" destOrd="0" presId="urn:microsoft.com/office/officeart/2005/8/layout/hierarchy2"/>
    <dgm:cxn modelId="{0B3B7170-DFDA-4DBC-867D-93CB00821629}" type="presParOf" srcId="{BEB5C9EE-2DAE-4615-82FA-D488FB934B4E}" destId="{C5C39730-6A0B-4EDA-BC76-14CD15A7B2DE}" srcOrd="0" destOrd="0" presId="urn:microsoft.com/office/officeart/2005/8/layout/hierarchy2"/>
    <dgm:cxn modelId="{5CDD67C8-4F12-4F42-9446-D53C7BAF311C}" type="presParOf" srcId="{BEB5C9EE-2DAE-4615-82FA-D488FB934B4E}" destId="{7DE6754D-EEC1-48B4-9ED6-AA47530FEE4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6B1DE9D-1EE9-431A-AE2F-CCC23747482A}" type="doc">
      <dgm:prSet loTypeId="urn:microsoft.com/office/officeart/2005/8/layout/equation1" loCatId="process" qsTypeId="urn:microsoft.com/office/officeart/2005/8/quickstyle/simple1#6" qsCatId="simple" csTypeId="urn:microsoft.com/office/officeart/2005/8/colors/colorful1#1" csCatId="colorful" phldr="1"/>
      <dgm:spPr/>
    </dgm:pt>
    <dgm:pt modelId="{38C7E3F9-CACA-4E27-A9E2-8E7A5B76C457}">
      <dgm:prSet phldrT="[Texte]" custT="1"/>
      <dgm:spPr>
        <a:xfrm>
          <a:off x="1110" y="1465316"/>
          <a:ext cx="1472034" cy="1472034"/>
        </a:xfrm>
        <a:solidFill>
          <a:schemeClr val="accent3"/>
        </a:solidFill>
      </dgm:spPr>
      <dgm:t>
        <a:bodyPr lIns="0" tIns="0" rIns="0" bIns="0"/>
        <a:lstStyle/>
        <a:p>
          <a:r>
            <a:rPr lang="fr-FR" sz="1200" dirty="0">
              <a:latin typeface="Tahoma" panose="020B0604030504040204" pitchFamily="34" charset="0"/>
              <a:ea typeface="Tahoma" panose="020B0604030504040204" pitchFamily="34" charset="0"/>
              <a:cs typeface="Tahoma" panose="020B0604030504040204" pitchFamily="34" charset="0"/>
            </a:rPr>
            <a:t>Quantités</a:t>
          </a:r>
        </a:p>
      </dgm:t>
    </dgm:pt>
    <dgm:pt modelId="{7A44BA01-74D6-4133-B82E-1F3EE58C8937}" type="parTrans" cxnId="{20EF912D-2F26-4FE7-938D-F2C4C8CE6E47}">
      <dgm:prSet/>
      <dgm:spPr/>
      <dgm:t>
        <a:bodyPr/>
        <a:lstStyle/>
        <a:p>
          <a:endParaRPr lang="fr-FR" sz="1800">
            <a:solidFill>
              <a:schemeClr val="bg2">
                <a:lumMod val="50000"/>
              </a:schemeClr>
            </a:solidFill>
          </a:endParaRPr>
        </a:p>
      </dgm:t>
    </dgm:pt>
    <dgm:pt modelId="{1781EDE1-4FEC-4747-BE39-41679CE243A6}" type="sibTrans" cxnId="{20EF912D-2F26-4FE7-938D-F2C4C8CE6E47}">
      <dgm:prSet custT="1"/>
      <dgm:spPr>
        <a:xfrm>
          <a:off x="1592673" y="1774443"/>
          <a:ext cx="853779" cy="853779"/>
        </a:xfrm>
        <a:solidFill>
          <a:schemeClr val="accent1">
            <a:lumMod val="40000"/>
            <a:lumOff val="60000"/>
          </a:schemeClr>
        </a:solidFill>
      </dgm:spPr>
      <dgm:t>
        <a:bodyPr/>
        <a:lstStyle/>
        <a:p>
          <a:endParaRPr lang="fr-FR" sz="1800" dirty="0">
            <a:solidFill>
              <a:schemeClr val="bg2">
                <a:lumMod val="50000"/>
              </a:schemeClr>
            </a:solidFill>
            <a:latin typeface="Calibri"/>
            <a:ea typeface="+mn-ea"/>
            <a:cs typeface="+mn-cs"/>
          </a:endParaRPr>
        </a:p>
      </dgm:t>
    </dgm:pt>
    <dgm:pt modelId="{DD703C37-A519-466B-8F15-24EBCAF99267}">
      <dgm:prSet phldrT="[Texte]" custT="1"/>
      <dgm:spPr>
        <a:xfrm>
          <a:off x="2565982" y="1465316"/>
          <a:ext cx="1472034" cy="1472034"/>
        </a:xfrm>
        <a:solidFill>
          <a:schemeClr val="accent3"/>
        </a:solidFill>
      </dgm:spPr>
      <dgm:t>
        <a:bodyPr lIns="0" tIns="0" rIns="0"/>
        <a:lstStyle/>
        <a:p>
          <a:r>
            <a:rPr lang="fr-FR" sz="1200" dirty="0">
              <a:latin typeface="Tahoma" panose="020B0604030504040204" pitchFamily="34" charset="0"/>
              <a:ea typeface="Tahoma" panose="020B0604030504040204" pitchFamily="34" charset="0"/>
              <a:cs typeface="Tahoma" panose="020B0604030504040204" pitchFamily="34" charset="0"/>
            </a:rPr>
            <a:t>Données env.</a:t>
          </a:r>
        </a:p>
      </dgm:t>
    </dgm:pt>
    <dgm:pt modelId="{93281771-C60B-48F3-8BAB-BBF62A97A404}" type="parTrans" cxnId="{7E059896-A6AB-41DC-9748-06F09AC79612}">
      <dgm:prSet/>
      <dgm:spPr/>
      <dgm:t>
        <a:bodyPr/>
        <a:lstStyle/>
        <a:p>
          <a:endParaRPr lang="fr-FR" sz="1800">
            <a:solidFill>
              <a:schemeClr val="bg2">
                <a:lumMod val="50000"/>
              </a:schemeClr>
            </a:solidFill>
          </a:endParaRPr>
        </a:p>
      </dgm:t>
    </dgm:pt>
    <dgm:pt modelId="{3AFA072B-FE4C-42D6-9840-6B1FE014F6D8}" type="sibTrans" cxnId="{7E059896-A6AB-41DC-9748-06F09AC79612}">
      <dgm:prSet custT="1"/>
      <dgm:spPr>
        <a:xfrm>
          <a:off x="4157546" y="1774443"/>
          <a:ext cx="853779" cy="853779"/>
        </a:xfrm>
        <a:solidFill>
          <a:schemeClr val="accent1">
            <a:lumMod val="40000"/>
            <a:lumOff val="60000"/>
          </a:schemeClr>
        </a:solidFill>
      </dgm:spPr>
      <dgm:t>
        <a:bodyPr/>
        <a:lstStyle/>
        <a:p>
          <a:endParaRPr lang="fr-FR" sz="1800">
            <a:solidFill>
              <a:schemeClr val="bg2">
                <a:lumMod val="50000"/>
              </a:schemeClr>
            </a:solidFill>
            <a:latin typeface="Calibri"/>
            <a:ea typeface="+mn-ea"/>
            <a:cs typeface="+mn-cs"/>
          </a:endParaRPr>
        </a:p>
      </dgm:t>
    </dgm:pt>
    <dgm:pt modelId="{1CFB2F13-782A-4695-8D00-63FBB7CDBC6A}">
      <dgm:prSet phldrT="[Texte]" custT="1"/>
      <dgm:spPr>
        <a:xfrm>
          <a:off x="5130855" y="1465316"/>
          <a:ext cx="1472034" cy="1472034"/>
        </a:xfrm>
        <a:solidFill>
          <a:schemeClr val="accent3"/>
        </a:solidFill>
      </dgm:spPr>
      <dgm:t>
        <a:bodyPr lIns="0" tIns="0" rIns="0" bIns="0"/>
        <a:lstStyle/>
        <a:p>
          <a:r>
            <a:rPr lang="fr-FR" sz="1400" dirty="0">
              <a:latin typeface="Tahoma" panose="020B0604030504040204" pitchFamily="34" charset="0"/>
              <a:ea typeface="Tahoma" panose="020B0604030504040204" pitchFamily="34" charset="0"/>
              <a:cs typeface="Tahoma" panose="020B0604030504040204" pitchFamily="34" charset="0"/>
            </a:rPr>
            <a:t>Impacts</a:t>
          </a:r>
        </a:p>
        <a:p>
          <a:r>
            <a:rPr lang="fr-FR" sz="1400" dirty="0">
              <a:latin typeface="Tahoma" panose="020B0604030504040204" pitchFamily="34" charset="0"/>
              <a:ea typeface="Tahoma" panose="020B0604030504040204" pitchFamily="34" charset="0"/>
              <a:cs typeface="Tahoma" panose="020B0604030504040204" pitchFamily="34" charset="0"/>
            </a:rPr>
            <a:t>ACV</a:t>
          </a:r>
        </a:p>
      </dgm:t>
    </dgm:pt>
    <dgm:pt modelId="{A55B592B-81B5-495A-91C1-857E826E797B}" type="parTrans" cxnId="{A6FD2606-E7D2-45A5-B6FF-6887075514D7}">
      <dgm:prSet/>
      <dgm:spPr/>
      <dgm:t>
        <a:bodyPr/>
        <a:lstStyle/>
        <a:p>
          <a:endParaRPr lang="fr-FR" sz="1800">
            <a:solidFill>
              <a:schemeClr val="bg2">
                <a:lumMod val="50000"/>
              </a:schemeClr>
            </a:solidFill>
          </a:endParaRPr>
        </a:p>
      </dgm:t>
    </dgm:pt>
    <dgm:pt modelId="{8FBB26BB-FC9F-4D36-9E72-695678B2F9CD}" type="sibTrans" cxnId="{A6FD2606-E7D2-45A5-B6FF-6887075514D7}">
      <dgm:prSet/>
      <dgm:spPr/>
      <dgm:t>
        <a:bodyPr/>
        <a:lstStyle/>
        <a:p>
          <a:endParaRPr lang="fr-FR" sz="1800">
            <a:solidFill>
              <a:schemeClr val="bg2">
                <a:lumMod val="50000"/>
              </a:schemeClr>
            </a:solidFill>
          </a:endParaRPr>
        </a:p>
      </dgm:t>
    </dgm:pt>
    <dgm:pt modelId="{F59A21B3-C4B1-412E-B5B2-EA54307515BE}" type="pres">
      <dgm:prSet presAssocID="{D6B1DE9D-1EE9-431A-AE2F-CCC23747482A}" presName="linearFlow" presStyleCnt="0">
        <dgm:presLayoutVars>
          <dgm:dir/>
          <dgm:resizeHandles val="exact"/>
        </dgm:presLayoutVars>
      </dgm:prSet>
      <dgm:spPr/>
    </dgm:pt>
    <dgm:pt modelId="{56144280-5F68-4E61-936D-E528B19A2A37}" type="pres">
      <dgm:prSet presAssocID="{38C7E3F9-CACA-4E27-A9E2-8E7A5B76C457}" presName="node" presStyleLbl="node1" presStyleIdx="0" presStyleCnt="3">
        <dgm:presLayoutVars>
          <dgm:bulletEnabled val="1"/>
        </dgm:presLayoutVars>
      </dgm:prSet>
      <dgm:spPr/>
    </dgm:pt>
    <dgm:pt modelId="{48AF2607-D507-4FC1-B916-63F7F4E3367F}" type="pres">
      <dgm:prSet presAssocID="{1781EDE1-4FEC-4747-BE39-41679CE243A6}" presName="spacerL" presStyleCnt="0"/>
      <dgm:spPr/>
    </dgm:pt>
    <dgm:pt modelId="{06EC342E-1D4E-4225-8E9E-5C30794948E0}" type="pres">
      <dgm:prSet presAssocID="{1781EDE1-4FEC-4747-BE39-41679CE243A6}" presName="sibTrans" presStyleLbl="sibTrans2D1" presStyleIdx="0" presStyleCnt="2" custAng="18772221" custLinFactNeighborX="-28975" custLinFactNeighborY="4079"/>
      <dgm:spPr/>
    </dgm:pt>
    <dgm:pt modelId="{5C745208-C803-4ECC-BF54-FA64BB6CB935}" type="pres">
      <dgm:prSet presAssocID="{1781EDE1-4FEC-4747-BE39-41679CE243A6}" presName="spacerR" presStyleCnt="0"/>
      <dgm:spPr/>
    </dgm:pt>
    <dgm:pt modelId="{66AAA6B6-B813-4451-92F2-F9DFD2752D20}" type="pres">
      <dgm:prSet presAssocID="{DD703C37-A519-466B-8F15-24EBCAF99267}" presName="node" presStyleLbl="node1" presStyleIdx="1" presStyleCnt="3">
        <dgm:presLayoutVars>
          <dgm:bulletEnabled val="1"/>
        </dgm:presLayoutVars>
      </dgm:prSet>
      <dgm:spPr/>
    </dgm:pt>
    <dgm:pt modelId="{0F2FD08B-44B1-48C0-9166-096A25625ED3}" type="pres">
      <dgm:prSet presAssocID="{3AFA072B-FE4C-42D6-9840-6B1FE014F6D8}" presName="spacerL" presStyleCnt="0"/>
      <dgm:spPr/>
    </dgm:pt>
    <dgm:pt modelId="{2558420A-C670-4E85-9F9D-D29BB9E45A10}" type="pres">
      <dgm:prSet presAssocID="{3AFA072B-FE4C-42D6-9840-6B1FE014F6D8}" presName="sibTrans" presStyleLbl="sibTrans2D1" presStyleIdx="1" presStyleCnt="2"/>
      <dgm:spPr/>
    </dgm:pt>
    <dgm:pt modelId="{171CB1D0-3724-42BB-BC26-18FF4EF18AA0}" type="pres">
      <dgm:prSet presAssocID="{3AFA072B-FE4C-42D6-9840-6B1FE014F6D8}" presName="spacerR" presStyleCnt="0"/>
      <dgm:spPr/>
    </dgm:pt>
    <dgm:pt modelId="{C638F5FB-FC6D-4E70-808E-D8D15AD78D0D}" type="pres">
      <dgm:prSet presAssocID="{1CFB2F13-782A-4695-8D00-63FBB7CDBC6A}" presName="node" presStyleLbl="node1" presStyleIdx="2" presStyleCnt="3" custLinFactX="17994" custLinFactNeighborX="100000">
        <dgm:presLayoutVars>
          <dgm:bulletEnabled val="1"/>
        </dgm:presLayoutVars>
      </dgm:prSet>
      <dgm:spPr/>
    </dgm:pt>
  </dgm:ptLst>
  <dgm:cxnLst>
    <dgm:cxn modelId="{A6FD2606-E7D2-45A5-B6FF-6887075514D7}" srcId="{D6B1DE9D-1EE9-431A-AE2F-CCC23747482A}" destId="{1CFB2F13-782A-4695-8D00-63FBB7CDBC6A}" srcOrd="2" destOrd="0" parTransId="{A55B592B-81B5-495A-91C1-857E826E797B}" sibTransId="{8FBB26BB-FC9F-4D36-9E72-695678B2F9CD}"/>
    <dgm:cxn modelId="{4F887717-4AA5-4793-9BB5-2685551A9D78}" type="presOf" srcId="{1CFB2F13-782A-4695-8D00-63FBB7CDBC6A}" destId="{C638F5FB-FC6D-4E70-808E-D8D15AD78D0D}" srcOrd="0" destOrd="0" presId="urn:microsoft.com/office/officeart/2005/8/layout/equation1"/>
    <dgm:cxn modelId="{20EF912D-2F26-4FE7-938D-F2C4C8CE6E47}" srcId="{D6B1DE9D-1EE9-431A-AE2F-CCC23747482A}" destId="{38C7E3F9-CACA-4E27-A9E2-8E7A5B76C457}" srcOrd="0" destOrd="0" parTransId="{7A44BA01-74D6-4133-B82E-1F3EE58C8937}" sibTransId="{1781EDE1-4FEC-4747-BE39-41679CE243A6}"/>
    <dgm:cxn modelId="{FA4C2E6C-2BFC-4DC9-817F-7D652F7F0E01}" type="presOf" srcId="{DD703C37-A519-466B-8F15-24EBCAF99267}" destId="{66AAA6B6-B813-4451-92F2-F9DFD2752D20}" srcOrd="0" destOrd="0" presId="urn:microsoft.com/office/officeart/2005/8/layout/equation1"/>
    <dgm:cxn modelId="{A164EF51-1E57-474A-B9C3-0F1D1C00BB7C}" type="presOf" srcId="{1781EDE1-4FEC-4747-BE39-41679CE243A6}" destId="{06EC342E-1D4E-4225-8E9E-5C30794948E0}" srcOrd="0" destOrd="0" presId="urn:microsoft.com/office/officeart/2005/8/layout/equation1"/>
    <dgm:cxn modelId="{1551EC82-6D49-407D-89C9-D44D4BB29442}" type="presOf" srcId="{D6B1DE9D-1EE9-431A-AE2F-CCC23747482A}" destId="{F59A21B3-C4B1-412E-B5B2-EA54307515BE}" srcOrd="0" destOrd="0" presId="urn:microsoft.com/office/officeart/2005/8/layout/equation1"/>
    <dgm:cxn modelId="{8049868D-BB80-4FE9-9A32-834202912DFA}" type="presOf" srcId="{38C7E3F9-CACA-4E27-A9E2-8E7A5B76C457}" destId="{56144280-5F68-4E61-936D-E528B19A2A37}" srcOrd="0" destOrd="0" presId="urn:microsoft.com/office/officeart/2005/8/layout/equation1"/>
    <dgm:cxn modelId="{7E059896-A6AB-41DC-9748-06F09AC79612}" srcId="{D6B1DE9D-1EE9-431A-AE2F-CCC23747482A}" destId="{DD703C37-A519-466B-8F15-24EBCAF99267}" srcOrd="1" destOrd="0" parTransId="{93281771-C60B-48F3-8BAB-BBF62A97A404}" sibTransId="{3AFA072B-FE4C-42D6-9840-6B1FE014F6D8}"/>
    <dgm:cxn modelId="{A1CB17C3-559D-4633-8A8A-62828FDFBD27}" type="presOf" srcId="{3AFA072B-FE4C-42D6-9840-6B1FE014F6D8}" destId="{2558420A-C670-4E85-9F9D-D29BB9E45A10}" srcOrd="0" destOrd="0" presId="urn:microsoft.com/office/officeart/2005/8/layout/equation1"/>
    <dgm:cxn modelId="{C1421339-9651-42D1-B4B0-02EE4652166F}" type="presParOf" srcId="{F59A21B3-C4B1-412E-B5B2-EA54307515BE}" destId="{56144280-5F68-4E61-936D-E528B19A2A37}" srcOrd="0" destOrd="0" presId="urn:microsoft.com/office/officeart/2005/8/layout/equation1"/>
    <dgm:cxn modelId="{B5354953-99A1-423D-8CF4-745027EBC3F9}" type="presParOf" srcId="{F59A21B3-C4B1-412E-B5B2-EA54307515BE}" destId="{48AF2607-D507-4FC1-B916-63F7F4E3367F}" srcOrd="1" destOrd="0" presId="urn:microsoft.com/office/officeart/2005/8/layout/equation1"/>
    <dgm:cxn modelId="{210D6868-D388-41AF-8DB4-B1E61CC9C273}" type="presParOf" srcId="{F59A21B3-C4B1-412E-B5B2-EA54307515BE}" destId="{06EC342E-1D4E-4225-8E9E-5C30794948E0}" srcOrd="2" destOrd="0" presId="urn:microsoft.com/office/officeart/2005/8/layout/equation1"/>
    <dgm:cxn modelId="{01AC78B3-760D-4065-9CBB-E1E9381E31D9}" type="presParOf" srcId="{F59A21B3-C4B1-412E-B5B2-EA54307515BE}" destId="{5C745208-C803-4ECC-BF54-FA64BB6CB935}" srcOrd="3" destOrd="0" presId="urn:microsoft.com/office/officeart/2005/8/layout/equation1"/>
    <dgm:cxn modelId="{91018D4A-7C03-4964-9979-9EB563BB157E}" type="presParOf" srcId="{F59A21B3-C4B1-412E-B5B2-EA54307515BE}" destId="{66AAA6B6-B813-4451-92F2-F9DFD2752D20}" srcOrd="4" destOrd="0" presId="urn:microsoft.com/office/officeart/2005/8/layout/equation1"/>
    <dgm:cxn modelId="{33CB8A9F-A1CF-429F-81F0-CD43583FD760}" type="presParOf" srcId="{F59A21B3-C4B1-412E-B5B2-EA54307515BE}" destId="{0F2FD08B-44B1-48C0-9166-096A25625ED3}" srcOrd="5" destOrd="0" presId="urn:microsoft.com/office/officeart/2005/8/layout/equation1"/>
    <dgm:cxn modelId="{54ECC678-7D0B-4B44-AE5F-3CBBE5A1176E}" type="presParOf" srcId="{F59A21B3-C4B1-412E-B5B2-EA54307515BE}" destId="{2558420A-C670-4E85-9F9D-D29BB9E45A10}" srcOrd="6" destOrd="0" presId="urn:microsoft.com/office/officeart/2005/8/layout/equation1"/>
    <dgm:cxn modelId="{9703DAF2-5639-478A-B53A-1A351936B9F6}" type="presParOf" srcId="{F59A21B3-C4B1-412E-B5B2-EA54307515BE}" destId="{171CB1D0-3724-42BB-BC26-18FF4EF18AA0}" srcOrd="7" destOrd="0" presId="urn:microsoft.com/office/officeart/2005/8/layout/equation1"/>
    <dgm:cxn modelId="{A9381C88-E117-4D58-B4F6-A6355F5837E3}" type="presParOf" srcId="{F59A21B3-C4B1-412E-B5B2-EA54307515BE}" destId="{C638F5FB-FC6D-4E70-808E-D8D15AD78D0D}"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45D74-DEE3-45B9-A910-93F2DEEE12C0}">
      <dsp:nvSpPr>
        <dsp:cNvPr id="0" name=""/>
        <dsp:cNvSpPr/>
      </dsp:nvSpPr>
      <dsp:spPr>
        <a:xfrm>
          <a:off x="742792" y="782668"/>
          <a:ext cx="1153356" cy="403977"/>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Solutions centralisées</a:t>
          </a:r>
        </a:p>
      </dsp:txBody>
      <dsp:txXfrm>
        <a:off x="754624" y="794500"/>
        <a:ext cx="1129692" cy="380313"/>
      </dsp:txXfrm>
    </dsp:sp>
    <dsp:sp modelId="{87774FDB-F5AE-49A5-9B85-5CE298E08A18}">
      <dsp:nvSpPr>
        <dsp:cNvPr id="0" name=""/>
        <dsp:cNvSpPr/>
      </dsp:nvSpPr>
      <dsp:spPr>
        <a:xfrm rot="18481819">
          <a:off x="1791745" y="762155"/>
          <a:ext cx="543884" cy="16595"/>
        </a:xfrm>
        <a:custGeom>
          <a:avLst/>
          <a:gdLst/>
          <a:ahLst/>
          <a:cxnLst/>
          <a:rect l="0" t="0" r="0" b="0"/>
          <a:pathLst>
            <a:path>
              <a:moveTo>
                <a:pt x="0" y="8297"/>
              </a:moveTo>
              <a:lnTo>
                <a:pt x="543884" y="82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2050090" y="756855"/>
        <a:ext cx="27194" cy="27194"/>
      </dsp:txXfrm>
    </dsp:sp>
    <dsp:sp modelId="{C451E3BB-2F0F-4FD4-903E-4FB7A2DEC82A}">
      <dsp:nvSpPr>
        <dsp:cNvPr id="0" name=""/>
        <dsp:cNvSpPr/>
      </dsp:nvSpPr>
      <dsp:spPr>
        <a:xfrm>
          <a:off x="2231224" y="430372"/>
          <a:ext cx="1980000" cy="251750"/>
        </a:xfrm>
        <a:prstGeom prst="roundRect">
          <a:avLst>
            <a:gd name="adj" fmla="val 10000"/>
          </a:avLst>
        </a:prstGeom>
        <a:solidFill>
          <a:srgbClr val="008FF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ECS</a:t>
          </a:r>
        </a:p>
      </dsp:txBody>
      <dsp:txXfrm>
        <a:off x="2238598" y="437746"/>
        <a:ext cx="1965252" cy="237002"/>
      </dsp:txXfrm>
    </dsp:sp>
    <dsp:sp modelId="{03B984AA-ED50-41C9-A1F5-F1EE878A19A2}">
      <dsp:nvSpPr>
        <dsp:cNvPr id="0" name=""/>
        <dsp:cNvSpPr/>
      </dsp:nvSpPr>
      <dsp:spPr>
        <a:xfrm rot="18232337">
          <a:off x="4085679" y="312468"/>
          <a:ext cx="567235" cy="16595"/>
        </a:xfrm>
        <a:custGeom>
          <a:avLst/>
          <a:gdLst/>
          <a:ahLst/>
          <a:cxnLst/>
          <a:rect l="0" t="0" r="0" b="0"/>
          <a:pathLst>
            <a:path>
              <a:moveTo>
                <a:pt x="0" y="8297"/>
              </a:moveTo>
              <a:lnTo>
                <a:pt x="567235"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55116" y="306584"/>
        <a:ext cx="28361" cy="28361"/>
      </dsp:txXfrm>
    </dsp:sp>
    <dsp:sp modelId="{B371547A-8543-4CBE-880B-1E3208B21317}">
      <dsp:nvSpPr>
        <dsp:cNvPr id="0" name=""/>
        <dsp:cNvSpPr/>
      </dsp:nvSpPr>
      <dsp:spPr>
        <a:xfrm>
          <a:off x="4527370" y="2863"/>
          <a:ext cx="2107511" cy="164839"/>
        </a:xfrm>
        <a:prstGeom prst="roundRect">
          <a:avLst>
            <a:gd name="adj" fmla="val 10000"/>
          </a:avLst>
        </a:prstGeom>
        <a:solidFill>
          <a:srgbClr val="008FF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Air/eau</a:t>
          </a:r>
        </a:p>
      </dsp:txBody>
      <dsp:txXfrm>
        <a:off x="4532198" y="7691"/>
        <a:ext cx="2097855" cy="155183"/>
      </dsp:txXfrm>
    </dsp:sp>
    <dsp:sp modelId="{FF104730-0100-4C6A-B4BD-E163414C3EE6}">
      <dsp:nvSpPr>
        <dsp:cNvPr id="0" name=""/>
        <dsp:cNvSpPr/>
      </dsp:nvSpPr>
      <dsp:spPr>
        <a:xfrm rot="19366509">
          <a:off x="4169880" y="425186"/>
          <a:ext cx="405871" cy="16595"/>
        </a:xfrm>
        <a:custGeom>
          <a:avLst/>
          <a:gdLst/>
          <a:ahLst/>
          <a:cxnLst/>
          <a:rect l="0" t="0" r="0" b="0"/>
          <a:pathLst>
            <a:path>
              <a:moveTo>
                <a:pt x="0" y="8297"/>
              </a:moveTo>
              <a:lnTo>
                <a:pt x="405871"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62669" y="423336"/>
        <a:ext cx="20293" cy="20293"/>
      </dsp:txXfrm>
    </dsp:sp>
    <dsp:sp modelId="{9147F9DF-9D02-4F0E-B914-47CDD7439253}">
      <dsp:nvSpPr>
        <dsp:cNvPr id="0" name=""/>
        <dsp:cNvSpPr/>
      </dsp:nvSpPr>
      <dsp:spPr>
        <a:xfrm flipH="1">
          <a:off x="4534407" y="228299"/>
          <a:ext cx="2107511" cy="164839"/>
        </a:xfrm>
        <a:prstGeom prst="roundRect">
          <a:avLst>
            <a:gd name="adj" fmla="val 10000"/>
          </a:avLst>
        </a:prstGeom>
        <a:solidFill>
          <a:srgbClr val="008FF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Eaux grises/eau</a:t>
          </a:r>
        </a:p>
      </dsp:txBody>
      <dsp:txXfrm>
        <a:off x="4539235" y="233127"/>
        <a:ext cx="2097855" cy="155183"/>
      </dsp:txXfrm>
    </dsp:sp>
    <dsp:sp modelId="{7B1BC9DC-413A-48E8-B56B-4EDB47F677F1}">
      <dsp:nvSpPr>
        <dsp:cNvPr id="0" name=""/>
        <dsp:cNvSpPr/>
      </dsp:nvSpPr>
      <dsp:spPr>
        <a:xfrm rot="21386533">
          <a:off x="4210913" y="537903"/>
          <a:ext cx="323806" cy="16595"/>
        </a:xfrm>
        <a:custGeom>
          <a:avLst/>
          <a:gdLst/>
          <a:ahLst/>
          <a:cxnLst/>
          <a:rect l="0" t="0" r="0" b="0"/>
          <a:pathLst>
            <a:path>
              <a:moveTo>
                <a:pt x="0" y="8297"/>
              </a:moveTo>
              <a:lnTo>
                <a:pt x="323806"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64721" y="538106"/>
        <a:ext cx="16190" cy="16190"/>
      </dsp:txXfrm>
    </dsp:sp>
    <dsp:sp modelId="{68EF2F9F-333B-4F0F-90DD-8F6B3D39C77A}">
      <dsp:nvSpPr>
        <dsp:cNvPr id="0" name=""/>
        <dsp:cNvSpPr/>
      </dsp:nvSpPr>
      <dsp:spPr>
        <a:xfrm>
          <a:off x="4534407" y="453734"/>
          <a:ext cx="2107511" cy="164839"/>
        </a:xfrm>
        <a:prstGeom prst="roundRect">
          <a:avLst>
            <a:gd name="adj" fmla="val 10000"/>
          </a:avLst>
        </a:prstGeom>
        <a:solidFill>
          <a:srgbClr val="008FF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sur capteur solaire atmosphérique</a:t>
          </a:r>
        </a:p>
      </dsp:txBody>
      <dsp:txXfrm>
        <a:off x="4539235" y="458562"/>
        <a:ext cx="2097855" cy="155183"/>
      </dsp:txXfrm>
    </dsp:sp>
    <dsp:sp modelId="{BD04EF60-F201-4302-993C-32AD5E95B271}">
      <dsp:nvSpPr>
        <dsp:cNvPr id="0" name=""/>
        <dsp:cNvSpPr/>
      </dsp:nvSpPr>
      <dsp:spPr>
        <a:xfrm rot="1945851">
          <a:off x="4181366" y="650621"/>
          <a:ext cx="382899" cy="16595"/>
        </a:xfrm>
        <a:custGeom>
          <a:avLst/>
          <a:gdLst/>
          <a:ahLst/>
          <a:cxnLst/>
          <a:rect l="0" t="0" r="0" b="0"/>
          <a:pathLst>
            <a:path>
              <a:moveTo>
                <a:pt x="0" y="8297"/>
              </a:moveTo>
              <a:lnTo>
                <a:pt x="382899"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63243" y="649346"/>
        <a:ext cx="19144" cy="19144"/>
      </dsp:txXfrm>
    </dsp:sp>
    <dsp:sp modelId="{A7DBD9E1-5C31-4803-9E8B-09EDC528D709}">
      <dsp:nvSpPr>
        <dsp:cNvPr id="0" name=""/>
        <dsp:cNvSpPr/>
      </dsp:nvSpPr>
      <dsp:spPr>
        <a:xfrm>
          <a:off x="4534407" y="679170"/>
          <a:ext cx="2107511" cy="164839"/>
        </a:xfrm>
        <a:prstGeom prst="roundRect">
          <a:avLst>
            <a:gd name="adj" fmla="val 10000"/>
          </a:avLst>
        </a:prstGeom>
        <a:solidFill>
          <a:srgbClr val="008FF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hybride</a:t>
          </a:r>
        </a:p>
      </dsp:txBody>
      <dsp:txXfrm>
        <a:off x="4539235" y="683998"/>
        <a:ext cx="2097855" cy="155183"/>
      </dsp:txXfrm>
    </dsp:sp>
    <dsp:sp modelId="{D83ABA6C-34FB-4DBB-AD03-3EA0C0F882E5}">
      <dsp:nvSpPr>
        <dsp:cNvPr id="0" name=""/>
        <dsp:cNvSpPr/>
      </dsp:nvSpPr>
      <dsp:spPr>
        <a:xfrm rot="3237371">
          <a:off x="1778954" y="1206585"/>
          <a:ext cx="569465" cy="16595"/>
        </a:xfrm>
        <a:custGeom>
          <a:avLst/>
          <a:gdLst/>
          <a:ahLst/>
          <a:cxnLst/>
          <a:rect l="0" t="0" r="0" b="0"/>
          <a:pathLst>
            <a:path>
              <a:moveTo>
                <a:pt x="0" y="8297"/>
              </a:moveTo>
              <a:lnTo>
                <a:pt x="569465" y="82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2049450" y="1200646"/>
        <a:ext cx="28473" cy="28473"/>
      </dsp:txXfrm>
    </dsp:sp>
    <dsp:sp modelId="{2F1FEEBA-1094-4C78-88D7-4E585450942C}">
      <dsp:nvSpPr>
        <dsp:cNvPr id="0" name=""/>
        <dsp:cNvSpPr/>
      </dsp:nvSpPr>
      <dsp:spPr>
        <a:xfrm>
          <a:off x="2231224" y="1309903"/>
          <a:ext cx="1980000" cy="270410"/>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Chauffage, double ou triple service</a:t>
          </a:r>
        </a:p>
      </dsp:txBody>
      <dsp:txXfrm>
        <a:off x="2239144" y="1317823"/>
        <a:ext cx="1964160" cy="254570"/>
      </dsp:txXfrm>
    </dsp:sp>
    <dsp:sp modelId="{4EF4E803-FA29-48E6-8CB5-FDD1E9A42F62}">
      <dsp:nvSpPr>
        <dsp:cNvPr id="0" name=""/>
        <dsp:cNvSpPr/>
      </dsp:nvSpPr>
      <dsp:spPr>
        <a:xfrm rot="19540749">
          <a:off x="4177805" y="1328585"/>
          <a:ext cx="383896" cy="16595"/>
        </a:xfrm>
        <a:custGeom>
          <a:avLst/>
          <a:gdLst/>
          <a:ahLst/>
          <a:cxnLst/>
          <a:rect l="0" t="0" r="0" b="0"/>
          <a:pathLst>
            <a:path>
              <a:moveTo>
                <a:pt x="0" y="8297"/>
              </a:moveTo>
              <a:lnTo>
                <a:pt x="383896"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60156" y="1327285"/>
        <a:ext cx="19194" cy="19194"/>
      </dsp:txXfrm>
    </dsp:sp>
    <dsp:sp modelId="{6BADBD42-44F8-449F-B6A7-068C29EDCE55}">
      <dsp:nvSpPr>
        <dsp:cNvPr id="0" name=""/>
        <dsp:cNvSpPr/>
      </dsp:nvSpPr>
      <dsp:spPr>
        <a:xfrm>
          <a:off x="4528283" y="1146237"/>
          <a:ext cx="2107511" cy="164839"/>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air/air (DRV)</a:t>
          </a:r>
        </a:p>
      </dsp:txBody>
      <dsp:txXfrm>
        <a:off x="4533111" y="1151065"/>
        <a:ext cx="2097855" cy="155183"/>
      </dsp:txXfrm>
    </dsp:sp>
    <dsp:sp modelId="{C56B4B3A-9D92-45C8-903C-A1B057757B2B}">
      <dsp:nvSpPr>
        <dsp:cNvPr id="0" name=""/>
        <dsp:cNvSpPr/>
      </dsp:nvSpPr>
      <dsp:spPr>
        <a:xfrm rot="18452091">
          <a:off x="4109086" y="1229536"/>
          <a:ext cx="522772" cy="16595"/>
        </a:xfrm>
        <a:custGeom>
          <a:avLst/>
          <a:gdLst/>
          <a:ahLst/>
          <a:cxnLst/>
          <a:rect l="0" t="0" r="0" b="0"/>
          <a:pathLst>
            <a:path>
              <a:moveTo>
                <a:pt x="0" y="8297"/>
              </a:moveTo>
              <a:lnTo>
                <a:pt x="522772"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57403" y="1224764"/>
        <a:ext cx="26138" cy="26138"/>
      </dsp:txXfrm>
    </dsp:sp>
    <dsp:sp modelId="{4778EAC3-3114-42D8-84BC-F15DAA0AFB0A}">
      <dsp:nvSpPr>
        <dsp:cNvPr id="0" name=""/>
        <dsp:cNvSpPr/>
      </dsp:nvSpPr>
      <dsp:spPr>
        <a:xfrm>
          <a:off x="4529721" y="948139"/>
          <a:ext cx="2107511" cy="164839"/>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air/eau</a:t>
          </a:r>
        </a:p>
      </dsp:txBody>
      <dsp:txXfrm>
        <a:off x="4534549" y="952967"/>
        <a:ext cx="2097855" cy="155183"/>
      </dsp:txXfrm>
    </dsp:sp>
    <dsp:sp modelId="{CCD5D12A-ED5C-4D0A-924F-EE1168BCEDBE}">
      <dsp:nvSpPr>
        <dsp:cNvPr id="0" name=""/>
        <dsp:cNvSpPr/>
      </dsp:nvSpPr>
      <dsp:spPr>
        <a:xfrm rot="21411185">
          <a:off x="4210986" y="1428115"/>
          <a:ext cx="316800" cy="16595"/>
        </a:xfrm>
        <a:custGeom>
          <a:avLst/>
          <a:gdLst/>
          <a:ahLst/>
          <a:cxnLst/>
          <a:rect l="0" t="0" r="0" b="0"/>
          <a:pathLst>
            <a:path>
              <a:moveTo>
                <a:pt x="0" y="8297"/>
              </a:moveTo>
              <a:lnTo>
                <a:pt x="316800"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61466" y="1428492"/>
        <a:ext cx="15840" cy="15840"/>
      </dsp:txXfrm>
    </dsp:sp>
    <dsp:sp modelId="{053C61FE-09E9-4011-B155-F0E796926CA0}">
      <dsp:nvSpPr>
        <dsp:cNvPr id="0" name=""/>
        <dsp:cNvSpPr/>
      </dsp:nvSpPr>
      <dsp:spPr>
        <a:xfrm>
          <a:off x="4527547" y="1345297"/>
          <a:ext cx="2107511" cy="164839"/>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eau /eau : sur sonde géothermique </a:t>
          </a:r>
        </a:p>
      </dsp:txBody>
      <dsp:txXfrm>
        <a:off x="4532375" y="1350125"/>
        <a:ext cx="2097855" cy="155183"/>
      </dsp:txXfrm>
    </dsp:sp>
    <dsp:sp modelId="{D57993B7-DC10-4423-B7C5-B49CC04DAF7C}">
      <dsp:nvSpPr>
        <dsp:cNvPr id="0" name=""/>
        <dsp:cNvSpPr/>
      </dsp:nvSpPr>
      <dsp:spPr>
        <a:xfrm rot="1861078">
          <a:off x="4184263" y="1533973"/>
          <a:ext cx="377106" cy="16595"/>
        </a:xfrm>
        <a:custGeom>
          <a:avLst/>
          <a:gdLst/>
          <a:ahLst/>
          <a:cxnLst/>
          <a:rect l="0" t="0" r="0" b="0"/>
          <a:pathLst>
            <a:path>
              <a:moveTo>
                <a:pt x="0" y="8297"/>
              </a:moveTo>
              <a:lnTo>
                <a:pt x="377106"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63388" y="1532843"/>
        <a:ext cx="18855" cy="18855"/>
      </dsp:txXfrm>
    </dsp:sp>
    <dsp:sp modelId="{F70E3E29-0073-4EDC-A056-672CD55D99DC}">
      <dsp:nvSpPr>
        <dsp:cNvPr id="0" name=""/>
        <dsp:cNvSpPr/>
      </dsp:nvSpPr>
      <dsp:spPr>
        <a:xfrm>
          <a:off x="4534407" y="1557014"/>
          <a:ext cx="2107511" cy="1648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eau /eau :  sur nappe aquifère </a:t>
          </a:r>
        </a:p>
      </dsp:txBody>
      <dsp:txXfrm>
        <a:off x="4539235" y="1561842"/>
        <a:ext cx="2097855" cy="155183"/>
      </dsp:txXfrm>
    </dsp:sp>
    <dsp:sp modelId="{2C61F556-79AC-4C37-B698-BE29228C2E23}">
      <dsp:nvSpPr>
        <dsp:cNvPr id="0" name=""/>
        <dsp:cNvSpPr/>
      </dsp:nvSpPr>
      <dsp:spPr>
        <a:xfrm rot="3087520">
          <a:off x="4113473" y="1639658"/>
          <a:ext cx="518685" cy="16595"/>
        </a:xfrm>
        <a:custGeom>
          <a:avLst/>
          <a:gdLst/>
          <a:ahLst/>
          <a:cxnLst/>
          <a:rect l="0" t="0" r="0" b="0"/>
          <a:pathLst>
            <a:path>
              <a:moveTo>
                <a:pt x="0" y="8297"/>
              </a:moveTo>
              <a:lnTo>
                <a:pt x="518685"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59849" y="1634988"/>
        <a:ext cx="25934" cy="25934"/>
      </dsp:txXfrm>
    </dsp:sp>
    <dsp:sp modelId="{30946233-1FB9-4BB2-AA7F-50C4918AD161}">
      <dsp:nvSpPr>
        <dsp:cNvPr id="0" name=""/>
        <dsp:cNvSpPr/>
      </dsp:nvSpPr>
      <dsp:spPr>
        <a:xfrm>
          <a:off x="4534407" y="1768383"/>
          <a:ext cx="2107511" cy="1648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absorption gaz</a:t>
          </a:r>
        </a:p>
      </dsp:txBody>
      <dsp:txXfrm>
        <a:off x="4539235" y="1773211"/>
        <a:ext cx="2097855" cy="155183"/>
      </dsp:txXfrm>
    </dsp:sp>
    <dsp:sp modelId="{9695026B-B272-4BBE-A8E2-8DA03D6865D0}">
      <dsp:nvSpPr>
        <dsp:cNvPr id="0" name=""/>
        <dsp:cNvSpPr/>
      </dsp:nvSpPr>
      <dsp:spPr>
        <a:xfrm rot="3694356">
          <a:off x="4029498" y="1741826"/>
          <a:ext cx="693673" cy="16595"/>
        </a:xfrm>
        <a:custGeom>
          <a:avLst/>
          <a:gdLst/>
          <a:ahLst/>
          <a:cxnLst/>
          <a:rect l="0" t="0" r="0" b="0"/>
          <a:pathLst>
            <a:path>
              <a:moveTo>
                <a:pt x="0" y="8297"/>
              </a:moveTo>
              <a:lnTo>
                <a:pt x="693673"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58993" y="1732782"/>
        <a:ext cx="34683" cy="34683"/>
      </dsp:txXfrm>
    </dsp:sp>
    <dsp:sp modelId="{456ECDDA-EFD3-40F6-8BA6-15E5F1264403}">
      <dsp:nvSpPr>
        <dsp:cNvPr id="0" name=""/>
        <dsp:cNvSpPr/>
      </dsp:nvSpPr>
      <dsp:spPr>
        <a:xfrm>
          <a:off x="4541444" y="1972719"/>
          <a:ext cx="2107511" cy="1648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hybride gaz</a:t>
          </a:r>
        </a:p>
      </dsp:txBody>
      <dsp:txXfrm>
        <a:off x="4546272" y="1977547"/>
        <a:ext cx="2097855" cy="155183"/>
      </dsp:txXfrm>
    </dsp:sp>
    <dsp:sp modelId="{7CF45ECB-8A08-40EE-9309-3EF23C8F1F2A}">
      <dsp:nvSpPr>
        <dsp:cNvPr id="0" name=""/>
        <dsp:cNvSpPr/>
      </dsp:nvSpPr>
      <dsp:spPr>
        <a:xfrm>
          <a:off x="730835" y="2255742"/>
          <a:ext cx="1200856" cy="403977"/>
        </a:xfrm>
        <a:prstGeom prst="roundRect">
          <a:avLst>
            <a:gd name="adj" fmla="val 10000"/>
          </a:avLst>
        </a:prstGeom>
        <a:solidFill>
          <a:srgbClr val="E45D1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Systèmes mixtes</a:t>
          </a:r>
        </a:p>
        <a:p>
          <a:pPr marL="0" lvl="0" indent="0" algn="ctr" defTabSz="355600">
            <a:lnSpc>
              <a:spcPct val="90000"/>
            </a:lnSpc>
            <a:spcBef>
              <a:spcPct val="0"/>
            </a:spcBef>
            <a:spcAft>
              <a:spcPct val="35000"/>
            </a:spcAft>
            <a:buNone/>
          </a:pPr>
          <a:r>
            <a:rPr lang="fr-FR" sz="800" kern="1200" dirty="0"/>
            <a:t>(centralisée/individuelle)</a:t>
          </a:r>
        </a:p>
      </dsp:txBody>
      <dsp:txXfrm>
        <a:off x="742667" y="2267574"/>
        <a:ext cx="1177192" cy="380313"/>
      </dsp:txXfrm>
    </dsp:sp>
    <dsp:sp modelId="{71430435-1DB7-434D-8C49-3EED42CA73B8}">
      <dsp:nvSpPr>
        <dsp:cNvPr id="0" name=""/>
        <dsp:cNvSpPr/>
      </dsp:nvSpPr>
      <dsp:spPr>
        <a:xfrm rot="35329">
          <a:off x="1931683" y="2450989"/>
          <a:ext cx="302692" cy="16595"/>
        </a:xfrm>
        <a:custGeom>
          <a:avLst/>
          <a:gdLst/>
          <a:ahLst/>
          <a:cxnLst/>
          <a:rect l="0" t="0" r="0" b="0"/>
          <a:pathLst>
            <a:path>
              <a:moveTo>
                <a:pt x="0" y="8297"/>
              </a:moveTo>
              <a:lnTo>
                <a:pt x="302692" y="82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2075462" y="2451719"/>
        <a:ext cx="15134" cy="15134"/>
      </dsp:txXfrm>
    </dsp:sp>
    <dsp:sp modelId="{79273475-30A7-4426-8BFD-13B20F82667F}">
      <dsp:nvSpPr>
        <dsp:cNvPr id="0" name=""/>
        <dsp:cNvSpPr/>
      </dsp:nvSpPr>
      <dsp:spPr>
        <a:xfrm>
          <a:off x="2234367" y="2339317"/>
          <a:ext cx="1980000" cy="243049"/>
        </a:xfrm>
        <a:prstGeom prst="roundRect">
          <a:avLst>
            <a:gd name="adj" fmla="val 10000"/>
          </a:avLst>
        </a:prstGeom>
        <a:solidFill>
          <a:srgbClr val="E45D1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Chauffage, double ou triple service</a:t>
          </a:r>
        </a:p>
      </dsp:txBody>
      <dsp:txXfrm>
        <a:off x="2241486" y="2346436"/>
        <a:ext cx="1965762" cy="228811"/>
      </dsp:txXfrm>
    </dsp:sp>
    <dsp:sp modelId="{CC318B44-0EE7-497C-889C-1F3CA5426819}">
      <dsp:nvSpPr>
        <dsp:cNvPr id="0" name=""/>
        <dsp:cNvSpPr/>
      </dsp:nvSpPr>
      <dsp:spPr>
        <a:xfrm rot="20131121">
          <a:off x="4198603" y="2379881"/>
          <a:ext cx="350695" cy="16595"/>
        </a:xfrm>
        <a:custGeom>
          <a:avLst/>
          <a:gdLst/>
          <a:ahLst/>
          <a:cxnLst/>
          <a:rect l="0" t="0" r="0" b="0"/>
          <a:pathLst>
            <a:path>
              <a:moveTo>
                <a:pt x="0" y="8297"/>
              </a:moveTo>
              <a:lnTo>
                <a:pt x="350695"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65184" y="2379411"/>
        <a:ext cx="17534" cy="17534"/>
      </dsp:txXfrm>
    </dsp:sp>
    <dsp:sp modelId="{B7789738-D695-4ED0-8BA8-95EF4CB5CE8E}">
      <dsp:nvSpPr>
        <dsp:cNvPr id="0" name=""/>
        <dsp:cNvSpPr/>
      </dsp:nvSpPr>
      <dsp:spPr>
        <a:xfrm>
          <a:off x="4533534" y="2233095"/>
          <a:ext cx="2107511" cy="164839"/>
        </a:xfrm>
        <a:prstGeom prst="roundRect">
          <a:avLst>
            <a:gd name="adj" fmla="val 10000"/>
          </a:avLst>
        </a:prstGeom>
        <a:solidFill>
          <a:srgbClr val="E45D1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individuelle sur boucle d'eau tempérée collective</a:t>
          </a:r>
        </a:p>
      </dsp:txBody>
      <dsp:txXfrm>
        <a:off x="4538362" y="2237923"/>
        <a:ext cx="2097855" cy="155183"/>
      </dsp:txXfrm>
    </dsp:sp>
    <dsp:sp modelId="{A5321DEB-1AEE-4040-9E83-1A1C9CB18A89}">
      <dsp:nvSpPr>
        <dsp:cNvPr id="0" name=""/>
        <dsp:cNvSpPr/>
      </dsp:nvSpPr>
      <dsp:spPr>
        <a:xfrm rot="1156132">
          <a:off x="4204922" y="2508188"/>
          <a:ext cx="337234" cy="16595"/>
        </a:xfrm>
        <a:custGeom>
          <a:avLst/>
          <a:gdLst/>
          <a:ahLst/>
          <a:cxnLst/>
          <a:rect l="0" t="0" r="0" b="0"/>
          <a:pathLst>
            <a:path>
              <a:moveTo>
                <a:pt x="0" y="8297"/>
              </a:moveTo>
              <a:lnTo>
                <a:pt x="337234"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365108" y="2508055"/>
        <a:ext cx="16861" cy="16861"/>
      </dsp:txXfrm>
    </dsp:sp>
    <dsp:sp modelId="{8CD7B690-6EA4-4013-BAC4-05F00E2C13BC}">
      <dsp:nvSpPr>
        <dsp:cNvPr id="0" name=""/>
        <dsp:cNvSpPr/>
      </dsp:nvSpPr>
      <dsp:spPr>
        <a:xfrm>
          <a:off x="4532710" y="2435480"/>
          <a:ext cx="2107511" cy="273299"/>
        </a:xfrm>
        <a:prstGeom prst="roundRect">
          <a:avLst>
            <a:gd name="adj" fmla="val 10000"/>
          </a:avLst>
        </a:prstGeom>
        <a:solidFill>
          <a:srgbClr val="E45D1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CET individuelle sur retour de boucle d'eau chauffage + PAC collective chauffage </a:t>
          </a:r>
        </a:p>
      </dsp:txBody>
      <dsp:txXfrm>
        <a:off x="4540715" y="2443485"/>
        <a:ext cx="2091501" cy="257289"/>
      </dsp:txXfrm>
    </dsp:sp>
    <dsp:sp modelId="{BDF92487-78CC-48F6-8871-D3BF76BB22AD}">
      <dsp:nvSpPr>
        <dsp:cNvPr id="0" name=""/>
        <dsp:cNvSpPr/>
      </dsp:nvSpPr>
      <dsp:spPr>
        <a:xfrm>
          <a:off x="718877" y="3367364"/>
          <a:ext cx="1187686" cy="403977"/>
        </a:xfrm>
        <a:prstGeom prst="roundRect">
          <a:avLst>
            <a:gd name="adj" fmla="val 10000"/>
          </a:avLst>
        </a:prstGeom>
        <a:solidFill>
          <a:srgbClr val="009A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Solutions individuelles</a:t>
          </a:r>
        </a:p>
      </dsp:txBody>
      <dsp:txXfrm>
        <a:off x="730709" y="3379196"/>
        <a:ext cx="1164022" cy="380313"/>
      </dsp:txXfrm>
    </dsp:sp>
    <dsp:sp modelId="{E8C5C41F-6AF8-45AA-8A5D-BCB60052E9DA}">
      <dsp:nvSpPr>
        <dsp:cNvPr id="0" name=""/>
        <dsp:cNvSpPr/>
      </dsp:nvSpPr>
      <dsp:spPr>
        <a:xfrm rot="18083027">
          <a:off x="1744965" y="3273185"/>
          <a:ext cx="674408" cy="16595"/>
        </a:xfrm>
        <a:custGeom>
          <a:avLst/>
          <a:gdLst/>
          <a:ahLst/>
          <a:cxnLst/>
          <a:rect l="0" t="0" r="0" b="0"/>
          <a:pathLst>
            <a:path>
              <a:moveTo>
                <a:pt x="0" y="8297"/>
              </a:moveTo>
              <a:lnTo>
                <a:pt x="674408" y="82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2065309" y="3264622"/>
        <a:ext cx="33720" cy="33720"/>
      </dsp:txXfrm>
    </dsp:sp>
    <dsp:sp modelId="{6DFA4119-073D-4B1C-8504-CC54DD5FF93D}">
      <dsp:nvSpPr>
        <dsp:cNvPr id="0" name=""/>
        <dsp:cNvSpPr/>
      </dsp:nvSpPr>
      <dsp:spPr>
        <a:xfrm>
          <a:off x="2257774" y="2875280"/>
          <a:ext cx="1980000" cy="236662"/>
        </a:xfrm>
        <a:prstGeom prst="roundRect">
          <a:avLst>
            <a:gd name="adj" fmla="val 10000"/>
          </a:avLst>
        </a:prstGeom>
        <a:solidFill>
          <a:srgbClr val="009A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a:t>ECS</a:t>
          </a:r>
        </a:p>
      </dsp:txBody>
      <dsp:txXfrm>
        <a:off x="2264706" y="2882212"/>
        <a:ext cx="1966136" cy="222798"/>
      </dsp:txXfrm>
    </dsp:sp>
    <dsp:sp modelId="{4B60A326-60E8-4FB8-8755-D3F10689155D}">
      <dsp:nvSpPr>
        <dsp:cNvPr id="0" name=""/>
        <dsp:cNvSpPr/>
      </dsp:nvSpPr>
      <dsp:spPr>
        <a:xfrm rot="1132815">
          <a:off x="4229275" y="3036429"/>
          <a:ext cx="315925" cy="16595"/>
        </a:xfrm>
        <a:custGeom>
          <a:avLst/>
          <a:gdLst/>
          <a:ahLst/>
          <a:cxnLst/>
          <a:rect l="0" t="0" r="0" b="0"/>
          <a:pathLst>
            <a:path>
              <a:moveTo>
                <a:pt x="0" y="8297"/>
              </a:moveTo>
              <a:lnTo>
                <a:pt x="315925"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79340" y="3036829"/>
        <a:ext cx="15796" cy="15796"/>
      </dsp:txXfrm>
    </dsp:sp>
    <dsp:sp modelId="{B806FF40-5AD3-4278-9E28-E42AED602D53}">
      <dsp:nvSpPr>
        <dsp:cNvPr id="0" name=""/>
        <dsp:cNvSpPr/>
      </dsp:nvSpPr>
      <dsp:spPr>
        <a:xfrm>
          <a:off x="4536702" y="3013423"/>
          <a:ext cx="2107511" cy="164839"/>
        </a:xfrm>
        <a:prstGeom prst="roundRect">
          <a:avLst>
            <a:gd name="adj" fmla="val 10000"/>
          </a:avLst>
        </a:prstGeom>
        <a:solidFill>
          <a:srgbClr val="009A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CET air/eau</a:t>
          </a:r>
        </a:p>
      </dsp:txBody>
      <dsp:txXfrm>
        <a:off x="4541530" y="3018251"/>
        <a:ext cx="2097855" cy="155183"/>
      </dsp:txXfrm>
    </dsp:sp>
    <dsp:sp modelId="{346D2A5A-41EF-4F99-98F6-9C6C2E4905AC}">
      <dsp:nvSpPr>
        <dsp:cNvPr id="0" name=""/>
        <dsp:cNvSpPr/>
      </dsp:nvSpPr>
      <dsp:spPr>
        <a:xfrm rot="20546817">
          <a:off x="4230464" y="2937966"/>
          <a:ext cx="313991" cy="16595"/>
        </a:xfrm>
        <a:custGeom>
          <a:avLst/>
          <a:gdLst/>
          <a:ahLst/>
          <a:cxnLst/>
          <a:rect l="0" t="0" r="0" b="0"/>
          <a:pathLst>
            <a:path>
              <a:moveTo>
                <a:pt x="0" y="8297"/>
              </a:moveTo>
              <a:lnTo>
                <a:pt x="313991"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79610" y="2938414"/>
        <a:ext cx="15699" cy="15699"/>
      </dsp:txXfrm>
    </dsp:sp>
    <dsp:sp modelId="{AE471EF2-0E98-41AD-8905-CBE4606EEA68}">
      <dsp:nvSpPr>
        <dsp:cNvPr id="0" name=""/>
        <dsp:cNvSpPr/>
      </dsp:nvSpPr>
      <dsp:spPr>
        <a:xfrm>
          <a:off x="4537146" y="2816496"/>
          <a:ext cx="2107511" cy="164839"/>
        </a:xfrm>
        <a:prstGeom prst="roundRect">
          <a:avLst>
            <a:gd name="adj" fmla="val 10000"/>
          </a:avLst>
        </a:prstGeom>
        <a:solidFill>
          <a:srgbClr val="009A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CET air extrait/eau</a:t>
          </a:r>
        </a:p>
      </dsp:txBody>
      <dsp:txXfrm>
        <a:off x="4541974" y="2821324"/>
        <a:ext cx="2097855" cy="155183"/>
      </dsp:txXfrm>
    </dsp:sp>
    <dsp:sp modelId="{FFFEFA21-595F-44A2-BAC4-F1115EB19C18}">
      <dsp:nvSpPr>
        <dsp:cNvPr id="0" name=""/>
        <dsp:cNvSpPr/>
      </dsp:nvSpPr>
      <dsp:spPr>
        <a:xfrm rot="19640029">
          <a:off x="1873493" y="3448206"/>
          <a:ext cx="418158" cy="16595"/>
        </a:xfrm>
        <a:custGeom>
          <a:avLst/>
          <a:gdLst/>
          <a:ahLst/>
          <a:cxnLst/>
          <a:rect l="0" t="0" r="0" b="0"/>
          <a:pathLst>
            <a:path>
              <a:moveTo>
                <a:pt x="0" y="8297"/>
              </a:moveTo>
              <a:lnTo>
                <a:pt x="418158" y="82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2072119" y="3446050"/>
        <a:ext cx="20907" cy="20907"/>
      </dsp:txXfrm>
    </dsp:sp>
    <dsp:sp modelId="{D9B56EC2-134D-45E5-90D4-6606936E714B}">
      <dsp:nvSpPr>
        <dsp:cNvPr id="0" name=""/>
        <dsp:cNvSpPr/>
      </dsp:nvSpPr>
      <dsp:spPr>
        <a:xfrm>
          <a:off x="2258582" y="3223303"/>
          <a:ext cx="1980000" cy="240702"/>
        </a:xfrm>
        <a:prstGeom prst="roundRect">
          <a:avLst>
            <a:gd name="adj" fmla="val 10000"/>
          </a:avLst>
        </a:prstGeom>
        <a:solidFill>
          <a:srgbClr val="00D0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Chauffage et froid</a:t>
          </a:r>
        </a:p>
      </dsp:txBody>
      <dsp:txXfrm>
        <a:off x="2265632" y="3230353"/>
        <a:ext cx="1965900" cy="226602"/>
      </dsp:txXfrm>
    </dsp:sp>
    <dsp:sp modelId="{EFD47A81-2F14-4CB0-BA00-D772974D220C}">
      <dsp:nvSpPr>
        <dsp:cNvPr id="0" name=""/>
        <dsp:cNvSpPr/>
      </dsp:nvSpPr>
      <dsp:spPr>
        <a:xfrm rot="40772">
          <a:off x="4238571" y="3337154"/>
          <a:ext cx="303158" cy="16595"/>
        </a:xfrm>
        <a:custGeom>
          <a:avLst/>
          <a:gdLst/>
          <a:ahLst/>
          <a:cxnLst/>
          <a:rect l="0" t="0" r="0" b="0"/>
          <a:pathLst>
            <a:path>
              <a:moveTo>
                <a:pt x="0" y="8297"/>
              </a:moveTo>
              <a:lnTo>
                <a:pt x="303158"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82572" y="3337873"/>
        <a:ext cx="15157" cy="15157"/>
      </dsp:txXfrm>
    </dsp:sp>
    <dsp:sp modelId="{6C5B0D9D-42F7-4E62-9276-E602B723CD04}">
      <dsp:nvSpPr>
        <dsp:cNvPr id="0" name=""/>
        <dsp:cNvSpPr/>
      </dsp:nvSpPr>
      <dsp:spPr>
        <a:xfrm>
          <a:off x="4541719" y="3264830"/>
          <a:ext cx="2107511" cy="164839"/>
        </a:xfrm>
        <a:prstGeom prst="roundRect">
          <a:avLst>
            <a:gd name="adj" fmla="val 10000"/>
          </a:avLst>
        </a:prstGeom>
        <a:solidFill>
          <a:srgbClr val="00D0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air/air mono-split et multi-split</a:t>
          </a:r>
        </a:p>
      </dsp:txBody>
      <dsp:txXfrm>
        <a:off x="4546547" y="3269658"/>
        <a:ext cx="2097855" cy="155183"/>
      </dsp:txXfrm>
    </dsp:sp>
    <dsp:sp modelId="{0DCA1FC1-0899-4A7A-910B-F1F545FF7A8C}">
      <dsp:nvSpPr>
        <dsp:cNvPr id="0" name=""/>
        <dsp:cNvSpPr/>
      </dsp:nvSpPr>
      <dsp:spPr>
        <a:xfrm rot="1995664">
          <a:off x="1872010" y="3676736"/>
          <a:ext cx="421843" cy="16595"/>
        </a:xfrm>
        <a:custGeom>
          <a:avLst/>
          <a:gdLst/>
          <a:ahLst/>
          <a:cxnLst/>
          <a:rect l="0" t="0" r="0" b="0"/>
          <a:pathLst>
            <a:path>
              <a:moveTo>
                <a:pt x="0" y="8297"/>
              </a:moveTo>
              <a:lnTo>
                <a:pt x="421843" y="82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072386" y="3674488"/>
        <a:ext cx="21092" cy="21092"/>
      </dsp:txXfrm>
    </dsp:sp>
    <dsp:sp modelId="{5232CABB-1156-4F81-BB12-F91EC25EEBD2}">
      <dsp:nvSpPr>
        <dsp:cNvPr id="0" name=""/>
        <dsp:cNvSpPr/>
      </dsp:nvSpPr>
      <dsp:spPr>
        <a:xfrm>
          <a:off x="2259301" y="3671264"/>
          <a:ext cx="1980000" cy="258901"/>
        </a:xfrm>
        <a:prstGeom prst="roundRect">
          <a:avLst>
            <a:gd name="adj" fmla="val 10000"/>
          </a:avLst>
        </a:prstGeom>
        <a:solidFill>
          <a:srgbClr val="009A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Chauffage, double ou triple service</a:t>
          </a:r>
        </a:p>
      </dsp:txBody>
      <dsp:txXfrm>
        <a:off x="2266884" y="3678847"/>
        <a:ext cx="1964834" cy="243735"/>
      </dsp:txXfrm>
    </dsp:sp>
    <dsp:sp modelId="{2DA4BA74-FC42-43EE-9DB7-F53C278A8F36}">
      <dsp:nvSpPr>
        <dsp:cNvPr id="0" name=""/>
        <dsp:cNvSpPr/>
      </dsp:nvSpPr>
      <dsp:spPr>
        <a:xfrm rot="19559739">
          <a:off x="4207463" y="3688294"/>
          <a:ext cx="372363" cy="16595"/>
        </a:xfrm>
        <a:custGeom>
          <a:avLst/>
          <a:gdLst/>
          <a:ahLst/>
          <a:cxnLst/>
          <a:rect l="0" t="0" r="0" b="0"/>
          <a:pathLst>
            <a:path>
              <a:moveTo>
                <a:pt x="0" y="8297"/>
              </a:moveTo>
              <a:lnTo>
                <a:pt x="372363"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384336" y="3687282"/>
        <a:ext cx="18618" cy="18618"/>
      </dsp:txXfrm>
    </dsp:sp>
    <dsp:sp modelId="{7D701F67-4387-463D-B554-4D62A39DA794}">
      <dsp:nvSpPr>
        <dsp:cNvPr id="0" name=""/>
        <dsp:cNvSpPr/>
      </dsp:nvSpPr>
      <dsp:spPr>
        <a:xfrm>
          <a:off x="4547989" y="3510049"/>
          <a:ext cx="2107511" cy="164839"/>
        </a:xfrm>
        <a:prstGeom prst="roundRect">
          <a:avLst>
            <a:gd name="adj" fmla="val 10000"/>
          </a:avLst>
        </a:prstGeom>
        <a:solidFill>
          <a:srgbClr val="009A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Air/Eau </a:t>
          </a:r>
        </a:p>
      </dsp:txBody>
      <dsp:txXfrm>
        <a:off x="4552817" y="3514877"/>
        <a:ext cx="2097855" cy="155183"/>
      </dsp:txXfrm>
    </dsp:sp>
    <dsp:sp modelId="{EECAB5ED-5AAA-4FB9-91BD-07A048CBAFA1}">
      <dsp:nvSpPr>
        <dsp:cNvPr id="0" name=""/>
        <dsp:cNvSpPr/>
      </dsp:nvSpPr>
      <dsp:spPr>
        <a:xfrm rot="68351">
          <a:off x="4239271" y="3795465"/>
          <a:ext cx="306623" cy="16595"/>
        </a:xfrm>
        <a:custGeom>
          <a:avLst/>
          <a:gdLst/>
          <a:ahLst/>
          <a:cxnLst/>
          <a:rect l="0" t="0" r="0" b="0"/>
          <a:pathLst>
            <a:path>
              <a:moveTo>
                <a:pt x="0" y="8297"/>
              </a:moveTo>
              <a:lnTo>
                <a:pt x="306623"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384917" y="3796097"/>
        <a:ext cx="15331" cy="15331"/>
      </dsp:txXfrm>
    </dsp:sp>
    <dsp:sp modelId="{C8E36855-CA82-441C-85ED-481C37D19AE2}">
      <dsp:nvSpPr>
        <dsp:cNvPr id="0" name=""/>
        <dsp:cNvSpPr/>
      </dsp:nvSpPr>
      <dsp:spPr>
        <a:xfrm>
          <a:off x="4545864" y="3724391"/>
          <a:ext cx="2107511" cy="164839"/>
        </a:xfrm>
        <a:prstGeom prst="roundRect">
          <a:avLst>
            <a:gd name="adj" fmla="val 10000"/>
          </a:avLst>
        </a:prstGeom>
        <a:solidFill>
          <a:srgbClr val="009A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air/air gainable</a:t>
          </a:r>
        </a:p>
      </dsp:txBody>
      <dsp:txXfrm>
        <a:off x="4550692" y="3729219"/>
        <a:ext cx="2097855" cy="155183"/>
      </dsp:txXfrm>
    </dsp:sp>
    <dsp:sp modelId="{9ABA36CF-43C1-436B-9191-D484618F44C2}">
      <dsp:nvSpPr>
        <dsp:cNvPr id="0" name=""/>
        <dsp:cNvSpPr/>
      </dsp:nvSpPr>
      <dsp:spPr>
        <a:xfrm rot="1987571">
          <a:off x="4209214" y="3893581"/>
          <a:ext cx="370235" cy="16595"/>
        </a:xfrm>
        <a:custGeom>
          <a:avLst/>
          <a:gdLst/>
          <a:ahLst/>
          <a:cxnLst/>
          <a:rect l="0" t="0" r="0" b="0"/>
          <a:pathLst>
            <a:path>
              <a:moveTo>
                <a:pt x="0" y="8297"/>
              </a:moveTo>
              <a:lnTo>
                <a:pt x="370235"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385076" y="3892623"/>
        <a:ext cx="18511" cy="18511"/>
      </dsp:txXfrm>
    </dsp:sp>
    <dsp:sp modelId="{908221B9-1D98-43A8-9089-C96627AADFF7}">
      <dsp:nvSpPr>
        <dsp:cNvPr id="0" name=""/>
        <dsp:cNvSpPr/>
      </dsp:nvSpPr>
      <dsp:spPr>
        <a:xfrm>
          <a:off x="4549362" y="3920624"/>
          <a:ext cx="2107511" cy="164839"/>
        </a:xfrm>
        <a:prstGeom prst="roundRect">
          <a:avLst>
            <a:gd name="adj" fmla="val 10000"/>
          </a:avLst>
        </a:prstGeom>
        <a:solidFill>
          <a:srgbClr val="009A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 extrait/eau</a:t>
          </a:r>
        </a:p>
      </dsp:txBody>
      <dsp:txXfrm>
        <a:off x="4554190" y="3925452"/>
        <a:ext cx="2097855" cy="155183"/>
      </dsp:txXfrm>
    </dsp:sp>
    <dsp:sp modelId="{57C181B1-E5D1-4CC9-B25F-08C4CAEF6450}">
      <dsp:nvSpPr>
        <dsp:cNvPr id="0" name=""/>
        <dsp:cNvSpPr/>
      </dsp:nvSpPr>
      <dsp:spPr>
        <a:xfrm rot="3790792">
          <a:off x="1696110" y="3903277"/>
          <a:ext cx="766945" cy="16595"/>
        </a:xfrm>
        <a:custGeom>
          <a:avLst/>
          <a:gdLst/>
          <a:ahLst/>
          <a:cxnLst/>
          <a:rect l="0" t="0" r="0" b="0"/>
          <a:pathLst>
            <a:path>
              <a:moveTo>
                <a:pt x="0" y="8297"/>
              </a:moveTo>
              <a:lnTo>
                <a:pt x="766945" y="82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2060410" y="3892401"/>
        <a:ext cx="38347" cy="38347"/>
      </dsp:txXfrm>
    </dsp:sp>
    <dsp:sp modelId="{5750905E-BDD3-4D06-9CAC-543189CBF31B}">
      <dsp:nvSpPr>
        <dsp:cNvPr id="0" name=""/>
        <dsp:cNvSpPr/>
      </dsp:nvSpPr>
      <dsp:spPr>
        <a:xfrm>
          <a:off x="2252603" y="4126472"/>
          <a:ext cx="1980000" cy="254647"/>
        </a:xfrm>
        <a:prstGeom prst="roundRect">
          <a:avLst>
            <a:gd name="adj" fmla="val 10000"/>
          </a:avLst>
        </a:prstGeom>
        <a:solidFill>
          <a:srgbClr val="00D0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ECS et chauffage/refroidissement partiel</a:t>
          </a:r>
        </a:p>
      </dsp:txBody>
      <dsp:txXfrm>
        <a:off x="2260061" y="4133930"/>
        <a:ext cx="1965084" cy="239731"/>
      </dsp:txXfrm>
    </dsp:sp>
    <dsp:sp modelId="{98E56215-61EF-4B2B-A34C-7D29AA8A4276}">
      <dsp:nvSpPr>
        <dsp:cNvPr id="0" name=""/>
        <dsp:cNvSpPr/>
      </dsp:nvSpPr>
      <dsp:spPr>
        <a:xfrm rot="15247">
          <a:off x="4232602" y="4246214"/>
          <a:ext cx="322434" cy="16595"/>
        </a:xfrm>
        <a:custGeom>
          <a:avLst/>
          <a:gdLst/>
          <a:ahLst/>
          <a:cxnLst/>
          <a:rect l="0" t="0" r="0" b="0"/>
          <a:pathLst>
            <a:path>
              <a:moveTo>
                <a:pt x="0" y="8297"/>
              </a:moveTo>
              <a:lnTo>
                <a:pt x="322434"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85758" y="4246450"/>
        <a:ext cx="16121" cy="16121"/>
      </dsp:txXfrm>
    </dsp:sp>
    <dsp:sp modelId="{C5C39730-6A0B-4EDA-BC76-14CD15A7B2DE}">
      <dsp:nvSpPr>
        <dsp:cNvPr id="0" name=""/>
        <dsp:cNvSpPr/>
      </dsp:nvSpPr>
      <dsp:spPr>
        <a:xfrm>
          <a:off x="4555034" y="4172807"/>
          <a:ext cx="2107511" cy="164839"/>
        </a:xfrm>
        <a:prstGeom prst="roundRect">
          <a:avLst>
            <a:gd name="adj" fmla="val 10000"/>
          </a:avLst>
        </a:prstGeom>
        <a:solidFill>
          <a:srgbClr val="00D0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CET ECS air/eau avec capacité chauffage partiel</a:t>
          </a:r>
        </a:p>
      </dsp:txBody>
      <dsp:txXfrm>
        <a:off x="4559862" y="4177635"/>
        <a:ext cx="2097855" cy="1551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45D74-DEE3-45B9-A910-93F2DEEE12C0}">
      <dsp:nvSpPr>
        <dsp:cNvPr id="0" name=""/>
        <dsp:cNvSpPr/>
      </dsp:nvSpPr>
      <dsp:spPr>
        <a:xfrm>
          <a:off x="742792" y="782668"/>
          <a:ext cx="1153356" cy="403977"/>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Solutions centralisées</a:t>
          </a:r>
        </a:p>
      </dsp:txBody>
      <dsp:txXfrm>
        <a:off x="754624" y="794500"/>
        <a:ext cx="1129692" cy="380313"/>
      </dsp:txXfrm>
    </dsp:sp>
    <dsp:sp modelId="{87774FDB-F5AE-49A5-9B85-5CE298E08A18}">
      <dsp:nvSpPr>
        <dsp:cNvPr id="0" name=""/>
        <dsp:cNvSpPr/>
      </dsp:nvSpPr>
      <dsp:spPr>
        <a:xfrm rot="18481819">
          <a:off x="1791745" y="762155"/>
          <a:ext cx="543884" cy="16595"/>
        </a:xfrm>
        <a:custGeom>
          <a:avLst/>
          <a:gdLst/>
          <a:ahLst/>
          <a:cxnLst/>
          <a:rect l="0" t="0" r="0" b="0"/>
          <a:pathLst>
            <a:path>
              <a:moveTo>
                <a:pt x="0" y="8297"/>
              </a:moveTo>
              <a:lnTo>
                <a:pt x="543884" y="82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2050090" y="756855"/>
        <a:ext cx="27194" cy="27194"/>
      </dsp:txXfrm>
    </dsp:sp>
    <dsp:sp modelId="{C451E3BB-2F0F-4FD4-903E-4FB7A2DEC82A}">
      <dsp:nvSpPr>
        <dsp:cNvPr id="0" name=""/>
        <dsp:cNvSpPr/>
      </dsp:nvSpPr>
      <dsp:spPr>
        <a:xfrm>
          <a:off x="2231224" y="430372"/>
          <a:ext cx="1980000" cy="251750"/>
        </a:xfrm>
        <a:prstGeom prst="roundRect">
          <a:avLst>
            <a:gd name="adj" fmla="val 10000"/>
          </a:avLst>
        </a:prstGeom>
        <a:solidFill>
          <a:srgbClr val="008FF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ECS</a:t>
          </a:r>
        </a:p>
      </dsp:txBody>
      <dsp:txXfrm>
        <a:off x="2238598" y="437746"/>
        <a:ext cx="1965252" cy="237002"/>
      </dsp:txXfrm>
    </dsp:sp>
    <dsp:sp modelId="{03B984AA-ED50-41C9-A1F5-F1EE878A19A2}">
      <dsp:nvSpPr>
        <dsp:cNvPr id="0" name=""/>
        <dsp:cNvSpPr/>
      </dsp:nvSpPr>
      <dsp:spPr>
        <a:xfrm rot="18232337">
          <a:off x="4085679" y="312468"/>
          <a:ext cx="567235" cy="16595"/>
        </a:xfrm>
        <a:custGeom>
          <a:avLst/>
          <a:gdLst/>
          <a:ahLst/>
          <a:cxnLst/>
          <a:rect l="0" t="0" r="0" b="0"/>
          <a:pathLst>
            <a:path>
              <a:moveTo>
                <a:pt x="0" y="8297"/>
              </a:moveTo>
              <a:lnTo>
                <a:pt x="567235"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55116" y="306584"/>
        <a:ext cx="28361" cy="28361"/>
      </dsp:txXfrm>
    </dsp:sp>
    <dsp:sp modelId="{B371547A-8543-4CBE-880B-1E3208B21317}">
      <dsp:nvSpPr>
        <dsp:cNvPr id="0" name=""/>
        <dsp:cNvSpPr/>
      </dsp:nvSpPr>
      <dsp:spPr>
        <a:xfrm>
          <a:off x="4527370" y="2863"/>
          <a:ext cx="2107511" cy="164839"/>
        </a:xfrm>
        <a:prstGeom prst="roundRect">
          <a:avLst>
            <a:gd name="adj" fmla="val 10000"/>
          </a:avLst>
        </a:prstGeom>
        <a:solidFill>
          <a:srgbClr val="008FF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Air/eau</a:t>
          </a:r>
        </a:p>
      </dsp:txBody>
      <dsp:txXfrm>
        <a:off x="4532198" y="7691"/>
        <a:ext cx="2097855" cy="155183"/>
      </dsp:txXfrm>
    </dsp:sp>
    <dsp:sp modelId="{FF104730-0100-4C6A-B4BD-E163414C3EE6}">
      <dsp:nvSpPr>
        <dsp:cNvPr id="0" name=""/>
        <dsp:cNvSpPr/>
      </dsp:nvSpPr>
      <dsp:spPr>
        <a:xfrm rot="19366509">
          <a:off x="4169880" y="425186"/>
          <a:ext cx="405871" cy="16595"/>
        </a:xfrm>
        <a:custGeom>
          <a:avLst/>
          <a:gdLst/>
          <a:ahLst/>
          <a:cxnLst/>
          <a:rect l="0" t="0" r="0" b="0"/>
          <a:pathLst>
            <a:path>
              <a:moveTo>
                <a:pt x="0" y="8297"/>
              </a:moveTo>
              <a:lnTo>
                <a:pt x="405871"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62669" y="423336"/>
        <a:ext cx="20293" cy="20293"/>
      </dsp:txXfrm>
    </dsp:sp>
    <dsp:sp modelId="{9147F9DF-9D02-4F0E-B914-47CDD7439253}">
      <dsp:nvSpPr>
        <dsp:cNvPr id="0" name=""/>
        <dsp:cNvSpPr/>
      </dsp:nvSpPr>
      <dsp:spPr>
        <a:xfrm flipH="1">
          <a:off x="4534407" y="228299"/>
          <a:ext cx="2107511" cy="164839"/>
        </a:xfrm>
        <a:prstGeom prst="roundRect">
          <a:avLst>
            <a:gd name="adj" fmla="val 10000"/>
          </a:avLst>
        </a:prstGeom>
        <a:solidFill>
          <a:srgbClr val="008FF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Eaux grises/eau</a:t>
          </a:r>
        </a:p>
      </dsp:txBody>
      <dsp:txXfrm>
        <a:off x="4539235" y="233127"/>
        <a:ext cx="2097855" cy="155183"/>
      </dsp:txXfrm>
    </dsp:sp>
    <dsp:sp modelId="{7B1BC9DC-413A-48E8-B56B-4EDB47F677F1}">
      <dsp:nvSpPr>
        <dsp:cNvPr id="0" name=""/>
        <dsp:cNvSpPr/>
      </dsp:nvSpPr>
      <dsp:spPr>
        <a:xfrm rot="21386533">
          <a:off x="4210913" y="537903"/>
          <a:ext cx="323806" cy="16595"/>
        </a:xfrm>
        <a:custGeom>
          <a:avLst/>
          <a:gdLst/>
          <a:ahLst/>
          <a:cxnLst/>
          <a:rect l="0" t="0" r="0" b="0"/>
          <a:pathLst>
            <a:path>
              <a:moveTo>
                <a:pt x="0" y="8297"/>
              </a:moveTo>
              <a:lnTo>
                <a:pt x="323806"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64721" y="538106"/>
        <a:ext cx="16190" cy="16190"/>
      </dsp:txXfrm>
    </dsp:sp>
    <dsp:sp modelId="{68EF2F9F-333B-4F0F-90DD-8F6B3D39C77A}">
      <dsp:nvSpPr>
        <dsp:cNvPr id="0" name=""/>
        <dsp:cNvSpPr/>
      </dsp:nvSpPr>
      <dsp:spPr>
        <a:xfrm>
          <a:off x="4534407" y="453734"/>
          <a:ext cx="2107511" cy="164839"/>
        </a:xfrm>
        <a:prstGeom prst="roundRect">
          <a:avLst>
            <a:gd name="adj" fmla="val 10000"/>
          </a:avLst>
        </a:prstGeom>
        <a:solidFill>
          <a:srgbClr val="008FF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sur capteur solaire atmosphérique</a:t>
          </a:r>
        </a:p>
      </dsp:txBody>
      <dsp:txXfrm>
        <a:off x="4539235" y="458562"/>
        <a:ext cx="2097855" cy="155183"/>
      </dsp:txXfrm>
    </dsp:sp>
    <dsp:sp modelId="{BD04EF60-F201-4302-993C-32AD5E95B271}">
      <dsp:nvSpPr>
        <dsp:cNvPr id="0" name=""/>
        <dsp:cNvSpPr/>
      </dsp:nvSpPr>
      <dsp:spPr>
        <a:xfrm rot="1945851">
          <a:off x="4181366" y="650621"/>
          <a:ext cx="382899" cy="16595"/>
        </a:xfrm>
        <a:custGeom>
          <a:avLst/>
          <a:gdLst/>
          <a:ahLst/>
          <a:cxnLst/>
          <a:rect l="0" t="0" r="0" b="0"/>
          <a:pathLst>
            <a:path>
              <a:moveTo>
                <a:pt x="0" y="8297"/>
              </a:moveTo>
              <a:lnTo>
                <a:pt x="382899"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63243" y="649346"/>
        <a:ext cx="19144" cy="19144"/>
      </dsp:txXfrm>
    </dsp:sp>
    <dsp:sp modelId="{A7DBD9E1-5C31-4803-9E8B-09EDC528D709}">
      <dsp:nvSpPr>
        <dsp:cNvPr id="0" name=""/>
        <dsp:cNvSpPr/>
      </dsp:nvSpPr>
      <dsp:spPr>
        <a:xfrm>
          <a:off x="4534407" y="679170"/>
          <a:ext cx="2107511" cy="164839"/>
        </a:xfrm>
        <a:prstGeom prst="roundRect">
          <a:avLst>
            <a:gd name="adj" fmla="val 10000"/>
          </a:avLst>
        </a:prstGeom>
        <a:solidFill>
          <a:srgbClr val="008FF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hybride</a:t>
          </a:r>
        </a:p>
      </dsp:txBody>
      <dsp:txXfrm>
        <a:off x="4539235" y="683998"/>
        <a:ext cx="2097855" cy="155183"/>
      </dsp:txXfrm>
    </dsp:sp>
    <dsp:sp modelId="{D83ABA6C-34FB-4DBB-AD03-3EA0C0F882E5}">
      <dsp:nvSpPr>
        <dsp:cNvPr id="0" name=""/>
        <dsp:cNvSpPr/>
      </dsp:nvSpPr>
      <dsp:spPr>
        <a:xfrm rot="3237371">
          <a:off x="1778954" y="1206585"/>
          <a:ext cx="569465" cy="16595"/>
        </a:xfrm>
        <a:custGeom>
          <a:avLst/>
          <a:gdLst/>
          <a:ahLst/>
          <a:cxnLst/>
          <a:rect l="0" t="0" r="0" b="0"/>
          <a:pathLst>
            <a:path>
              <a:moveTo>
                <a:pt x="0" y="8297"/>
              </a:moveTo>
              <a:lnTo>
                <a:pt x="569465" y="82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2049450" y="1200646"/>
        <a:ext cx="28473" cy="28473"/>
      </dsp:txXfrm>
    </dsp:sp>
    <dsp:sp modelId="{2F1FEEBA-1094-4C78-88D7-4E585450942C}">
      <dsp:nvSpPr>
        <dsp:cNvPr id="0" name=""/>
        <dsp:cNvSpPr/>
      </dsp:nvSpPr>
      <dsp:spPr>
        <a:xfrm>
          <a:off x="2231224" y="1309903"/>
          <a:ext cx="1980000" cy="270410"/>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Chauffage, double ou triple service</a:t>
          </a:r>
        </a:p>
      </dsp:txBody>
      <dsp:txXfrm>
        <a:off x="2239144" y="1317823"/>
        <a:ext cx="1964160" cy="254570"/>
      </dsp:txXfrm>
    </dsp:sp>
    <dsp:sp modelId="{4EF4E803-FA29-48E6-8CB5-FDD1E9A42F62}">
      <dsp:nvSpPr>
        <dsp:cNvPr id="0" name=""/>
        <dsp:cNvSpPr/>
      </dsp:nvSpPr>
      <dsp:spPr>
        <a:xfrm rot="19540749">
          <a:off x="4177805" y="1328585"/>
          <a:ext cx="383896" cy="16595"/>
        </a:xfrm>
        <a:custGeom>
          <a:avLst/>
          <a:gdLst/>
          <a:ahLst/>
          <a:cxnLst/>
          <a:rect l="0" t="0" r="0" b="0"/>
          <a:pathLst>
            <a:path>
              <a:moveTo>
                <a:pt x="0" y="8297"/>
              </a:moveTo>
              <a:lnTo>
                <a:pt x="383896"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60156" y="1327285"/>
        <a:ext cx="19194" cy="19194"/>
      </dsp:txXfrm>
    </dsp:sp>
    <dsp:sp modelId="{6BADBD42-44F8-449F-B6A7-068C29EDCE55}">
      <dsp:nvSpPr>
        <dsp:cNvPr id="0" name=""/>
        <dsp:cNvSpPr/>
      </dsp:nvSpPr>
      <dsp:spPr>
        <a:xfrm>
          <a:off x="4528283" y="1146237"/>
          <a:ext cx="2107511" cy="164839"/>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air/air (DRV)</a:t>
          </a:r>
        </a:p>
      </dsp:txBody>
      <dsp:txXfrm>
        <a:off x="4533111" y="1151065"/>
        <a:ext cx="2097855" cy="155183"/>
      </dsp:txXfrm>
    </dsp:sp>
    <dsp:sp modelId="{C56B4B3A-9D92-45C8-903C-A1B057757B2B}">
      <dsp:nvSpPr>
        <dsp:cNvPr id="0" name=""/>
        <dsp:cNvSpPr/>
      </dsp:nvSpPr>
      <dsp:spPr>
        <a:xfrm rot="18452091">
          <a:off x="4109086" y="1229536"/>
          <a:ext cx="522772" cy="16595"/>
        </a:xfrm>
        <a:custGeom>
          <a:avLst/>
          <a:gdLst/>
          <a:ahLst/>
          <a:cxnLst/>
          <a:rect l="0" t="0" r="0" b="0"/>
          <a:pathLst>
            <a:path>
              <a:moveTo>
                <a:pt x="0" y="8297"/>
              </a:moveTo>
              <a:lnTo>
                <a:pt x="522772"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57403" y="1224764"/>
        <a:ext cx="26138" cy="26138"/>
      </dsp:txXfrm>
    </dsp:sp>
    <dsp:sp modelId="{4778EAC3-3114-42D8-84BC-F15DAA0AFB0A}">
      <dsp:nvSpPr>
        <dsp:cNvPr id="0" name=""/>
        <dsp:cNvSpPr/>
      </dsp:nvSpPr>
      <dsp:spPr>
        <a:xfrm>
          <a:off x="4529721" y="948139"/>
          <a:ext cx="2107511" cy="164839"/>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air/eau</a:t>
          </a:r>
        </a:p>
      </dsp:txBody>
      <dsp:txXfrm>
        <a:off x="4534549" y="952967"/>
        <a:ext cx="2097855" cy="155183"/>
      </dsp:txXfrm>
    </dsp:sp>
    <dsp:sp modelId="{CCD5D12A-ED5C-4D0A-924F-EE1168BCEDBE}">
      <dsp:nvSpPr>
        <dsp:cNvPr id="0" name=""/>
        <dsp:cNvSpPr/>
      </dsp:nvSpPr>
      <dsp:spPr>
        <a:xfrm rot="21411185">
          <a:off x="4210986" y="1428115"/>
          <a:ext cx="316800" cy="16595"/>
        </a:xfrm>
        <a:custGeom>
          <a:avLst/>
          <a:gdLst/>
          <a:ahLst/>
          <a:cxnLst/>
          <a:rect l="0" t="0" r="0" b="0"/>
          <a:pathLst>
            <a:path>
              <a:moveTo>
                <a:pt x="0" y="8297"/>
              </a:moveTo>
              <a:lnTo>
                <a:pt x="316800"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61466" y="1428492"/>
        <a:ext cx="15840" cy="15840"/>
      </dsp:txXfrm>
    </dsp:sp>
    <dsp:sp modelId="{053C61FE-09E9-4011-B155-F0E796926CA0}">
      <dsp:nvSpPr>
        <dsp:cNvPr id="0" name=""/>
        <dsp:cNvSpPr/>
      </dsp:nvSpPr>
      <dsp:spPr>
        <a:xfrm>
          <a:off x="4527547" y="1345297"/>
          <a:ext cx="2107511" cy="164839"/>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eau /eau : sur sonde géothermique </a:t>
          </a:r>
        </a:p>
      </dsp:txBody>
      <dsp:txXfrm>
        <a:off x="4532375" y="1350125"/>
        <a:ext cx="2097855" cy="155183"/>
      </dsp:txXfrm>
    </dsp:sp>
    <dsp:sp modelId="{D57993B7-DC10-4423-B7C5-B49CC04DAF7C}">
      <dsp:nvSpPr>
        <dsp:cNvPr id="0" name=""/>
        <dsp:cNvSpPr/>
      </dsp:nvSpPr>
      <dsp:spPr>
        <a:xfrm rot="1861078">
          <a:off x="4184263" y="1533973"/>
          <a:ext cx="377106" cy="16595"/>
        </a:xfrm>
        <a:custGeom>
          <a:avLst/>
          <a:gdLst/>
          <a:ahLst/>
          <a:cxnLst/>
          <a:rect l="0" t="0" r="0" b="0"/>
          <a:pathLst>
            <a:path>
              <a:moveTo>
                <a:pt x="0" y="8297"/>
              </a:moveTo>
              <a:lnTo>
                <a:pt x="377106"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63388" y="1532843"/>
        <a:ext cx="18855" cy="18855"/>
      </dsp:txXfrm>
    </dsp:sp>
    <dsp:sp modelId="{F70E3E29-0073-4EDC-A056-672CD55D99DC}">
      <dsp:nvSpPr>
        <dsp:cNvPr id="0" name=""/>
        <dsp:cNvSpPr/>
      </dsp:nvSpPr>
      <dsp:spPr>
        <a:xfrm>
          <a:off x="4534407" y="1557014"/>
          <a:ext cx="2107511" cy="1648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eau /eau :  sur nappe aquifère </a:t>
          </a:r>
        </a:p>
      </dsp:txBody>
      <dsp:txXfrm>
        <a:off x="4539235" y="1561842"/>
        <a:ext cx="2097855" cy="155183"/>
      </dsp:txXfrm>
    </dsp:sp>
    <dsp:sp modelId="{2C61F556-79AC-4C37-B698-BE29228C2E23}">
      <dsp:nvSpPr>
        <dsp:cNvPr id="0" name=""/>
        <dsp:cNvSpPr/>
      </dsp:nvSpPr>
      <dsp:spPr>
        <a:xfrm rot="3087520">
          <a:off x="4113473" y="1639658"/>
          <a:ext cx="518685" cy="16595"/>
        </a:xfrm>
        <a:custGeom>
          <a:avLst/>
          <a:gdLst/>
          <a:ahLst/>
          <a:cxnLst/>
          <a:rect l="0" t="0" r="0" b="0"/>
          <a:pathLst>
            <a:path>
              <a:moveTo>
                <a:pt x="0" y="8297"/>
              </a:moveTo>
              <a:lnTo>
                <a:pt x="518685"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59849" y="1634988"/>
        <a:ext cx="25934" cy="25934"/>
      </dsp:txXfrm>
    </dsp:sp>
    <dsp:sp modelId="{30946233-1FB9-4BB2-AA7F-50C4918AD161}">
      <dsp:nvSpPr>
        <dsp:cNvPr id="0" name=""/>
        <dsp:cNvSpPr/>
      </dsp:nvSpPr>
      <dsp:spPr>
        <a:xfrm>
          <a:off x="4534407" y="1768383"/>
          <a:ext cx="2107511" cy="1648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absorption gaz</a:t>
          </a:r>
        </a:p>
      </dsp:txBody>
      <dsp:txXfrm>
        <a:off x="4539235" y="1773211"/>
        <a:ext cx="2097855" cy="155183"/>
      </dsp:txXfrm>
    </dsp:sp>
    <dsp:sp modelId="{9695026B-B272-4BBE-A8E2-8DA03D6865D0}">
      <dsp:nvSpPr>
        <dsp:cNvPr id="0" name=""/>
        <dsp:cNvSpPr/>
      </dsp:nvSpPr>
      <dsp:spPr>
        <a:xfrm rot="3694356">
          <a:off x="4029498" y="1741826"/>
          <a:ext cx="693673" cy="16595"/>
        </a:xfrm>
        <a:custGeom>
          <a:avLst/>
          <a:gdLst/>
          <a:ahLst/>
          <a:cxnLst/>
          <a:rect l="0" t="0" r="0" b="0"/>
          <a:pathLst>
            <a:path>
              <a:moveTo>
                <a:pt x="0" y="8297"/>
              </a:moveTo>
              <a:lnTo>
                <a:pt x="693673"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58993" y="1732782"/>
        <a:ext cx="34683" cy="34683"/>
      </dsp:txXfrm>
    </dsp:sp>
    <dsp:sp modelId="{456ECDDA-EFD3-40F6-8BA6-15E5F1264403}">
      <dsp:nvSpPr>
        <dsp:cNvPr id="0" name=""/>
        <dsp:cNvSpPr/>
      </dsp:nvSpPr>
      <dsp:spPr>
        <a:xfrm>
          <a:off x="4541444" y="1972719"/>
          <a:ext cx="2107511" cy="1648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hybride gaz</a:t>
          </a:r>
        </a:p>
      </dsp:txBody>
      <dsp:txXfrm>
        <a:off x="4546272" y="1977547"/>
        <a:ext cx="2097855" cy="155183"/>
      </dsp:txXfrm>
    </dsp:sp>
    <dsp:sp modelId="{7CF45ECB-8A08-40EE-9309-3EF23C8F1F2A}">
      <dsp:nvSpPr>
        <dsp:cNvPr id="0" name=""/>
        <dsp:cNvSpPr/>
      </dsp:nvSpPr>
      <dsp:spPr>
        <a:xfrm>
          <a:off x="730835" y="2255742"/>
          <a:ext cx="1200856" cy="403977"/>
        </a:xfrm>
        <a:prstGeom prst="roundRect">
          <a:avLst>
            <a:gd name="adj" fmla="val 10000"/>
          </a:avLst>
        </a:prstGeom>
        <a:solidFill>
          <a:srgbClr val="E45D1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Systèmes mixtes</a:t>
          </a:r>
        </a:p>
        <a:p>
          <a:pPr marL="0" lvl="0" indent="0" algn="ctr" defTabSz="355600">
            <a:lnSpc>
              <a:spcPct val="90000"/>
            </a:lnSpc>
            <a:spcBef>
              <a:spcPct val="0"/>
            </a:spcBef>
            <a:spcAft>
              <a:spcPct val="35000"/>
            </a:spcAft>
            <a:buNone/>
          </a:pPr>
          <a:r>
            <a:rPr lang="fr-FR" sz="800" kern="1200" dirty="0"/>
            <a:t>(centralisée/individuelle)</a:t>
          </a:r>
        </a:p>
      </dsp:txBody>
      <dsp:txXfrm>
        <a:off x="742667" y="2267574"/>
        <a:ext cx="1177192" cy="380313"/>
      </dsp:txXfrm>
    </dsp:sp>
    <dsp:sp modelId="{71430435-1DB7-434D-8C49-3EED42CA73B8}">
      <dsp:nvSpPr>
        <dsp:cNvPr id="0" name=""/>
        <dsp:cNvSpPr/>
      </dsp:nvSpPr>
      <dsp:spPr>
        <a:xfrm rot="35329">
          <a:off x="1931683" y="2450989"/>
          <a:ext cx="302692" cy="16595"/>
        </a:xfrm>
        <a:custGeom>
          <a:avLst/>
          <a:gdLst/>
          <a:ahLst/>
          <a:cxnLst/>
          <a:rect l="0" t="0" r="0" b="0"/>
          <a:pathLst>
            <a:path>
              <a:moveTo>
                <a:pt x="0" y="8297"/>
              </a:moveTo>
              <a:lnTo>
                <a:pt x="302692" y="82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2075462" y="2451719"/>
        <a:ext cx="15134" cy="15134"/>
      </dsp:txXfrm>
    </dsp:sp>
    <dsp:sp modelId="{79273475-30A7-4426-8BFD-13B20F82667F}">
      <dsp:nvSpPr>
        <dsp:cNvPr id="0" name=""/>
        <dsp:cNvSpPr/>
      </dsp:nvSpPr>
      <dsp:spPr>
        <a:xfrm>
          <a:off x="2234367" y="2339317"/>
          <a:ext cx="1980000" cy="243049"/>
        </a:xfrm>
        <a:prstGeom prst="roundRect">
          <a:avLst>
            <a:gd name="adj" fmla="val 10000"/>
          </a:avLst>
        </a:prstGeom>
        <a:solidFill>
          <a:srgbClr val="E45D1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Chauffage, double ou triple service</a:t>
          </a:r>
        </a:p>
      </dsp:txBody>
      <dsp:txXfrm>
        <a:off x="2241486" y="2346436"/>
        <a:ext cx="1965762" cy="228811"/>
      </dsp:txXfrm>
    </dsp:sp>
    <dsp:sp modelId="{CC318B44-0EE7-497C-889C-1F3CA5426819}">
      <dsp:nvSpPr>
        <dsp:cNvPr id="0" name=""/>
        <dsp:cNvSpPr/>
      </dsp:nvSpPr>
      <dsp:spPr>
        <a:xfrm rot="20131121">
          <a:off x="4198603" y="2379881"/>
          <a:ext cx="350695" cy="16595"/>
        </a:xfrm>
        <a:custGeom>
          <a:avLst/>
          <a:gdLst/>
          <a:ahLst/>
          <a:cxnLst/>
          <a:rect l="0" t="0" r="0" b="0"/>
          <a:pathLst>
            <a:path>
              <a:moveTo>
                <a:pt x="0" y="8297"/>
              </a:moveTo>
              <a:lnTo>
                <a:pt x="350695"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65184" y="2379411"/>
        <a:ext cx="17534" cy="17534"/>
      </dsp:txXfrm>
    </dsp:sp>
    <dsp:sp modelId="{B7789738-D695-4ED0-8BA8-95EF4CB5CE8E}">
      <dsp:nvSpPr>
        <dsp:cNvPr id="0" name=""/>
        <dsp:cNvSpPr/>
      </dsp:nvSpPr>
      <dsp:spPr>
        <a:xfrm>
          <a:off x="4533534" y="2233095"/>
          <a:ext cx="2107511" cy="164839"/>
        </a:xfrm>
        <a:prstGeom prst="roundRect">
          <a:avLst>
            <a:gd name="adj" fmla="val 10000"/>
          </a:avLst>
        </a:prstGeom>
        <a:solidFill>
          <a:srgbClr val="E45D1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individuelle sur boucle d'eau tempérée collective</a:t>
          </a:r>
        </a:p>
      </dsp:txBody>
      <dsp:txXfrm>
        <a:off x="4538362" y="2237923"/>
        <a:ext cx="2097855" cy="155183"/>
      </dsp:txXfrm>
    </dsp:sp>
    <dsp:sp modelId="{A5321DEB-1AEE-4040-9E83-1A1C9CB18A89}">
      <dsp:nvSpPr>
        <dsp:cNvPr id="0" name=""/>
        <dsp:cNvSpPr/>
      </dsp:nvSpPr>
      <dsp:spPr>
        <a:xfrm rot="1156132">
          <a:off x="4204922" y="2508188"/>
          <a:ext cx="337234" cy="16595"/>
        </a:xfrm>
        <a:custGeom>
          <a:avLst/>
          <a:gdLst/>
          <a:ahLst/>
          <a:cxnLst/>
          <a:rect l="0" t="0" r="0" b="0"/>
          <a:pathLst>
            <a:path>
              <a:moveTo>
                <a:pt x="0" y="8297"/>
              </a:moveTo>
              <a:lnTo>
                <a:pt x="337234"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365108" y="2508055"/>
        <a:ext cx="16861" cy="16861"/>
      </dsp:txXfrm>
    </dsp:sp>
    <dsp:sp modelId="{8CD7B690-6EA4-4013-BAC4-05F00E2C13BC}">
      <dsp:nvSpPr>
        <dsp:cNvPr id="0" name=""/>
        <dsp:cNvSpPr/>
      </dsp:nvSpPr>
      <dsp:spPr>
        <a:xfrm>
          <a:off x="4532710" y="2435480"/>
          <a:ext cx="2107511" cy="273299"/>
        </a:xfrm>
        <a:prstGeom prst="roundRect">
          <a:avLst>
            <a:gd name="adj" fmla="val 10000"/>
          </a:avLst>
        </a:prstGeom>
        <a:solidFill>
          <a:srgbClr val="E45D1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CET individuelle sur retour de boucle d'eau chauffage + PAC collective chauffage </a:t>
          </a:r>
        </a:p>
      </dsp:txBody>
      <dsp:txXfrm>
        <a:off x="4540715" y="2443485"/>
        <a:ext cx="2091501" cy="257289"/>
      </dsp:txXfrm>
    </dsp:sp>
    <dsp:sp modelId="{BDF92487-78CC-48F6-8871-D3BF76BB22AD}">
      <dsp:nvSpPr>
        <dsp:cNvPr id="0" name=""/>
        <dsp:cNvSpPr/>
      </dsp:nvSpPr>
      <dsp:spPr>
        <a:xfrm>
          <a:off x="718877" y="3367364"/>
          <a:ext cx="1187686" cy="403977"/>
        </a:xfrm>
        <a:prstGeom prst="roundRect">
          <a:avLst>
            <a:gd name="adj" fmla="val 10000"/>
          </a:avLst>
        </a:prstGeom>
        <a:solidFill>
          <a:srgbClr val="009A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Solutions individuelles</a:t>
          </a:r>
        </a:p>
      </dsp:txBody>
      <dsp:txXfrm>
        <a:off x="730709" y="3379196"/>
        <a:ext cx="1164022" cy="380313"/>
      </dsp:txXfrm>
    </dsp:sp>
    <dsp:sp modelId="{E8C5C41F-6AF8-45AA-8A5D-BCB60052E9DA}">
      <dsp:nvSpPr>
        <dsp:cNvPr id="0" name=""/>
        <dsp:cNvSpPr/>
      </dsp:nvSpPr>
      <dsp:spPr>
        <a:xfrm rot="18083027">
          <a:off x="1744965" y="3273185"/>
          <a:ext cx="674408" cy="16595"/>
        </a:xfrm>
        <a:custGeom>
          <a:avLst/>
          <a:gdLst/>
          <a:ahLst/>
          <a:cxnLst/>
          <a:rect l="0" t="0" r="0" b="0"/>
          <a:pathLst>
            <a:path>
              <a:moveTo>
                <a:pt x="0" y="8297"/>
              </a:moveTo>
              <a:lnTo>
                <a:pt x="674408" y="82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2065309" y="3264622"/>
        <a:ext cx="33720" cy="33720"/>
      </dsp:txXfrm>
    </dsp:sp>
    <dsp:sp modelId="{6DFA4119-073D-4B1C-8504-CC54DD5FF93D}">
      <dsp:nvSpPr>
        <dsp:cNvPr id="0" name=""/>
        <dsp:cNvSpPr/>
      </dsp:nvSpPr>
      <dsp:spPr>
        <a:xfrm>
          <a:off x="2257774" y="2875280"/>
          <a:ext cx="1980000" cy="236662"/>
        </a:xfrm>
        <a:prstGeom prst="roundRect">
          <a:avLst>
            <a:gd name="adj" fmla="val 10000"/>
          </a:avLst>
        </a:prstGeom>
        <a:solidFill>
          <a:srgbClr val="009A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a:t>ECS</a:t>
          </a:r>
        </a:p>
      </dsp:txBody>
      <dsp:txXfrm>
        <a:off x="2264706" y="2882212"/>
        <a:ext cx="1966136" cy="222798"/>
      </dsp:txXfrm>
    </dsp:sp>
    <dsp:sp modelId="{4B60A326-60E8-4FB8-8755-D3F10689155D}">
      <dsp:nvSpPr>
        <dsp:cNvPr id="0" name=""/>
        <dsp:cNvSpPr/>
      </dsp:nvSpPr>
      <dsp:spPr>
        <a:xfrm rot="1132815">
          <a:off x="4229275" y="3036429"/>
          <a:ext cx="315925" cy="16595"/>
        </a:xfrm>
        <a:custGeom>
          <a:avLst/>
          <a:gdLst/>
          <a:ahLst/>
          <a:cxnLst/>
          <a:rect l="0" t="0" r="0" b="0"/>
          <a:pathLst>
            <a:path>
              <a:moveTo>
                <a:pt x="0" y="8297"/>
              </a:moveTo>
              <a:lnTo>
                <a:pt x="315925"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79340" y="3036829"/>
        <a:ext cx="15796" cy="15796"/>
      </dsp:txXfrm>
    </dsp:sp>
    <dsp:sp modelId="{B806FF40-5AD3-4278-9E28-E42AED602D53}">
      <dsp:nvSpPr>
        <dsp:cNvPr id="0" name=""/>
        <dsp:cNvSpPr/>
      </dsp:nvSpPr>
      <dsp:spPr>
        <a:xfrm>
          <a:off x="4536702" y="3013423"/>
          <a:ext cx="2107511" cy="164839"/>
        </a:xfrm>
        <a:prstGeom prst="roundRect">
          <a:avLst>
            <a:gd name="adj" fmla="val 10000"/>
          </a:avLst>
        </a:prstGeom>
        <a:solidFill>
          <a:srgbClr val="009A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CET air/eau</a:t>
          </a:r>
        </a:p>
      </dsp:txBody>
      <dsp:txXfrm>
        <a:off x="4541530" y="3018251"/>
        <a:ext cx="2097855" cy="155183"/>
      </dsp:txXfrm>
    </dsp:sp>
    <dsp:sp modelId="{346D2A5A-41EF-4F99-98F6-9C6C2E4905AC}">
      <dsp:nvSpPr>
        <dsp:cNvPr id="0" name=""/>
        <dsp:cNvSpPr/>
      </dsp:nvSpPr>
      <dsp:spPr>
        <a:xfrm rot="20546817">
          <a:off x="4230464" y="2937966"/>
          <a:ext cx="313991" cy="16595"/>
        </a:xfrm>
        <a:custGeom>
          <a:avLst/>
          <a:gdLst/>
          <a:ahLst/>
          <a:cxnLst/>
          <a:rect l="0" t="0" r="0" b="0"/>
          <a:pathLst>
            <a:path>
              <a:moveTo>
                <a:pt x="0" y="8297"/>
              </a:moveTo>
              <a:lnTo>
                <a:pt x="313991"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79610" y="2938414"/>
        <a:ext cx="15699" cy="15699"/>
      </dsp:txXfrm>
    </dsp:sp>
    <dsp:sp modelId="{AE471EF2-0E98-41AD-8905-CBE4606EEA68}">
      <dsp:nvSpPr>
        <dsp:cNvPr id="0" name=""/>
        <dsp:cNvSpPr/>
      </dsp:nvSpPr>
      <dsp:spPr>
        <a:xfrm>
          <a:off x="4537146" y="2816496"/>
          <a:ext cx="2107511" cy="164839"/>
        </a:xfrm>
        <a:prstGeom prst="roundRect">
          <a:avLst>
            <a:gd name="adj" fmla="val 10000"/>
          </a:avLst>
        </a:prstGeom>
        <a:solidFill>
          <a:srgbClr val="009A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CET air extrait/eau</a:t>
          </a:r>
        </a:p>
      </dsp:txBody>
      <dsp:txXfrm>
        <a:off x="4541974" y="2821324"/>
        <a:ext cx="2097855" cy="155183"/>
      </dsp:txXfrm>
    </dsp:sp>
    <dsp:sp modelId="{FFFEFA21-595F-44A2-BAC4-F1115EB19C18}">
      <dsp:nvSpPr>
        <dsp:cNvPr id="0" name=""/>
        <dsp:cNvSpPr/>
      </dsp:nvSpPr>
      <dsp:spPr>
        <a:xfrm rot="19640029">
          <a:off x="1873493" y="3448206"/>
          <a:ext cx="418158" cy="16595"/>
        </a:xfrm>
        <a:custGeom>
          <a:avLst/>
          <a:gdLst/>
          <a:ahLst/>
          <a:cxnLst/>
          <a:rect l="0" t="0" r="0" b="0"/>
          <a:pathLst>
            <a:path>
              <a:moveTo>
                <a:pt x="0" y="8297"/>
              </a:moveTo>
              <a:lnTo>
                <a:pt x="418158" y="82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2072119" y="3446050"/>
        <a:ext cx="20907" cy="20907"/>
      </dsp:txXfrm>
    </dsp:sp>
    <dsp:sp modelId="{D9B56EC2-134D-45E5-90D4-6606936E714B}">
      <dsp:nvSpPr>
        <dsp:cNvPr id="0" name=""/>
        <dsp:cNvSpPr/>
      </dsp:nvSpPr>
      <dsp:spPr>
        <a:xfrm>
          <a:off x="2258582" y="3223303"/>
          <a:ext cx="1980000" cy="240702"/>
        </a:xfrm>
        <a:prstGeom prst="roundRect">
          <a:avLst>
            <a:gd name="adj" fmla="val 10000"/>
          </a:avLst>
        </a:prstGeom>
        <a:solidFill>
          <a:srgbClr val="00D0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Chauffage et froid</a:t>
          </a:r>
        </a:p>
      </dsp:txBody>
      <dsp:txXfrm>
        <a:off x="2265632" y="3230353"/>
        <a:ext cx="1965900" cy="226602"/>
      </dsp:txXfrm>
    </dsp:sp>
    <dsp:sp modelId="{EFD47A81-2F14-4CB0-BA00-D772974D220C}">
      <dsp:nvSpPr>
        <dsp:cNvPr id="0" name=""/>
        <dsp:cNvSpPr/>
      </dsp:nvSpPr>
      <dsp:spPr>
        <a:xfrm rot="40772">
          <a:off x="4238571" y="3337154"/>
          <a:ext cx="303158" cy="16595"/>
        </a:xfrm>
        <a:custGeom>
          <a:avLst/>
          <a:gdLst/>
          <a:ahLst/>
          <a:cxnLst/>
          <a:rect l="0" t="0" r="0" b="0"/>
          <a:pathLst>
            <a:path>
              <a:moveTo>
                <a:pt x="0" y="8297"/>
              </a:moveTo>
              <a:lnTo>
                <a:pt x="303158"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82572" y="3337873"/>
        <a:ext cx="15157" cy="15157"/>
      </dsp:txXfrm>
    </dsp:sp>
    <dsp:sp modelId="{6C5B0D9D-42F7-4E62-9276-E602B723CD04}">
      <dsp:nvSpPr>
        <dsp:cNvPr id="0" name=""/>
        <dsp:cNvSpPr/>
      </dsp:nvSpPr>
      <dsp:spPr>
        <a:xfrm>
          <a:off x="4541719" y="3264830"/>
          <a:ext cx="2107511" cy="164839"/>
        </a:xfrm>
        <a:prstGeom prst="roundRect">
          <a:avLst>
            <a:gd name="adj" fmla="val 10000"/>
          </a:avLst>
        </a:prstGeom>
        <a:solidFill>
          <a:srgbClr val="00D0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air/air mono-split et multi-split</a:t>
          </a:r>
        </a:p>
      </dsp:txBody>
      <dsp:txXfrm>
        <a:off x="4546547" y="3269658"/>
        <a:ext cx="2097855" cy="155183"/>
      </dsp:txXfrm>
    </dsp:sp>
    <dsp:sp modelId="{0DCA1FC1-0899-4A7A-910B-F1F545FF7A8C}">
      <dsp:nvSpPr>
        <dsp:cNvPr id="0" name=""/>
        <dsp:cNvSpPr/>
      </dsp:nvSpPr>
      <dsp:spPr>
        <a:xfrm rot="1995664">
          <a:off x="1872010" y="3676736"/>
          <a:ext cx="421843" cy="16595"/>
        </a:xfrm>
        <a:custGeom>
          <a:avLst/>
          <a:gdLst/>
          <a:ahLst/>
          <a:cxnLst/>
          <a:rect l="0" t="0" r="0" b="0"/>
          <a:pathLst>
            <a:path>
              <a:moveTo>
                <a:pt x="0" y="8297"/>
              </a:moveTo>
              <a:lnTo>
                <a:pt x="421843" y="82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072386" y="3674488"/>
        <a:ext cx="21092" cy="21092"/>
      </dsp:txXfrm>
    </dsp:sp>
    <dsp:sp modelId="{5232CABB-1156-4F81-BB12-F91EC25EEBD2}">
      <dsp:nvSpPr>
        <dsp:cNvPr id="0" name=""/>
        <dsp:cNvSpPr/>
      </dsp:nvSpPr>
      <dsp:spPr>
        <a:xfrm>
          <a:off x="2259301" y="3671264"/>
          <a:ext cx="1980000" cy="258901"/>
        </a:xfrm>
        <a:prstGeom prst="roundRect">
          <a:avLst>
            <a:gd name="adj" fmla="val 10000"/>
          </a:avLst>
        </a:prstGeom>
        <a:solidFill>
          <a:srgbClr val="009A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Chauffage, double ou triple service</a:t>
          </a:r>
        </a:p>
      </dsp:txBody>
      <dsp:txXfrm>
        <a:off x="2266884" y="3678847"/>
        <a:ext cx="1964834" cy="243735"/>
      </dsp:txXfrm>
    </dsp:sp>
    <dsp:sp modelId="{2DA4BA74-FC42-43EE-9DB7-F53C278A8F36}">
      <dsp:nvSpPr>
        <dsp:cNvPr id="0" name=""/>
        <dsp:cNvSpPr/>
      </dsp:nvSpPr>
      <dsp:spPr>
        <a:xfrm rot="19559739">
          <a:off x="4207463" y="3688294"/>
          <a:ext cx="372363" cy="16595"/>
        </a:xfrm>
        <a:custGeom>
          <a:avLst/>
          <a:gdLst/>
          <a:ahLst/>
          <a:cxnLst/>
          <a:rect l="0" t="0" r="0" b="0"/>
          <a:pathLst>
            <a:path>
              <a:moveTo>
                <a:pt x="0" y="8297"/>
              </a:moveTo>
              <a:lnTo>
                <a:pt x="372363"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384336" y="3687282"/>
        <a:ext cx="18618" cy="18618"/>
      </dsp:txXfrm>
    </dsp:sp>
    <dsp:sp modelId="{7D701F67-4387-463D-B554-4D62A39DA794}">
      <dsp:nvSpPr>
        <dsp:cNvPr id="0" name=""/>
        <dsp:cNvSpPr/>
      </dsp:nvSpPr>
      <dsp:spPr>
        <a:xfrm>
          <a:off x="4547989" y="3510049"/>
          <a:ext cx="2107511" cy="164839"/>
        </a:xfrm>
        <a:prstGeom prst="roundRect">
          <a:avLst>
            <a:gd name="adj" fmla="val 10000"/>
          </a:avLst>
        </a:prstGeom>
        <a:solidFill>
          <a:srgbClr val="009A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Air/Eau </a:t>
          </a:r>
        </a:p>
      </dsp:txBody>
      <dsp:txXfrm>
        <a:off x="4552817" y="3514877"/>
        <a:ext cx="2097855" cy="155183"/>
      </dsp:txXfrm>
    </dsp:sp>
    <dsp:sp modelId="{EECAB5ED-5AAA-4FB9-91BD-07A048CBAFA1}">
      <dsp:nvSpPr>
        <dsp:cNvPr id="0" name=""/>
        <dsp:cNvSpPr/>
      </dsp:nvSpPr>
      <dsp:spPr>
        <a:xfrm rot="68351">
          <a:off x="4239271" y="3795465"/>
          <a:ext cx="306623" cy="16595"/>
        </a:xfrm>
        <a:custGeom>
          <a:avLst/>
          <a:gdLst/>
          <a:ahLst/>
          <a:cxnLst/>
          <a:rect l="0" t="0" r="0" b="0"/>
          <a:pathLst>
            <a:path>
              <a:moveTo>
                <a:pt x="0" y="8297"/>
              </a:moveTo>
              <a:lnTo>
                <a:pt x="306623"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384917" y="3796097"/>
        <a:ext cx="15331" cy="15331"/>
      </dsp:txXfrm>
    </dsp:sp>
    <dsp:sp modelId="{C8E36855-CA82-441C-85ED-481C37D19AE2}">
      <dsp:nvSpPr>
        <dsp:cNvPr id="0" name=""/>
        <dsp:cNvSpPr/>
      </dsp:nvSpPr>
      <dsp:spPr>
        <a:xfrm>
          <a:off x="4545864" y="3724391"/>
          <a:ext cx="2107511" cy="164839"/>
        </a:xfrm>
        <a:prstGeom prst="roundRect">
          <a:avLst>
            <a:gd name="adj" fmla="val 10000"/>
          </a:avLst>
        </a:prstGeom>
        <a:solidFill>
          <a:srgbClr val="009A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air/air gainable</a:t>
          </a:r>
        </a:p>
      </dsp:txBody>
      <dsp:txXfrm>
        <a:off x="4550692" y="3729219"/>
        <a:ext cx="2097855" cy="155183"/>
      </dsp:txXfrm>
    </dsp:sp>
    <dsp:sp modelId="{9ABA36CF-43C1-436B-9191-D484618F44C2}">
      <dsp:nvSpPr>
        <dsp:cNvPr id="0" name=""/>
        <dsp:cNvSpPr/>
      </dsp:nvSpPr>
      <dsp:spPr>
        <a:xfrm rot="1987571">
          <a:off x="4209214" y="3893581"/>
          <a:ext cx="370235" cy="16595"/>
        </a:xfrm>
        <a:custGeom>
          <a:avLst/>
          <a:gdLst/>
          <a:ahLst/>
          <a:cxnLst/>
          <a:rect l="0" t="0" r="0" b="0"/>
          <a:pathLst>
            <a:path>
              <a:moveTo>
                <a:pt x="0" y="8297"/>
              </a:moveTo>
              <a:lnTo>
                <a:pt x="370235"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385076" y="3892623"/>
        <a:ext cx="18511" cy="18511"/>
      </dsp:txXfrm>
    </dsp:sp>
    <dsp:sp modelId="{908221B9-1D98-43A8-9089-C96627AADFF7}">
      <dsp:nvSpPr>
        <dsp:cNvPr id="0" name=""/>
        <dsp:cNvSpPr/>
      </dsp:nvSpPr>
      <dsp:spPr>
        <a:xfrm>
          <a:off x="4549362" y="3920624"/>
          <a:ext cx="2107511" cy="164839"/>
        </a:xfrm>
        <a:prstGeom prst="roundRect">
          <a:avLst>
            <a:gd name="adj" fmla="val 10000"/>
          </a:avLst>
        </a:prstGeom>
        <a:solidFill>
          <a:srgbClr val="009A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 extrait/eau</a:t>
          </a:r>
        </a:p>
      </dsp:txBody>
      <dsp:txXfrm>
        <a:off x="4554190" y="3925452"/>
        <a:ext cx="2097855" cy="155183"/>
      </dsp:txXfrm>
    </dsp:sp>
    <dsp:sp modelId="{57C181B1-E5D1-4CC9-B25F-08C4CAEF6450}">
      <dsp:nvSpPr>
        <dsp:cNvPr id="0" name=""/>
        <dsp:cNvSpPr/>
      </dsp:nvSpPr>
      <dsp:spPr>
        <a:xfrm rot="3790792">
          <a:off x="1696110" y="3903277"/>
          <a:ext cx="766945" cy="16595"/>
        </a:xfrm>
        <a:custGeom>
          <a:avLst/>
          <a:gdLst/>
          <a:ahLst/>
          <a:cxnLst/>
          <a:rect l="0" t="0" r="0" b="0"/>
          <a:pathLst>
            <a:path>
              <a:moveTo>
                <a:pt x="0" y="8297"/>
              </a:moveTo>
              <a:lnTo>
                <a:pt x="766945" y="82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2060410" y="3892401"/>
        <a:ext cx="38347" cy="38347"/>
      </dsp:txXfrm>
    </dsp:sp>
    <dsp:sp modelId="{5750905E-BDD3-4D06-9CAC-543189CBF31B}">
      <dsp:nvSpPr>
        <dsp:cNvPr id="0" name=""/>
        <dsp:cNvSpPr/>
      </dsp:nvSpPr>
      <dsp:spPr>
        <a:xfrm>
          <a:off x="2252603" y="4126472"/>
          <a:ext cx="1980000" cy="254647"/>
        </a:xfrm>
        <a:prstGeom prst="roundRect">
          <a:avLst>
            <a:gd name="adj" fmla="val 10000"/>
          </a:avLst>
        </a:prstGeom>
        <a:solidFill>
          <a:srgbClr val="00D0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ECS et chauffage/refroidissement partiel</a:t>
          </a:r>
        </a:p>
      </dsp:txBody>
      <dsp:txXfrm>
        <a:off x="2260061" y="4133930"/>
        <a:ext cx="1965084" cy="239731"/>
      </dsp:txXfrm>
    </dsp:sp>
    <dsp:sp modelId="{98E56215-61EF-4B2B-A34C-7D29AA8A4276}">
      <dsp:nvSpPr>
        <dsp:cNvPr id="0" name=""/>
        <dsp:cNvSpPr/>
      </dsp:nvSpPr>
      <dsp:spPr>
        <a:xfrm rot="15247">
          <a:off x="4232602" y="4246214"/>
          <a:ext cx="322434" cy="16595"/>
        </a:xfrm>
        <a:custGeom>
          <a:avLst/>
          <a:gdLst/>
          <a:ahLst/>
          <a:cxnLst/>
          <a:rect l="0" t="0" r="0" b="0"/>
          <a:pathLst>
            <a:path>
              <a:moveTo>
                <a:pt x="0" y="8297"/>
              </a:moveTo>
              <a:lnTo>
                <a:pt x="322434"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85758" y="4246450"/>
        <a:ext cx="16121" cy="16121"/>
      </dsp:txXfrm>
    </dsp:sp>
    <dsp:sp modelId="{C5C39730-6A0B-4EDA-BC76-14CD15A7B2DE}">
      <dsp:nvSpPr>
        <dsp:cNvPr id="0" name=""/>
        <dsp:cNvSpPr/>
      </dsp:nvSpPr>
      <dsp:spPr>
        <a:xfrm>
          <a:off x="4555034" y="4172807"/>
          <a:ext cx="2107511" cy="164839"/>
        </a:xfrm>
        <a:prstGeom prst="roundRect">
          <a:avLst>
            <a:gd name="adj" fmla="val 10000"/>
          </a:avLst>
        </a:prstGeom>
        <a:solidFill>
          <a:srgbClr val="00D0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CET ECS air/eau avec capacité chauffage partiel</a:t>
          </a:r>
        </a:p>
      </dsp:txBody>
      <dsp:txXfrm>
        <a:off x="4559862" y="4177635"/>
        <a:ext cx="2097855" cy="1551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45D74-DEE3-45B9-A910-93F2DEEE12C0}">
      <dsp:nvSpPr>
        <dsp:cNvPr id="0" name=""/>
        <dsp:cNvSpPr/>
      </dsp:nvSpPr>
      <dsp:spPr>
        <a:xfrm>
          <a:off x="742792" y="782668"/>
          <a:ext cx="1153356" cy="403977"/>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Solutions centralisées</a:t>
          </a:r>
        </a:p>
      </dsp:txBody>
      <dsp:txXfrm>
        <a:off x="754624" y="794500"/>
        <a:ext cx="1129692" cy="380313"/>
      </dsp:txXfrm>
    </dsp:sp>
    <dsp:sp modelId="{87774FDB-F5AE-49A5-9B85-5CE298E08A18}">
      <dsp:nvSpPr>
        <dsp:cNvPr id="0" name=""/>
        <dsp:cNvSpPr/>
      </dsp:nvSpPr>
      <dsp:spPr>
        <a:xfrm rot="18481819">
          <a:off x="1791745" y="762155"/>
          <a:ext cx="543884" cy="16595"/>
        </a:xfrm>
        <a:custGeom>
          <a:avLst/>
          <a:gdLst/>
          <a:ahLst/>
          <a:cxnLst/>
          <a:rect l="0" t="0" r="0" b="0"/>
          <a:pathLst>
            <a:path>
              <a:moveTo>
                <a:pt x="0" y="8297"/>
              </a:moveTo>
              <a:lnTo>
                <a:pt x="543884" y="82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2050090" y="756855"/>
        <a:ext cx="27194" cy="27194"/>
      </dsp:txXfrm>
    </dsp:sp>
    <dsp:sp modelId="{C451E3BB-2F0F-4FD4-903E-4FB7A2DEC82A}">
      <dsp:nvSpPr>
        <dsp:cNvPr id="0" name=""/>
        <dsp:cNvSpPr/>
      </dsp:nvSpPr>
      <dsp:spPr>
        <a:xfrm>
          <a:off x="2231224" y="430372"/>
          <a:ext cx="1980000" cy="251750"/>
        </a:xfrm>
        <a:prstGeom prst="roundRect">
          <a:avLst>
            <a:gd name="adj" fmla="val 10000"/>
          </a:avLst>
        </a:prstGeom>
        <a:solidFill>
          <a:srgbClr val="008FF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ECS</a:t>
          </a:r>
        </a:p>
      </dsp:txBody>
      <dsp:txXfrm>
        <a:off x="2238598" y="437746"/>
        <a:ext cx="1965252" cy="237002"/>
      </dsp:txXfrm>
    </dsp:sp>
    <dsp:sp modelId="{03B984AA-ED50-41C9-A1F5-F1EE878A19A2}">
      <dsp:nvSpPr>
        <dsp:cNvPr id="0" name=""/>
        <dsp:cNvSpPr/>
      </dsp:nvSpPr>
      <dsp:spPr>
        <a:xfrm rot="18232337">
          <a:off x="4085679" y="312468"/>
          <a:ext cx="567235" cy="16595"/>
        </a:xfrm>
        <a:custGeom>
          <a:avLst/>
          <a:gdLst/>
          <a:ahLst/>
          <a:cxnLst/>
          <a:rect l="0" t="0" r="0" b="0"/>
          <a:pathLst>
            <a:path>
              <a:moveTo>
                <a:pt x="0" y="8297"/>
              </a:moveTo>
              <a:lnTo>
                <a:pt x="567235"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55116" y="306584"/>
        <a:ext cx="28361" cy="28361"/>
      </dsp:txXfrm>
    </dsp:sp>
    <dsp:sp modelId="{B371547A-8543-4CBE-880B-1E3208B21317}">
      <dsp:nvSpPr>
        <dsp:cNvPr id="0" name=""/>
        <dsp:cNvSpPr/>
      </dsp:nvSpPr>
      <dsp:spPr>
        <a:xfrm>
          <a:off x="4527370" y="2863"/>
          <a:ext cx="2107511" cy="164839"/>
        </a:xfrm>
        <a:prstGeom prst="roundRect">
          <a:avLst>
            <a:gd name="adj" fmla="val 10000"/>
          </a:avLst>
        </a:prstGeom>
        <a:solidFill>
          <a:srgbClr val="008FF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Air/eau</a:t>
          </a:r>
        </a:p>
      </dsp:txBody>
      <dsp:txXfrm>
        <a:off x="4532198" y="7691"/>
        <a:ext cx="2097855" cy="155183"/>
      </dsp:txXfrm>
    </dsp:sp>
    <dsp:sp modelId="{FF104730-0100-4C6A-B4BD-E163414C3EE6}">
      <dsp:nvSpPr>
        <dsp:cNvPr id="0" name=""/>
        <dsp:cNvSpPr/>
      </dsp:nvSpPr>
      <dsp:spPr>
        <a:xfrm rot="19366509">
          <a:off x="4169880" y="425186"/>
          <a:ext cx="405871" cy="16595"/>
        </a:xfrm>
        <a:custGeom>
          <a:avLst/>
          <a:gdLst/>
          <a:ahLst/>
          <a:cxnLst/>
          <a:rect l="0" t="0" r="0" b="0"/>
          <a:pathLst>
            <a:path>
              <a:moveTo>
                <a:pt x="0" y="8297"/>
              </a:moveTo>
              <a:lnTo>
                <a:pt x="405871"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62669" y="423336"/>
        <a:ext cx="20293" cy="20293"/>
      </dsp:txXfrm>
    </dsp:sp>
    <dsp:sp modelId="{9147F9DF-9D02-4F0E-B914-47CDD7439253}">
      <dsp:nvSpPr>
        <dsp:cNvPr id="0" name=""/>
        <dsp:cNvSpPr/>
      </dsp:nvSpPr>
      <dsp:spPr>
        <a:xfrm flipH="1">
          <a:off x="4534407" y="228299"/>
          <a:ext cx="2107511" cy="164839"/>
        </a:xfrm>
        <a:prstGeom prst="roundRect">
          <a:avLst>
            <a:gd name="adj" fmla="val 10000"/>
          </a:avLst>
        </a:prstGeom>
        <a:solidFill>
          <a:srgbClr val="008FF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Eaux grises/eau</a:t>
          </a:r>
        </a:p>
      </dsp:txBody>
      <dsp:txXfrm>
        <a:off x="4539235" y="233127"/>
        <a:ext cx="2097855" cy="155183"/>
      </dsp:txXfrm>
    </dsp:sp>
    <dsp:sp modelId="{7B1BC9DC-413A-48E8-B56B-4EDB47F677F1}">
      <dsp:nvSpPr>
        <dsp:cNvPr id="0" name=""/>
        <dsp:cNvSpPr/>
      </dsp:nvSpPr>
      <dsp:spPr>
        <a:xfrm rot="21386533">
          <a:off x="4210913" y="537903"/>
          <a:ext cx="323806" cy="16595"/>
        </a:xfrm>
        <a:custGeom>
          <a:avLst/>
          <a:gdLst/>
          <a:ahLst/>
          <a:cxnLst/>
          <a:rect l="0" t="0" r="0" b="0"/>
          <a:pathLst>
            <a:path>
              <a:moveTo>
                <a:pt x="0" y="8297"/>
              </a:moveTo>
              <a:lnTo>
                <a:pt x="323806"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64721" y="538106"/>
        <a:ext cx="16190" cy="16190"/>
      </dsp:txXfrm>
    </dsp:sp>
    <dsp:sp modelId="{68EF2F9F-333B-4F0F-90DD-8F6B3D39C77A}">
      <dsp:nvSpPr>
        <dsp:cNvPr id="0" name=""/>
        <dsp:cNvSpPr/>
      </dsp:nvSpPr>
      <dsp:spPr>
        <a:xfrm>
          <a:off x="4534407" y="453734"/>
          <a:ext cx="2107511" cy="164839"/>
        </a:xfrm>
        <a:prstGeom prst="roundRect">
          <a:avLst>
            <a:gd name="adj" fmla="val 10000"/>
          </a:avLst>
        </a:prstGeom>
        <a:solidFill>
          <a:srgbClr val="008FF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sur capteur solaire atmosphérique</a:t>
          </a:r>
        </a:p>
      </dsp:txBody>
      <dsp:txXfrm>
        <a:off x="4539235" y="458562"/>
        <a:ext cx="2097855" cy="155183"/>
      </dsp:txXfrm>
    </dsp:sp>
    <dsp:sp modelId="{BD04EF60-F201-4302-993C-32AD5E95B271}">
      <dsp:nvSpPr>
        <dsp:cNvPr id="0" name=""/>
        <dsp:cNvSpPr/>
      </dsp:nvSpPr>
      <dsp:spPr>
        <a:xfrm rot="1945851">
          <a:off x="4181366" y="650621"/>
          <a:ext cx="382899" cy="16595"/>
        </a:xfrm>
        <a:custGeom>
          <a:avLst/>
          <a:gdLst/>
          <a:ahLst/>
          <a:cxnLst/>
          <a:rect l="0" t="0" r="0" b="0"/>
          <a:pathLst>
            <a:path>
              <a:moveTo>
                <a:pt x="0" y="8297"/>
              </a:moveTo>
              <a:lnTo>
                <a:pt x="382899"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63243" y="649346"/>
        <a:ext cx="19144" cy="19144"/>
      </dsp:txXfrm>
    </dsp:sp>
    <dsp:sp modelId="{A7DBD9E1-5C31-4803-9E8B-09EDC528D709}">
      <dsp:nvSpPr>
        <dsp:cNvPr id="0" name=""/>
        <dsp:cNvSpPr/>
      </dsp:nvSpPr>
      <dsp:spPr>
        <a:xfrm>
          <a:off x="4534407" y="679170"/>
          <a:ext cx="2107511" cy="164839"/>
        </a:xfrm>
        <a:prstGeom prst="roundRect">
          <a:avLst>
            <a:gd name="adj" fmla="val 10000"/>
          </a:avLst>
        </a:prstGeom>
        <a:solidFill>
          <a:srgbClr val="008FF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hybride</a:t>
          </a:r>
        </a:p>
      </dsp:txBody>
      <dsp:txXfrm>
        <a:off x="4539235" y="683998"/>
        <a:ext cx="2097855" cy="155183"/>
      </dsp:txXfrm>
    </dsp:sp>
    <dsp:sp modelId="{D83ABA6C-34FB-4DBB-AD03-3EA0C0F882E5}">
      <dsp:nvSpPr>
        <dsp:cNvPr id="0" name=""/>
        <dsp:cNvSpPr/>
      </dsp:nvSpPr>
      <dsp:spPr>
        <a:xfrm rot="3237371">
          <a:off x="1778954" y="1206585"/>
          <a:ext cx="569465" cy="16595"/>
        </a:xfrm>
        <a:custGeom>
          <a:avLst/>
          <a:gdLst/>
          <a:ahLst/>
          <a:cxnLst/>
          <a:rect l="0" t="0" r="0" b="0"/>
          <a:pathLst>
            <a:path>
              <a:moveTo>
                <a:pt x="0" y="8297"/>
              </a:moveTo>
              <a:lnTo>
                <a:pt x="569465" y="82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2049450" y="1200646"/>
        <a:ext cx="28473" cy="28473"/>
      </dsp:txXfrm>
    </dsp:sp>
    <dsp:sp modelId="{2F1FEEBA-1094-4C78-88D7-4E585450942C}">
      <dsp:nvSpPr>
        <dsp:cNvPr id="0" name=""/>
        <dsp:cNvSpPr/>
      </dsp:nvSpPr>
      <dsp:spPr>
        <a:xfrm>
          <a:off x="2231224" y="1309903"/>
          <a:ext cx="1980000" cy="270410"/>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Chauffage, double ou triple service</a:t>
          </a:r>
        </a:p>
      </dsp:txBody>
      <dsp:txXfrm>
        <a:off x="2239144" y="1317823"/>
        <a:ext cx="1964160" cy="254570"/>
      </dsp:txXfrm>
    </dsp:sp>
    <dsp:sp modelId="{4EF4E803-FA29-48E6-8CB5-FDD1E9A42F62}">
      <dsp:nvSpPr>
        <dsp:cNvPr id="0" name=""/>
        <dsp:cNvSpPr/>
      </dsp:nvSpPr>
      <dsp:spPr>
        <a:xfrm rot="19540749">
          <a:off x="4177805" y="1328585"/>
          <a:ext cx="383896" cy="16595"/>
        </a:xfrm>
        <a:custGeom>
          <a:avLst/>
          <a:gdLst/>
          <a:ahLst/>
          <a:cxnLst/>
          <a:rect l="0" t="0" r="0" b="0"/>
          <a:pathLst>
            <a:path>
              <a:moveTo>
                <a:pt x="0" y="8297"/>
              </a:moveTo>
              <a:lnTo>
                <a:pt x="383896"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60156" y="1327285"/>
        <a:ext cx="19194" cy="19194"/>
      </dsp:txXfrm>
    </dsp:sp>
    <dsp:sp modelId="{6BADBD42-44F8-449F-B6A7-068C29EDCE55}">
      <dsp:nvSpPr>
        <dsp:cNvPr id="0" name=""/>
        <dsp:cNvSpPr/>
      </dsp:nvSpPr>
      <dsp:spPr>
        <a:xfrm>
          <a:off x="4528283" y="1146237"/>
          <a:ext cx="2107511" cy="164839"/>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air/air (DRV)</a:t>
          </a:r>
        </a:p>
      </dsp:txBody>
      <dsp:txXfrm>
        <a:off x="4533111" y="1151065"/>
        <a:ext cx="2097855" cy="155183"/>
      </dsp:txXfrm>
    </dsp:sp>
    <dsp:sp modelId="{C56B4B3A-9D92-45C8-903C-A1B057757B2B}">
      <dsp:nvSpPr>
        <dsp:cNvPr id="0" name=""/>
        <dsp:cNvSpPr/>
      </dsp:nvSpPr>
      <dsp:spPr>
        <a:xfrm rot="18452091">
          <a:off x="4109086" y="1229536"/>
          <a:ext cx="522772" cy="16595"/>
        </a:xfrm>
        <a:custGeom>
          <a:avLst/>
          <a:gdLst/>
          <a:ahLst/>
          <a:cxnLst/>
          <a:rect l="0" t="0" r="0" b="0"/>
          <a:pathLst>
            <a:path>
              <a:moveTo>
                <a:pt x="0" y="8297"/>
              </a:moveTo>
              <a:lnTo>
                <a:pt x="522772"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57403" y="1224764"/>
        <a:ext cx="26138" cy="26138"/>
      </dsp:txXfrm>
    </dsp:sp>
    <dsp:sp modelId="{4778EAC3-3114-42D8-84BC-F15DAA0AFB0A}">
      <dsp:nvSpPr>
        <dsp:cNvPr id="0" name=""/>
        <dsp:cNvSpPr/>
      </dsp:nvSpPr>
      <dsp:spPr>
        <a:xfrm>
          <a:off x="4529721" y="948139"/>
          <a:ext cx="2107511" cy="164839"/>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air/eau</a:t>
          </a:r>
        </a:p>
      </dsp:txBody>
      <dsp:txXfrm>
        <a:off x="4534549" y="952967"/>
        <a:ext cx="2097855" cy="155183"/>
      </dsp:txXfrm>
    </dsp:sp>
    <dsp:sp modelId="{CCD5D12A-ED5C-4D0A-924F-EE1168BCEDBE}">
      <dsp:nvSpPr>
        <dsp:cNvPr id="0" name=""/>
        <dsp:cNvSpPr/>
      </dsp:nvSpPr>
      <dsp:spPr>
        <a:xfrm rot="21411185">
          <a:off x="4210986" y="1428115"/>
          <a:ext cx="316800" cy="16595"/>
        </a:xfrm>
        <a:custGeom>
          <a:avLst/>
          <a:gdLst/>
          <a:ahLst/>
          <a:cxnLst/>
          <a:rect l="0" t="0" r="0" b="0"/>
          <a:pathLst>
            <a:path>
              <a:moveTo>
                <a:pt x="0" y="8297"/>
              </a:moveTo>
              <a:lnTo>
                <a:pt x="316800"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61466" y="1428492"/>
        <a:ext cx="15840" cy="15840"/>
      </dsp:txXfrm>
    </dsp:sp>
    <dsp:sp modelId="{053C61FE-09E9-4011-B155-F0E796926CA0}">
      <dsp:nvSpPr>
        <dsp:cNvPr id="0" name=""/>
        <dsp:cNvSpPr/>
      </dsp:nvSpPr>
      <dsp:spPr>
        <a:xfrm>
          <a:off x="4527547" y="1345297"/>
          <a:ext cx="2107511" cy="164839"/>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eau /eau : sur sonde géothermique </a:t>
          </a:r>
        </a:p>
      </dsp:txBody>
      <dsp:txXfrm>
        <a:off x="4532375" y="1350125"/>
        <a:ext cx="2097855" cy="155183"/>
      </dsp:txXfrm>
    </dsp:sp>
    <dsp:sp modelId="{D57993B7-DC10-4423-B7C5-B49CC04DAF7C}">
      <dsp:nvSpPr>
        <dsp:cNvPr id="0" name=""/>
        <dsp:cNvSpPr/>
      </dsp:nvSpPr>
      <dsp:spPr>
        <a:xfrm rot="1861078">
          <a:off x="4184263" y="1533973"/>
          <a:ext cx="377106" cy="16595"/>
        </a:xfrm>
        <a:custGeom>
          <a:avLst/>
          <a:gdLst/>
          <a:ahLst/>
          <a:cxnLst/>
          <a:rect l="0" t="0" r="0" b="0"/>
          <a:pathLst>
            <a:path>
              <a:moveTo>
                <a:pt x="0" y="8297"/>
              </a:moveTo>
              <a:lnTo>
                <a:pt x="377106"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63388" y="1532843"/>
        <a:ext cx="18855" cy="18855"/>
      </dsp:txXfrm>
    </dsp:sp>
    <dsp:sp modelId="{F70E3E29-0073-4EDC-A056-672CD55D99DC}">
      <dsp:nvSpPr>
        <dsp:cNvPr id="0" name=""/>
        <dsp:cNvSpPr/>
      </dsp:nvSpPr>
      <dsp:spPr>
        <a:xfrm>
          <a:off x="4534407" y="1557014"/>
          <a:ext cx="2107511" cy="1648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eau /eau :  sur nappe aquifère </a:t>
          </a:r>
        </a:p>
      </dsp:txBody>
      <dsp:txXfrm>
        <a:off x="4539235" y="1561842"/>
        <a:ext cx="2097855" cy="155183"/>
      </dsp:txXfrm>
    </dsp:sp>
    <dsp:sp modelId="{2C61F556-79AC-4C37-B698-BE29228C2E23}">
      <dsp:nvSpPr>
        <dsp:cNvPr id="0" name=""/>
        <dsp:cNvSpPr/>
      </dsp:nvSpPr>
      <dsp:spPr>
        <a:xfrm rot="3087520">
          <a:off x="4113473" y="1639658"/>
          <a:ext cx="518685" cy="16595"/>
        </a:xfrm>
        <a:custGeom>
          <a:avLst/>
          <a:gdLst/>
          <a:ahLst/>
          <a:cxnLst/>
          <a:rect l="0" t="0" r="0" b="0"/>
          <a:pathLst>
            <a:path>
              <a:moveTo>
                <a:pt x="0" y="8297"/>
              </a:moveTo>
              <a:lnTo>
                <a:pt x="518685"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59849" y="1634988"/>
        <a:ext cx="25934" cy="25934"/>
      </dsp:txXfrm>
    </dsp:sp>
    <dsp:sp modelId="{30946233-1FB9-4BB2-AA7F-50C4918AD161}">
      <dsp:nvSpPr>
        <dsp:cNvPr id="0" name=""/>
        <dsp:cNvSpPr/>
      </dsp:nvSpPr>
      <dsp:spPr>
        <a:xfrm>
          <a:off x="4534407" y="1768383"/>
          <a:ext cx="2107511" cy="1648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absorption gaz</a:t>
          </a:r>
        </a:p>
      </dsp:txBody>
      <dsp:txXfrm>
        <a:off x="4539235" y="1773211"/>
        <a:ext cx="2097855" cy="155183"/>
      </dsp:txXfrm>
    </dsp:sp>
    <dsp:sp modelId="{9695026B-B272-4BBE-A8E2-8DA03D6865D0}">
      <dsp:nvSpPr>
        <dsp:cNvPr id="0" name=""/>
        <dsp:cNvSpPr/>
      </dsp:nvSpPr>
      <dsp:spPr>
        <a:xfrm rot="3694356">
          <a:off x="4029498" y="1741826"/>
          <a:ext cx="693673" cy="16595"/>
        </a:xfrm>
        <a:custGeom>
          <a:avLst/>
          <a:gdLst/>
          <a:ahLst/>
          <a:cxnLst/>
          <a:rect l="0" t="0" r="0" b="0"/>
          <a:pathLst>
            <a:path>
              <a:moveTo>
                <a:pt x="0" y="8297"/>
              </a:moveTo>
              <a:lnTo>
                <a:pt x="693673"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58993" y="1732782"/>
        <a:ext cx="34683" cy="34683"/>
      </dsp:txXfrm>
    </dsp:sp>
    <dsp:sp modelId="{456ECDDA-EFD3-40F6-8BA6-15E5F1264403}">
      <dsp:nvSpPr>
        <dsp:cNvPr id="0" name=""/>
        <dsp:cNvSpPr/>
      </dsp:nvSpPr>
      <dsp:spPr>
        <a:xfrm>
          <a:off x="4541444" y="1972719"/>
          <a:ext cx="2107511" cy="1648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hybride gaz</a:t>
          </a:r>
        </a:p>
      </dsp:txBody>
      <dsp:txXfrm>
        <a:off x="4546272" y="1977547"/>
        <a:ext cx="2097855" cy="155183"/>
      </dsp:txXfrm>
    </dsp:sp>
    <dsp:sp modelId="{7CF45ECB-8A08-40EE-9309-3EF23C8F1F2A}">
      <dsp:nvSpPr>
        <dsp:cNvPr id="0" name=""/>
        <dsp:cNvSpPr/>
      </dsp:nvSpPr>
      <dsp:spPr>
        <a:xfrm>
          <a:off x="730835" y="2255742"/>
          <a:ext cx="1200856" cy="403977"/>
        </a:xfrm>
        <a:prstGeom prst="roundRect">
          <a:avLst>
            <a:gd name="adj" fmla="val 10000"/>
          </a:avLst>
        </a:prstGeom>
        <a:solidFill>
          <a:srgbClr val="E45D1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Systèmes mixtes</a:t>
          </a:r>
        </a:p>
        <a:p>
          <a:pPr marL="0" lvl="0" indent="0" algn="ctr" defTabSz="355600">
            <a:lnSpc>
              <a:spcPct val="90000"/>
            </a:lnSpc>
            <a:spcBef>
              <a:spcPct val="0"/>
            </a:spcBef>
            <a:spcAft>
              <a:spcPct val="35000"/>
            </a:spcAft>
            <a:buNone/>
          </a:pPr>
          <a:r>
            <a:rPr lang="fr-FR" sz="800" kern="1200" dirty="0"/>
            <a:t>(centralisée/individuelle)</a:t>
          </a:r>
        </a:p>
      </dsp:txBody>
      <dsp:txXfrm>
        <a:off x="742667" y="2267574"/>
        <a:ext cx="1177192" cy="380313"/>
      </dsp:txXfrm>
    </dsp:sp>
    <dsp:sp modelId="{71430435-1DB7-434D-8C49-3EED42CA73B8}">
      <dsp:nvSpPr>
        <dsp:cNvPr id="0" name=""/>
        <dsp:cNvSpPr/>
      </dsp:nvSpPr>
      <dsp:spPr>
        <a:xfrm rot="35329">
          <a:off x="1931683" y="2450989"/>
          <a:ext cx="302692" cy="16595"/>
        </a:xfrm>
        <a:custGeom>
          <a:avLst/>
          <a:gdLst/>
          <a:ahLst/>
          <a:cxnLst/>
          <a:rect l="0" t="0" r="0" b="0"/>
          <a:pathLst>
            <a:path>
              <a:moveTo>
                <a:pt x="0" y="8297"/>
              </a:moveTo>
              <a:lnTo>
                <a:pt x="302692" y="82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2075462" y="2451719"/>
        <a:ext cx="15134" cy="15134"/>
      </dsp:txXfrm>
    </dsp:sp>
    <dsp:sp modelId="{79273475-30A7-4426-8BFD-13B20F82667F}">
      <dsp:nvSpPr>
        <dsp:cNvPr id="0" name=""/>
        <dsp:cNvSpPr/>
      </dsp:nvSpPr>
      <dsp:spPr>
        <a:xfrm>
          <a:off x="2234367" y="2339317"/>
          <a:ext cx="1980000" cy="243049"/>
        </a:xfrm>
        <a:prstGeom prst="roundRect">
          <a:avLst>
            <a:gd name="adj" fmla="val 10000"/>
          </a:avLst>
        </a:prstGeom>
        <a:solidFill>
          <a:srgbClr val="E45D1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Chauffage, double ou triple service</a:t>
          </a:r>
        </a:p>
      </dsp:txBody>
      <dsp:txXfrm>
        <a:off x="2241486" y="2346436"/>
        <a:ext cx="1965762" cy="228811"/>
      </dsp:txXfrm>
    </dsp:sp>
    <dsp:sp modelId="{CC318B44-0EE7-497C-889C-1F3CA5426819}">
      <dsp:nvSpPr>
        <dsp:cNvPr id="0" name=""/>
        <dsp:cNvSpPr/>
      </dsp:nvSpPr>
      <dsp:spPr>
        <a:xfrm rot="20131121">
          <a:off x="4198603" y="2379881"/>
          <a:ext cx="350695" cy="16595"/>
        </a:xfrm>
        <a:custGeom>
          <a:avLst/>
          <a:gdLst/>
          <a:ahLst/>
          <a:cxnLst/>
          <a:rect l="0" t="0" r="0" b="0"/>
          <a:pathLst>
            <a:path>
              <a:moveTo>
                <a:pt x="0" y="8297"/>
              </a:moveTo>
              <a:lnTo>
                <a:pt x="350695"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65184" y="2379411"/>
        <a:ext cx="17534" cy="17534"/>
      </dsp:txXfrm>
    </dsp:sp>
    <dsp:sp modelId="{B7789738-D695-4ED0-8BA8-95EF4CB5CE8E}">
      <dsp:nvSpPr>
        <dsp:cNvPr id="0" name=""/>
        <dsp:cNvSpPr/>
      </dsp:nvSpPr>
      <dsp:spPr>
        <a:xfrm>
          <a:off x="4533534" y="2233095"/>
          <a:ext cx="2107511" cy="164839"/>
        </a:xfrm>
        <a:prstGeom prst="roundRect">
          <a:avLst>
            <a:gd name="adj" fmla="val 10000"/>
          </a:avLst>
        </a:prstGeom>
        <a:solidFill>
          <a:srgbClr val="E45D1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individuelle sur boucle d'eau tempérée collective</a:t>
          </a:r>
        </a:p>
      </dsp:txBody>
      <dsp:txXfrm>
        <a:off x="4538362" y="2237923"/>
        <a:ext cx="2097855" cy="155183"/>
      </dsp:txXfrm>
    </dsp:sp>
    <dsp:sp modelId="{A5321DEB-1AEE-4040-9E83-1A1C9CB18A89}">
      <dsp:nvSpPr>
        <dsp:cNvPr id="0" name=""/>
        <dsp:cNvSpPr/>
      </dsp:nvSpPr>
      <dsp:spPr>
        <a:xfrm rot="1156132">
          <a:off x="4204922" y="2508188"/>
          <a:ext cx="337234" cy="16595"/>
        </a:xfrm>
        <a:custGeom>
          <a:avLst/>
          <a:gdLst/>
          <a:ahLst/>
          <a:cxnLst/>
          <a:rect l="0" t="0" r="0" b="0"/>
          <a:pathLst>
            <a:path>
              <a:moveTo>
                <a:pt x="0" y="8297"/>
              </a:moveTo>
              <a:lnTo>
                <a:pt x="337234"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365108" y="2508055"/>
        <a:ext cx="16861" cy="16861"/>
      </dsp:txXfrm>
    </dsp:sp>
    <dsp:sp modelId="{8CD7B690-6EA4-4013-BAC4-05F00E2C13BC}">
      <dsp:nvSpPr>
        <dsp:cNvPr id="0" name=""/>
        <dsp:cNvSpPr/>
      </dsp:nvSpPr>
      <dsp:spPr>
        <a:xfrm>
          <a:off x="4532710" y="2435480"/>
          <a:ext cx="2107511" cy="273299"/>
        </a:xfrm>
        <a:prstGeom prst="roundRect">
          <a:avLst>
            <a:gd name="adj" fmla="val 10000"/>
          </a:avLst>
        </a:prstGeom>
        <a:solidFill>
          <a:srgbClr val="E45D1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CET individuelle sur retour de boucle d'eau chauffage + PAC collective chauffage </a:t>
          </a:r>
        </a:p>
      </dsp:txBody>
      <dsp:txXfrm>
        <a:off x="4540715" y="2443485"/>
        <a:ext cx="2091501" cy="257289"/>
      </dsp:txXfrm>
    </dsp:sp>
    <dsp:sp modelId="{BDF92487-78CC-48F6-8871-D3BF76BB22AD}">
      <dsp:nvSpPr>
        <dsp:cNvPr id="0" name=""/>
        <dsp:cNvSpPr/>
      </dsp:nvSpPr>
      <dsp:spPr>
        <a:xfrm>
          <a:off x="718877" y="3367364"/>
          <a:ext cx="1187686" cy="403977"/>
        </a:xfrm>
        <a:prstGeom prst="roundRect">
          <a:avLst>
            <a:gd name="adj" fmla="val 10000"/>
          </a:avLst>
        </a:prstGeom>
        <a:solidFill>
          <a:srgbClr val="009A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Solutions individuelles</a:t>
          </a:r>
        </a:p>
      </dsp:txBody>
      <dsp:txXfrm>
        <a:off x="730709" y="3379196"/>
        <a:ext cx="1164022" cy="380313"/>
      </dsp:txXfrm>
    </dsp:sp>
    <dsp:sp modelId="{E8C5C41F-6AF8-45AA-8A5D-BCB60052E9DA}">
      <dsp:nvSpPr>
        <dsp:cNvPr id="0" name=""/>
        <dsp:cNvSpPr/>
      </dsp:nvSpPr>
      <dsp:spPr>
        <a:xfrm rot="18083027">
          <a:off x="1744965" y="3273185"/>
          <a:ext cx="674408" cy="16595"/>
        </a:xfrm>
        <a:custGeom>
          <a:avLst/>
          <a:gdLst/>
          <a:ahLst/>
          <a:cxnLst/>
          <a:rect l="0" t="0" r="0" b="0"/>
          <a:pathLst>
            <a:path>
              <a:moveTo>
                <a:pt x="0" y="8297"/>
              </a:moveTo>
              <a:lnTo>
                <a:pt x="674408" y="82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2065309" y="3264622"/>
        <a:ext cx="33720" cy="33720"/>
      </dsp:txXfrm>
    </dsp:sp>
    <dsp:sp modelId="{6DFA4119-073D-4B1C-8504-CC54DD5FF93D}">
      <dsp:nvSpPr>
        <dsp:cNvPr id="0" name=""/>
        <dsp:cNvSpPr/>
      </dsp:nvSpPr>
      <dsp:spPr>
        <a:xfrm>
          <a:off x="2257774" y="2875280"/>
          <a:ext cx="1980000" cy="236662"/>
        </a:xfrm>
        <a:prstGeom prst="roundRect">
          <a:avLst>
            <a:gd name="adj" fmla="val 10000"/>
          </a:avLst>
        </a:prstGeom>
        <a:solidFill>
          <a:srgbClr val="009A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a:t>ECS</a:t>
          </a:r>
        </a:p>
      </dsp:txBody>
      <dsp:txXfrm>
        <a:off x="2264706" y="2882212"/>
        <a:ext cx="1966136" cy="222798"/>
      </dsp:txXfrm>
    </dsp:sp>
    <dsp:sp modelId="{4B60A326-60E8-4FB8-8755-D3F10689155D}">
      <dsp:nvSpPr>
        <dsp:cNvPr id="0" name=""/>
        <dsp:cNvSpPr/>
      </dsp:nvSpPr>
      <dsp:spPr>
        <a:xfrm rot="1132815">
          <a:off x="4229275" y="3036429"/>
          <a:ext cx="315925" cy="16595"/>
        </a:xfrm>
        <a:custGeom>
          <a:avLst/>
          <a:gdLst/>
          <a:ahLst/>
          <a:cxnLst/>
          <a:rect l="0" t="0" r="0" b="0"/>
          <a:pathLst>
            <a:path>
              <a:moveTo>
                <a:pt x="0" y="8297"/>
              </a:moveTo>
              <a:lnTo>
                <a:pt x="315925"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79340" y="3036829"/>
        <a:ext cx="15796" cy="15796"/>
      </dsp:txXfrm>
    </dsp:sp>
    <dsp:sp modelId="{B806FF40-5AD3-4278-9E28-E42AED602D53}">
      <dsp:nvSpPr>
        <dsp:cNvPr id="0" name=""/>
        <dsp:cNvSpPr/>
      </dsp:nvSpPr>
      <dsp:spPr>
        <a:xfrm>
          <a:off x="4536702" y="3013423"/>
          <a:ext cx="2107511" cy="164839"/>
        </a:xfrm>
        <a:prstGeom prst="roundRect">
          <a:avLst>
            <a:gd name="adj" fmla="val 10000"/>
          </a:avLst>
        </a:prstGeom>
        <a:solidFill>
          <a:srgbClr val="009A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CET air/eau</a:t>
          </a:r>
        </a:p>
      </dsp:txBody>
      <dsp:txXfrm>
        <a:off x="4541530" y="3018251"/>
        <a:ext cx="2097855" cy="155183"/>
      </dsp:txXfrm>
    </dsp:sp>
    <dsp:sp modelId="{346D2A5A-41EF-4F99-98F6-9C6C2E4905AC}">
      <dsp:nvSpPr>
        <dsp:cNvPr id="0" name=""/>
        <dsp:cNvSpPr/>
      </dsp:nvSpPr>
      <dsp:spPr>
        <a:xfrm rot="20546817">
          <a:off x="4230464" y="2937966"/>
          <a:ext cx="313991" cy="16595"/>
        </a:xfrm>
        <a:custGeom>
          <a:avLst/>
          <a:gdLst/>
          <a:ahLst/>
          <a:cxnLst/>
          <a:rect l="0" t="0" r="0" b="0"/>
          <a:pathLst>
            <a:path>
              <a:moveTo>
                <a:pt x="0" y="8297"/>
              </a:moveTo>
              <a:lnTo>
                <a:pt x="313991"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79610" y="2938414"/>
        <a:ext cx="15699" cy="15699"/>
      </dsp:txXfrm>
    </dsp:sp>
    <dsp:sp modelId="{AE471EF2-0E98-41AD-8905-CBE4606EEA68}">
      <dsp:nvSpPr>
        <dsp:cNvPr id="0" name=""/>
        <dsp:cNvSpPr/>
      </dsp:nvSpPr>
      <dsp:spPr>
        <a:xfrm>
          <a:off x="4537146" y="2816496"/>
          <a:ext cx="2107511" cy="164839"/>
        </a:xfrm>
        <a:prstGeom prst="roundRect">
          <a:avLst>
            <a:gd name="adj" fmla="val 10000"/>
          </a:avLst>
        </a:prstGeom>
        <a:solidFill>
          <a:srgbClr val="009A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CET air extrait/eau</a:t>
          </a:r>
        </a:p>
      </dsp:txBody>
      <dsp:txXfrm>
        <a:off x="4541974" y="2821324"/>
        <a:ext cx="2097855" cy="155183"/>
      </dsp:txXfrm>
    </dsp:sp>
    <dsp:sp modelId="{FFFEFA21-595F-44A2-BAC4-F1115EB19C18}">
      <dsp:nvSpPr>
        <dsp:cNvPr id="0" name=""/>
        <dsp:cNvSpPr/>
      </dsp:nvSpPr>
      <dsp:spPr>
        <a:xfrm rot="19640029">
          <a:off x="1873493" y="3448206"/>
          <a:ext cx="418158" cy="16595"/>
        </a:xfrm>
        <a:custGeom>
          <a:avLst/>
          <a:gdLst/>
          <a:ahLst/>
          <a:cxnLst/>
          <a:rect l="0" t="0" r="0" b="0"/>
          <a:pathLst>
            <a:path>
              <a:moveTo>
                <a:pt x="0" y="8297"/>
              </a:moveTo>
              <a:lnTo>
                <a:pt x="418158" y="82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2072119" y="3446050"/>
        <a:ext cx="20907" cy="20907"/>
      </dsp:txXfrm>
    </dsp:sp>
    <dsp:sp modelId="{D9B56EC2-134D-45E5-90D4-6606936E714B}">
      <dsp:nvSpPr>
        <dsp:cNvPr id="0" name=""/>
        <dsp:cNvSpPr/>
      </dsp:nvSpPr>
      <dsp:spPr>
        <a:xfrm>
          <a:off x="2258582" y="3223303"/>
          <a:ext cx="1980000" cy="240702"/>
        </a:xfrm>
        <a:prstGeom prst="roundRect">
          <a:avLst>
            <a:gd name="adj" fmla="val 10000"/>
          </a:avLst>
        </a:prstGeom>
        <a:solidFill>
          <a:srgbClr val="00D0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Chauffage et froid</a:t>
          </a:r>
        </a:p>
      </dsp:txBody>
      <dsp:txXfrm>
        <a:off x="2265632" y="3230353"/>
        <a:ext cx="1965900" cy="226602"/>
      </dsp:txXfrm>
    </dsp:sp>
    <dsp:sp modelId="{EFD47A81-2F14-4CB0-BA00-D772974D220C}">
      <dsp:nvSpPr>
        <dsp:cNvPr id="0" name=""/>
        <dsp:cNvSpPr/>
      </dsp:nvSpPr>
      <dsp:spPr>
        <a:xfrm rot="40772">
          <a:off x="4238571" y="3337154"/>
          <a:ext cx="303158" cy="16595"/>
        </a:xfrm>
        <a:custGeom>
          <a:avLst/>
          <a:gdLst/>
          <a:ahLst/>
          <a:cxnLst/>
          <a:rect l="0" t="0" r="0" b="0"/>
          <a:pathLst>
            <a:path>
              <a:moveTo>
                <a:pt x="0" y="8297"/>
              </a:moveTo>
              <a:lnTo>
                <a:pt x="303158"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82572" y="3337873"/>
        <a:ext cx="15157" cy="15157"/>
      </dsp:txXfrm>
    </dsp:sp>
    <dsp:sp modelId="{6C5B0D9D-42F7-4E62-9276-E602B723CD04}">
      <dsp:nvSpPr>
        <dsp:cNvPr id="0" name=""/>
        <dsp:cNvSpPr/>
      </dsp:nvSpPr>
      <dsp:spPr>
        <a:xfrm>
          <a:off x="4541719" y="3264830"/>
          <a:ext cx="2107511" cy="164839"/>
        </a:xfrm>
        <a:prstGeom prst="roundRect">
          <a:avLst>
            <a:gd name="adj" fmla="val 10000"/>
          </a:avLst>
        </a:prstGeom>
        <a:solidFill>
          <a:srgbClr val="00D0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air/air mono-split et multi-split</a:t>
          </a:r>
        </a:p>
      </dsp:txBody>
      <dsp:txXfrm>
        <a:off x="4546547" y="3269658"/>
        <a:ext cx="2097855" cy="155183"/>
      </dsp:txXfrm>
    </dsp:sp>
    <dsp:sp modelId="{0DCA1FC1-0899-4A7A-910B-F1F545FF7A8C}">
      <dsp:nvSpPr>
        <dsp:cNvPr id="0" name=""/>
        <dsp:cNvSpPr/>
      </dsp:nvSpPr>
      <dsp:spPr>
        <a:xfrm rot="1995664">
          <a:off x="1872010" y="3676736"/>
          <a:ext cx="421843" cy="16595"/>
        </a:xfrm>
        <a:custGeom>
          <a:avLst/>
          <a:gdLst/>
          <a:ahLst/>
          <a:cxnLst/>
          <a:rect l="0" t="0" r="0" b="0"/>
          <a:pathLst>
            <a:path>
              <a:moveTo>
                <a:pt x="0" y="8297"/>
              </a:moveTo>
              <a:lnTo>
                <a:pt x="421843" y="82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072386" y="3674488"/>
        <a:ext cx="21092" cy="21092"/>
      </dsp:txXfrm>
    </dsp:sp>
    <dsp:sp modelId="{5232CABB-1156-4F81-BB12-F91EC25EEBD2}">
      <dsp:nvSpPr>
        <dsp:cNvPr id="0" name=""/>
        <dsp:cNvSpPr/>
      </dsp:nvSpPr>
      <dsp:spPr>
        <a:xfrm>
          <a:off x="2259301" y="3671264"/>
          <a:ext cx="1980000" cy="258901"/>
        </a:xfrm>
        <a:prstGeom prst="roundRect">
          <a:avLst>
            <a:gd name="adj" fmla="val 10000"/>
          </a:avLst>
        </a:prstGeom>
        <a:solidFill>
          <a:srgbClr val="009A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Chauffage, double ou triple service</a:t>
          </a:r>
        </a:p>
      </dsp:txBody>
      <dsp:txXfrm>
        <a:off x="2266884" y="3678847"/>
        <a:ext cx="1964834" cy="243735"/>
      </dsp:txXfrm>
    </dsp:sp>
    <dsp:sp modelId="{2DA4BA74-FC42-43EE-9DB7-F53C278A8F36}">
      <dsp:nvSpPr>
        <dsp:cNvPr id="0" name=""/>
        <dsp:cNvSpPr/>
      </dsp:nvSpPr>
      <dsp:spPr>
        <a:xfrm rot="19559739">
          <a:off x="4207463" y="3688294"/>
          <a:ext cx="372363" cy="16595"/>
        </a:xfrm>
        <a:custGeom>
          <a:avLst/>
          <a:gdLst/>
          <a:ahLst/>
          <a:cxnLst/>
          <a:rect l="0" t="0" r="0" b="0"/>
          <a:pathLst>
            <a:path>
              <a:moveTo>
                <a:pt x="0" y="8297"/>
              </a:moveTo>
              <a:lnTo>
                <a:pt x="372363"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384336" y="3687282"/>
        <a:ext cx="18618" cy="18618"/>
      </dsp:txXfrm>
    </dsp:sp>
    <dsp:sp modelId="{7D701F67-4387-463D-B554-4D62A39DA794}">
      <dsp:nvSpPr>
        <dsp:cNvPr id="0" name=""/>
        <dsp:cNvSpPr/>
      </dsp:nvSpPr>
      <dsp:spPr>
        <a:xfrm>
          <a:off x="4547989" y="3510049"/>
          <a:ext cx="2107511" cy="164839"/>
        </a:xfrm>
        <a:prstGeom prst="roundRect">
          <a:avLst>
            <a:gd name="adj" fmla="val 10000"/>
          </a:avLst>
        </a:prstGeom>
        <a:solidFill>
          <a:srgbClr val="009A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Air/Eau </a:t>
          </a:r>
        </a:p>
      </dsp:txBody>
      <dsp:txXfrm>
        <a:off x="4552817" y="3514877"/>
        <a:ext cx="2097855" cy="155183"/>
      </dsp:txXfrm>
    </dsp:sp>
    <dsp:sp modelId="{EECAB5ED-5AAA-4FB9-91BD-07A048CBAFA1}">
      <dsp:nvSpPr>
        <dsp:cNvPr id="0" name=""/>
        <dsp:cNvSpPr/>
      </dsp:nvSpPr>
      <dsp:spPr>
        <a:xfrm rot="68351">
          <a:off x="4239271" y="3795465"/>
          <a:ext cx="306623" cy="16595"/>
        </a:xfrm>
        <a:custGeom>
          <a:avLst/>
          <a:gdLst/>
          <a:ahLst/>
          <a:cxnLst/>
          <a:rect l="0" t="0" r="0" b="0"/>
          <a:pathLst>
            <a:path>
              <a:moveTo>
                <a:pt x="0" y="8297"/>
              </a:moveTo>
              <a:lnTo>
                <a:pt x="306623"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384917" y="3796097"/>
        <a:ext cx="15331" cy="15331"/>
      </dsp:txXfrm>
    </dsp:sp>
    <dsp:sp modelId="{C8E36855-CA82-441C-85ED-481C37D19AE2}">
      <dsp:nvSpPr>
        <dsp:cNvPr id="0" name=""/>
        <dsp:cNvSpPr/>
      </dsp:nvSpPr>
      <dsp:spPr>
        <a:xfrm>
          <a:off x="4545864" y="3724391"/>
          <a:ext cx="2107511" cy="164839"/>
        </a:xfrm>
        <a:prstGeom prst="roundRect">
          <a:avLst>
            <a:gd name="adj" fmla="val 10000"/>
          </a:avLst>
        </a:prstGeom>
        <a:solidFill>
          <a:srgbClr val="009A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air/air gainable</a:t>
          </a:r>
        </a:p>
      </dsp:txBody>
      <dsp:txXfrm>
        <a:off x="4550692" y="3729219"/>
        <a:ext cx="2097855" cy="155183"/>
      </dsp:txXfrm>
    </dsp:sp>
    <dsp:sp modelId="{9ABA36CF-43C1-436B-9191-D484618F44C2}">
      <dsp:nvSpPr>
        <dsp:cNvPr id="0" name=""/>
        <dsp:cNvSpPr/>
      </dsp:nvSpPr>
      <dsp:spPr>
        <a:xfrm rot="1987571">
          <a:off x="4209214" y="3893581"/>
          <a:ext cx="370235" cy="16595"/>
        </a:xfrm>
        <a:custGeom>
          <a:avLst/>
          <a:gdLst/>
          <a:ahLst/>
          <a:cxnLst/>
          <a:rect l="0" t="0" r="0" b="0"/>
          <a:pathLst>
            <a:path>
              <a:moveTo>
                <a:pt x="0" y="8297"/>
              </a:moveTo>
              <a:lnTo>
                <a:pt x="370235"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385076" y="3892623"/>
        <a:ext cx="18511" cy="18511"/>
      </dsp:txXfrm>
    </dsp:sp>
    <dsp:sp modelId="{908221B9-1D98-43A8-9089-C96627AADFF7}">
      <dsp:nvSpPr>
        <dsp:cNvPr id="0" name=""/>
        <dsp:cNvSpPr/>
      </dsp:nvSpPr>
      <dsp:spPr>
        <a:xfrm>
          <a:off x="4549362" y="3920624"/>
          <a:ext cx="2107511" cy="164839"/>
        </a:xfrm>
        <a:prstGeom prst="roundRect">
          <a:avLst>
            <a:gd name="adj" fmla="val 10000"/>
          </a:avLst>
        </a:prstGeom>
        <a:solidFill>
          <a:srgbClr val="009A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 extrait/eau</a:t>
          </a:r>
        </a:p>
      </dsp:txBody>
      <dsp:txXfrm>
        <a:off x="4554190" y="3925452"/>
        <a:ext cx="2097855" cy="155183"/>
      </dsp:txXfrm>
    </dsp:sp>
    <dsp:sp modelId="{57C181B1-E5D1-4CC9-B25F-08C4CAEF6450}">
      <dsp:nvSpPr>
        <dsp:cNvPr id="0" name=""/>
        <dsp:cNvSpPr/>
      </dsp:nvSpPr>
      <dsp:spPr>
        <a:xfrm rot="3790792">
          <a:off x="1696110" y="3903277"/>
          <a:ext cx="766945" cy="16595"/>
        </a:xfrm>
        <a:custGeom>
          <a:avLst/>
          <a:gdLst/>
          <a:ahLst/>
          <a:cxnLst/>
          <a:rect l="0" t="0" r="0" b="0"/>
          <a:pathLst>
            <a:path>
              <a:moveTo>
                <a:pt x="0" y="8297"/>
              </a:moveTo>
              <a:lnTo>
                <a:pt x="766945" y="82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2060410" y="3892401"/>
        <a:ext cx="38347" cy="38347"/>
      </dsp:txXfrm>
    </dsp:sp>
    <dsp:sp modelId="{5750905E-BDD3-4D06-9CAC-543189CBF31B}">
      <dsp:nvSpPr>
        <dsp:cNvPr id="0" name=""/>
        <dsp:cNvSpPr/>
      </dsp:nvSpPr>
      <dsp:spPr>
        <a:xfrm>
          <a:off x="2252603" y="4126472"/>
          <a:ext cx="1980000" cy="254647"/>
        </a:xfrm>
        <a:prstGeom prst="roundRect">
          <a:avLst>
            <a:gd name="adj" fmla="val 10000"/>
          </a:avLst>
        </a:prstGeom>
        <a:solidFill>
          <a:srgbClr val="00D0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ECS et chauffage/refroidissement partiel</a:t>
          </a:r>
        </a:p>
      </dsp:txBody>
      <dsp:txXfrm>
        <a:off x="2260061" y="4133930"/>
        <a:ext cx="1965084" cy="239731"/>
      </dsp:txXfrm>
    </dsp:sp>
    <dsp:sp modelId="{98E56215-61EF-4B2B-A34C-7D29AA8A4276}">
      <dsp:nvSpPr>
        <dsp:cNvPr id="0" name=""/>
        <dsp:cNvSpPr/>
      </dsp:nvSpPr>
      <dsp:spPr>
        <a:xfrm rot="15247">
          <a:off x="4232602" y="4246214"/>
          <a:ext cx="322434" cy="16595"/>
        </a:xfrm>
        <a:custGeom>
          <a:avLst/>
          <a:gdLst/>
          <a:ahLst/>
          <a:cxnLst/>
          <a:rect l="0" t="0" r="0" b="0"/>
          <a:pathLst>
            <a:path>
              <a:moveTo>
                <a:pt x="0" y="8297"/>
              </a:moveTo>
              <a:lnTo>
                <a:pt x="322434"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85758" y="4246450"/>
        <a:ext cx="16121" cy="16121"/>
      </dsp:txXfrm>
    </dsp:sp>
    <dsp:sp modelId="{C5C39730-6A0B-4EDA-BC76-14CD15A7B2DE}">
      <dsp:nvSpPr>
        <dsp:cNvPr id="0" name=""/>
        <dsp:cNvSpPr/>
      </dsp:nvSpPr>
      <dsp:spPr>
        <a:xfrm>
          <a:off x="4555034" y="4172807"/>
          <a:ext cx="2107511" cy="164839"/>
        </a:xfrm>
        <a:prstGeom prst="roundRect">
          <a:avLst>
            <a:gd name="adj" fmla="val 10000"/>
          </a:avLst>
        </a:prstGeom>
        <a:solidFill>
          <a:srgbClr val="00D0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CET ECS air/eau avec capacité chauffage partiel</a:t>
          </a:r>
        </a:p>
      </dsp:txBody>
      <dsp:txXfrm>
        <a:off x="4559862" y="4177635"/>
        <a:ext cx="2097855" cy="1551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45D74-DEE3-45B9-A910-93F2DEEE12C0}">
      <dsp:nvSpPr>
        <dsp:cNvPr id="0" name=""/>
        <dsp:cNvSpPr/>
      </dsp:nvSpPr>
      <dsp:spPr>
        <a:xfrm>
          <a:off x="742792" y="782668"/>
          <a:ext cx="1153356" cy="403977"/>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Solutions centralisées</a:t>
          </a:r>
        </a:p>
      </dsp:txBody>
      <dsp:txXfrm>
        <a:off x="754624" y="794500"/>
        <a:ext cx="1129692" cy="380313"/>
      </dsp:txXfrm>
    </dsp:sp>
    <dsp:sp modelId="{87774FDB-F5AE-49A5-9B85-5CE298E08A18}">
      <dsp:nvSpPr>
        <dsp:cNvPr id="0" name=""/>
        <dsp:cNvSpPr/>
      </dsp:nvSpPr>
      <dsp:spPr>
        <a:xfrm rot="18481819">
          <a:off x="1791745" y="762155"/>
          <a:ext cx="543884" cy="16595"/>
        </a:xfrm>
        <a:custGeom>
          <a:avLst/>
          <a:gdLst/>
          <a:ahLst/>
          <a:cxnLst/>
          <a:rect l="0" t="0" r="0" b="0"/>
          <a:pathLst>
            <a:path>
              <a:moveTo>
                <a:pt x="0" y="8297"/>
              </a:moveTo>
              <a:lnTo>
                <a:pt x="543884" y="82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2050090" y="756855"/>
        <a:ext cx="27194" cy="27194"/>
      </dsp:txXfrm>
    </dsp:sp>
    <dsp:sp modelId="{C451E3BB-2F0F-4FD4-903E-4FB7A2DEC82A}">
      <dsp:nvSpPr>
        <dsp:cNvPr id="0" name=""/>
        <dsp:cNvSpPr/>
      </dsp:nvSpPr>
      <dsp:spPr>
        <a:xfrm>
          <a:off x="2231224" y="430372"/>
          <a:ext cx="1980000" cy="251750"/>
        </a:xfrm>
        <a:prstGeom prst="roundRect">
          <a:avLst>
            <a:gd name="adj" fmla="val 10000"/>
          </a:avLst>
        </a:prstGeom>
        <a:solidFill>
          <a:srgbClr val="008FF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ECS</a:t>
          </a:r>
        </a:p>
      </dsp:txBody>
      <dsp:txXfrm>
        <a:off x="2238598" y="437746"/>
        <a:ext cx="1965252" cy="237002"/>
      </dsp:txXfrm>
    </dsp:sp>
    <dsp:sp modelId="{03B984AA-ED50-41C9-A1F5-F1EE878A19A2}">
      <dsp:nvSpPr>
        <dsp:cNvPr id="0" name=""/>
        <dsp:cNvSpPr/>
      </dsp:nvSpPr>
      <dsp:spPr>
        <a:xfrm rot="18232337">
          <a:off x="4085679" y="312468"/>
          <a:ext cx="567235" cy="16595"/>
        </a:xfrm>
        <a:custGeom>
          <a:avLst/>
          <a:gdLst/>
          <a:ahLst/>
          <a:cxnLst/>
          <a:rect l="0" t="0" r="0" b="0"/>
          <a:pathLst>
            <a:path>
              <a:moveTo>
                <a:pt x="0" y="8297"/>
              </a:moveTo>
              <a:lnTo>
                <a:pt x="567235"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55116" y="306584"/>
        <a:ext cx="28361" cy="28361"/>
      </dsp:txXfrm>
    </dsp:sp>
    <dsp:sp modelId="{B371547A-8543-4CBE-880B-1E3208B21317}">
      <dsp:nvSpPr>
        <dsp:cNvPr id="0" name=""/>
        <dsp:cNvSpPr/>
      </dsp:nvSpPr>
      <dsp:spPr>
        <a:xfrm>
          <a:off x="4527370" y="2863"/>
          <a:ext cx="2107511" cy="164839"/>
        </a:xfrm>
        <a:prstGeom prst="roundRect">
          <a:avLst>
            <a:gd name="adj" fmla="val 10000"/>
          </a:avLst>
        </a:prstGeom>
        <a:solidFill>
          <a:srgbClr val="008FF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Air/eau</a:t>
          </a:r>
        </a:p>
      </dsp:txBody>
      <dsp:txXfrm>
        <a:off x="4532198" y="7691"/>
        <a:ext cx="2097855" cy="155183"/>
      </dsp:txXfrm>
    </dsp:sp>
    <dsp:sp modelId="{FF104730-0100-4C6A-B4BD-E163414C3EE6}">
      <dsp:nvSpPr>
        <dsp:cNvPr id="0" name=""/>
        <dsp:cNvSpPr/>
      </dsp:nvSpPr>
      <dsp:spPr>
        <a:xfrm rot="19366509">
          <a:off x="4169880" y="425186"/>
          <a:ext cx="405871" cy="16595"/>
        </a:xfrm>
        <a:custGeom>
          <a:avLst/>
          <a:gdLst/>
          <a:ahLst/>
          <a:cxnLst/>
          <a:rect l="0" t="0" r="0" b="0"/>
          <a:pathLst>
            <a:path>
              <a:moveTo>
                <a:pt x="0" y="8297"/>
              </a:moveTo>
              <a:lnTo>
                <a:pt x="405871"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62669" y="423336"/>
        <a:ext cx="20293" cy="20293"/>
      </dsp:txXfrm>
    </dsp:sp>
    <dsp:sp modelId="{9147F9DF-9D02-4F0E-B914-47CDD7439253}">
      <dsp:nvSpPr>
        <dsp:cNvPr id="0" name=""/>
        <dsp:cNvSpPr/>
      </dsp:nvSpPr>
      <dsp:spPr>
        <a:xfrm flipH="1">
          <a:off x="4534407" y="228299"/>
          <a:ext cx="2107511" cy="164839"/>
        </a:xfrm>
        <a:prstGeom prst="roundRect">
          <a:avLst>
            <a:gd name="adj" fmla="val 10000"/>
          </a:avLst>
        </a:prstGeom>
        <a:solidFill>
          <a:srgbClr val="008FF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Eaux grises/eau</a:t>
          </a:r>
        </a:p>
      </dsp:txBody>
      <dsp:txXfrm>
        <a:off x="4539235" y="233127"/>
        <a:ext cx="2097855" cy="155183"/>
      </dsp:txXfrm>
    </dsp:sp>
    <dsp:sp modelId="{7B1BC9DC-413A-48E8-B56B-4EDB47F677F1}">
      <dsp:nvSpPr>
        <dsp:cNvPr id="0" name=""/>
        <dsp:cNvSpPr/>
      </dsp:nvSpPr>
      <dsp:spPr>
        <a:xfrm rot="21386533">
          <a:off x="4210913" y="537903"/>
          <a:ext cx="323806" cy="16595"/>
        </a:xfrm>
        <a:custGeom>
          <a:avLst/>
          <a:gdLst/>
          <a:ahLst/>
          <a:cxnLst/>
          <a:rect l="0" t="0" r="0" b="0"/>
          <a:pathLst>
            <a:path>
              <a:moveTo>
                <a:pt x="0" y="8297"/>
              </a:moveTo>
              <a:lnTo>
                <a:pt x="323806"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64721" y="538106"/>
        <a:ext cx="16190" cy="16190"/>
      </dsp:txXfrm>
    </dsp:sp>
    <dsp:sp modelId="{68EF2F9F-333B-4F0F-90DD-8F6B3D39C77A}">
      <dsp:nvSpPr>
        <dsp:cNvPr id="0" name=""/>
        <dsp:cNvSpPr/>
      </dsp:nvSpPr>
      <dsp:spPr>
        <a:xfrm>
          <a:off x="4534407" y="453734"/>
          <a:ext cx="2107511" cy="164839"/>
        </a:xfrm>
        <a:prstGeom prst="roundRect">
          <a:avLst>
            <a:gd name="adj" fmla="val 10000"/>
          </a:avLst>
        </a:prstGeom>
        <a:solidFill>
          <a:srgbClr val="008FF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sur capteur solaire atmosphérique</a:t>
          </a:r>
        </a:p>
      </dsp:txBody>
      <dsp:txXfrm>
        <a:off x="4539235" y="458562"/>
        <a:ext cx="2097855" cy="155183"/>
      </dsp:txXfrm>
    </dsp:sp>
    <dsp:sp modelId="{BD04EF60-F201-4302-993C-32AD5E95B271}">
      <dsp:nvSpPr>
        <dsp:cNvPr id="0" name=""/>
        <dsp:cNvSpPr/>
      </dsp:nvSpPr>
      <dsp:spPr>
        <a:xfrm rot="1945851">
          <a:off x="4181366" y="650621"/>
          <a:ext cx="382899" cy="16595"/>
        </a:xfrm>
        <a:custGeom>
          <a:avLst/>
          <a:gdLst/>
          <a:ahLst/>
          <a:cxnLst/>
          <a:rect l="0" t="0" r="0" b="0"/>
          <a:pathLst>
            <a:path>
              <a:moveTo>
                <a:pt x="0" y="8297"/>
              </a:moveTo>
              <a:lnTo>
                <a:pt x="382899"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63243" y="649346"/>
        <a:ext cx="19144" cy="19144"/>
      </dsp:txXfrm>
    </dsp:sp>
    <dsp:sp modelId="{A7DBD9E1-5C31-4803-9E8B-09EDC528D709}">
      <dsp:nvSpPr>
        <dsp:cNvPr id="0" name=""/>
        <dsp:cNvSpPr/>
      </dsp:nvSpPr>
      <dsp:spPr>
        <a:xfrm>
          <a:off x="4534407" y="679170"/>
          <a:ext cx="2107511" cy="164839"/>
        </a:xfrm>
        <a:prstGeom prst="roundRect">
          <a:avLst>
            <a:gd name="adj" fmla="val 10000"/>
          </a:avLst>
        </a:prstGeom>
        <a:solidFill>
          <a:srgbClr val="008FF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hybride</a:t>
          </a:r>
        </a:p>
      </dsp:txBody>
      <dsp:txXfrm>
        <a:off x="4539235" y="683998"/>
        <a:ext cx="2097855" cy="155183"/>
      </dsp:txXfrm>
    </dsp:sp>
    <dsp:sp modelId="{D83ABA6C-34FB-4DBB-AD03-3EA0C0F882E5}">
      <dsp:nvSpPr>
        <dsp:cNvPr id="0" name=""/>
        <dsp:cNvSpPr/>
      </dsp:nvSpPr>
      <dsp:spPr>
        <a:xfrm rot="3237371">
          <a:off x="1778954" y="1206585"/>
          <a:ext cx="569465" cy="16595"/>
        </a:xfrm>
        <a:custGeom>
          <a:avLst/>
          <a:gdLst/>
          <a:ahLst/>
          <a:cxnLst/>
          <a:rect l="0" t="0" r="0" b="0"/>
          <a:pathLst>
            <a:path>
              <a:moveTo>
                <a:pt x="0" y="8297"/>
              </a:moveTo>
              <a:lnTo>
                <a:pt x="569465" y="82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2049450" y="1200646"/>
        <a:ext cx="28473" cy="28473"/>
      </dsp:txXfrm>
    </dsp:sp>
    <dsp:sp modelId="{2F1FEEBA-1094-4C78-88D7-4E585450942C}">
      <dsp:nvSpPr>
        <dsp:cNvPr id="0" name=""/>
        <dsp:cNvSpPr/>
      </dsp:nvSpPr>
      <dsp:spPr>
        <a:xfrm>
          <a:off x="2231224" y="1309903"/>
          <a:ext cx="1980000" cy="270410"/>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Chauffage, double ou triple service</a:t>
          </a:r>
        </a:p>
      </dsp:txBody>
      <dsp:txXfrm>
        <a:off x="2239144" y="1317823"/>
        <a:ext cx="1964160" cy="254570"/>
      </dsp:txXfrm>
    </dsp:sp>
    <dsp:sp modelId="{4EF4E803-FA29-48E6-8CB5-FDD1E9A42F62}">
      <dsp:nvSpPr>
        <dsp:cNvPr id="0" name=""/>
        <dsp:cNvSpPr/>
      </dsp:nvSpPr>
      <dsp:spPr>
        <a:xfrm rot="19540749">
          <a:off x="4177805" y="1328585"/>
          <a:ext cx="383896" cy="16595"/>
        </a:xfrm>
        <a:custGeom>
          <a:avLst/>
          <a:gdLst/>
          <a:ahLst/>
          <a:cxnLst/>
          <a:rect l="0" t="0" r="0" b="0"/>
          <a:pathLst>
            <a:path>
              <a:moveTo>
                <a:pt x="0" y="8297"/>
              </a:moveTo>
              <a:lnTo>
                <a:pt x="383896"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60156" y="1327285"/>
        <a:ext cx="19194" cy="19194"/>
      </dsp:txXfrm>
    </dsp:sp>
    <dsp:sp modelId="{6BADBD42-44F8-449F-B6A7-068C29EDCE55}">
      <dsp:nvSpPr>
        <dsp:cNvPr id="0" name=""/>
        <dsp:cNvSpPr/>
      </dsp:nvSpPr>
      <dsp:spPr>
        <a:xfrm>
          <a:off x="4528283" y="1146237"/>
          <a:ext cx="2107511" cy="164839"/>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air/air (DRV)</a:t>
          </a:r>
        </a:p>
      </dsp:txBody>
      <dsp:txXfrm>
        <a:off x="4533111" y="1151065"/>
        <a:ext cx="2097855" cy="155183"/>
      </dsp:txXfrm>
    </dsp:sp>
    <dsp:sp modelId="{C56B4B3A-9D92-45C8-903C-A1B057757B2B}">
      <dsp:nvSpPr>
        <dsp:cNvPr id="0" name=""/>
        <dsp:cNvSpPr/>
      </dsp:nvSpPr>
      <dsp:spPr>
        <a:xfrm rot="18452091">
          <a:off x="4109086" y="1229536"/>
          <a:ext cx="522772" cy="16595"/>
        </a:xfrm>
        <a:custGeom>
          <a:avLst/>
          <a:gdLst/>
          <a:ahLst/>
          <a:cxnLst/>
          <a:rect l="0" t="0" r="0" b="0"/>
          <a:pathLst>
            <a:path>
              <a:moveTo>
                <a:pt x="0" y="8297"/>
              </a:moveTo>
              <a:lnTo>
                <a:pt x="522772"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57403" y="1224764"/>
        <a:ext cx="26138" cy="26138"/>
      </dsp:txXfrm>
    </dsp:sp>
    <dsp:sp modelId="{4778EAC3-3114-42D8-84BC-F15DAA0AFB0A}">
      <dsp:nvSpPr>
        <dsp:cNvPr id="0" name=""/>
        <dsp:cNvSpPr/>
      </dsp:nvSpPr>
      <dsp:spPr>
        <a:xfrm>
          <a:off x="4529721" y="948139"/>
          <a:ext cx="2107511" cy="164839"/>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air/eau</a:t>
          </a:r>
        </a:p>
      </dsp:txBody>
      <dsp:txXfrm>
        <a:off x="4534549" y="952967"/>
        <a:ext cx="2097855" cy="155183"/>
      </dsp:txXfrm>
    </dsp:sp>
    <dsp:sp modelId="{CCD5D12A-ED5C-4D0A-924F-EE1168BCEDBE}">
      <dsp:nvSpPr>
        <dsp:cNvPr id="0" name=""/>
        <dsp:cNvSpPr/>
      </dsp:nvSpPr>
      <dsp:spPr>
        <a:xfrm rot="21411185">
          <a:off x="4210986" y="1428115"/>
          <a:ext cx="316800" cy="16595"/>
        </a:xfrm>
        <a:custGeom>
          <a:avLst/>
          <a:gdLst/>
          <a:ahLst/>
          <a:cxnLst/>
          <a:rect l="0" t="0" r="0" b="0"/>
          <a:pathLst>
            <a:path>
              <a:moveTo>
                <a:pt x="0" y="8297"/>
              </a:moveTo>
              <a:lnTo>
                <a:pt x="316800"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61466" y="1428492"/>
        <a:ext cx="15840" cy="15840"/>
      </dsp:txXfrm>
    </dsp:sp>
    <dsp:sp modelId="{053C61FE-09E9-4011-B155-F0E796926CA0}">
      <dsp:nvSpPr>
        <dsp:cNvPr id="0" name=""/>
        <dsp:cNvSpPr/>
      </dsp:nvSpPr>
      <dsp:spPr>
        <a:xfrm>
          <a:off x="4527547" y="1345297"/>
          <a:ext cx="2107511" cy="164839"/>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eau /eau : sur sonde géothermique </a:t>
          </a:r>
        </a:p>
      </dsp:txBody>
      <dsp:txXfrm>
        <a:off x="4532375" y="1350125"/>
        <a:ext cx="2097855" cy="155183"/>
      </dsp:txXfrm>
    </dsp:sp>
    <dsp:sp modelId="{D57993B7-DC10-4423-B7C5-B49CC04DAF7C}">
      <dsp:nvSpPr>
        <dsp:cNvPr id="0" name=""/>
        <dsp:cNvSpPr/>
      </dsp:nvSpPr>
      <dsp:spPr>
        <a:xfrm rot="1861078">
          <a:off x="4184263" y="1533973"/>
          <a:ext cx="377106" cy="16595"/>
        </a:xfrm>
        <a:custGeom>
          <a:avLst/>
          <a:gdLst/>
          <a:ahLst/>
          <a:cxnLst/>
          <a:rect l="0" t="0" r="0" b="0"/>
          <a:pathLst>
            <a:path>
              <a:moveTo>
                <a:pt x="0" y="8297"/>
              </a:moveTo>
              <a:lnTo>
                <a:pt x="377106"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63388" y="1532843"/>
        <a:ext cx="18855" cy="18855"/>
      </dsp:txXfrm>
    </dsp:sp>
    <dsp:sp modelId="{F70E3E29-0073-4EDC-A056-672CD55D99DC}">
      <dsp:nvSpPr>
        <dsp:cNvPr id="0" name=""/>
        <dsp:cNvSpPr/>
      </dsp:nvSpPr>
      <dsp:spPr>
        <a:xfrm>
          <a:off x="4534407" y="1557014"/>
          <a:ext cx="2107511" cy="1648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eau /eau :  sur nappe aquifère </a:t>
          </a:r>
        </a:p>
      </dsp:txBody>
      <dsp:txXfrm>
        <a:off x="4539235" y="1561842"/>
        <a:ext cx="2097855" cy="155183"/>
      </dsp:txXfrm>
    </dsp:sp>
    <dsp:sp modelId="{2C61F556-79AC-4C37-B698-BE29228C2E23}">
      <dsp:nvSpPr>
        <dsp:cNvPr id="0" name=""/>
        <dsp:cNvSpPr/>
      </dsp:nvSpPr>
      <dsp:spPr>
        <a:xfrm rot="3087520">
          <a:off x="4113473" y="1639658"/>
          <a:ext cx="518685" cy="16595"/>
        </a:xfrm>
        <a:custGeom>
          <a:avLst/>
          <a:gdLst/>
          <a:ahLst/>
          <a:cxnLst/>
          <a:rect l="0" t="0" r="0" b="0"/>
          <a:pathLst>
            <a:path>
              <a:moveTo>
                <a:pt x="0" y="8297"/>
              </a:moveTo>
              <a:lnTo>
                <a:pt x="518685"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59849" y="1634988"/>
        <a:ext cx="25934" cy="25934"/>
      </dsp:txXfrm>
    </dsp:sp>
    <dsp:sp modelId="{30946233-1FB9-4BB2-AA7F-50C4918AD161}">
      <dsp:nvSpPr>
        <dsp:cNvPr id="0" name=""/>
        <dsp:cNvSpPr/>
      </dsp:nvSpPr>
      <dsp:spPr>
        <a:xfrm>
          <a:off x="4534407" y="1768383"/>
          <a:ext cx="2107511" cy="1648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absorption gaz</a:t>
          </a:r>
        </a:p>
      </dsp:txBody>
      <dsp:txXfrm>
        <a:off x="4539235" y="1773211"/>
        <a:ext cx="2097855" cy="155183"/>
      </dsp:txXfrm>
    </dsp:sp>
    <dsp:sp modelId="{9695026B-B272-4BBE-A8E2-8DA03D6865D0}">
      <dsp:nvSpPr>
        <dsp:cNvPr id="0" name=""/>
        <dsp:cNvSpPr/>
      </dsp:nvSpPr>
      <dsp:spPr>
        <a:xfrm rot="3694356">
          <a:off x="4029498" y="1741826"/>
          <a:ext cx="693673" cy="16595"/>
        </a:xfrm>
        <a:custGeom>
          <a:avLst/>
          <a:gdLst/>
          <a:ahLst/>
          <a:cxnLst/>
          <a:rect l="0" t="0" r="0" b="0"/>
          <a:pathLst>
            <a:path>
              <a:moveTo>
                <a:pt x="0" y="8297"/>
              </a:moveTo>
              <a:lnTo>
                <a:pt x="693673"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58993" y="1732782"/>
        <a:ext cx="34683" cy="34683"/>
      </dsp:txXfrm>
    </dsp:sp>
    <dsp:sp modelId="{456ECDDA-EFD3-40F6-8BA6-15E5F1264403}">
      <dsp:nvSpPr>
        <dsp:cNvPr id="0" name=""/>
        <dsp:cNvSpPr/>
      </dsp:nvSpPr>
      <dsp:spPr>
        <a:xfrm>
          <a:off x="4541444" y="1972719"/>
          <a:ext cx="2107511" cy="1648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hybride gaz</a:t>
          </a:r>
        </a:p>
      </dsp:txBody>
      <dsp:txXfrm>
        <a:off x="4546272" y="1977547"/>
        <a:ext cx="2097855" cy="155183"/>
      </dsp:txXfrm>
    </dsp:sp>
    <dsp:sp modelId="{7CF45ECB-8A08-40EE-9309-3EF23C8F1F2A}">
      <dsp:nvSpPr>
        <dsp:cNvPr id="0" name=""/>
        <dsp:cNvSpPr/>
      </dsp:nvSpPr>
      <dsp:spPr>
        <a:xfrm>
          <a:off x="730835" y="2255742"/>
          <a:ext cx="1200856" cy="403977"/>
        </a:xfrm>
        <a:prstGeom prst="roundRect">
          <a:avLst>
            <a:gd name="adj" fmla="val 10000"/>
          </a:avLst>
        </a:prstGeom>
        <a:solidFill>
          <a:srgbClr val="E45D1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Systèmes mixtes</a:t>
          </a:r>
        </a:p>
        <a:p>
          <a:pPr marL="0" lvl="0" indent="0" algn="ctr" defTabSz="355600">
            <a:lnSpc>
              <a:spcPct val="90000"/>
            </a:lnSpc>
            <a:spcBef>
              <a:spcPct val="0"/>
            </a:spcBef>
            <a:spcAft>
              <a:spcPct val="35000"/>
            </a:spcAft>
            <a:buNone/>
          </a:pPr>
          <a:r>
            <a:rPr lang="fr-FR" sz="800" kern="1200" dirty="0"/>
            <a:t>(centralisée/individuelle)</a:t>
          </a:r>
        </a:p>
      </dsp:txBody>
      <dsp:txXfrm>
        <a:off x="742667" y="2267574"/>
        <a:ext cx="1177192" cy="380313"/>
      </dsp:txXfrm>
    </dsp:sp>
    <dsp:sp modelId="{71430435-1DB7-434D-8C49-3EED42CA73B8}">
      <dsp:nvSpPr>
        <dsp:cNvPr id="0" name=""/>
        <dsp:cNvSpPr/>
      </dsp:nvSpPr>
      <dsp:spPr>
        <a:xfrm rot="35329">
          <a:off x="1931683" y="2450989"/>
          <a:ext cx="302692" cy="16595"/>
        </a:xfrm>
        <a:custGeom>
          <a:avLst/>
          <a:gdLst/>
          <a:ahLst/>
          <a:cxnLst/>
          <a:rect l="0" t="0" r="0" b="0"/>
          <a:pathLst>
            <a:path>
              <a:moveTo>
                <a:pt x="0" y="8297"/>
              </a:moveTo>
              <a:lnTo>
                <a:pt x="302692" y="82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2075462" y="2451719"/>
        <a:ext cx="15134" cy="15134"/>
      </dsp:txXfrm>
    </dsp:sp>
    <dsp:sp modelId="{79273475-30A7-4426-8BFD-13B20F82667F}">
      <dsp:nvSpPr>
        <dsp:cNvPr id="0" name=""/>
        <dsp:cNvSpPr/>
      </dsp:nvSpPr>
      <dsp:spPr>
        <a:xfrm>
          <a:off x="2234367" y="2339317"/>
          <a:ext cx="1980000" cy="243049"/>
        </a:xfrm>
        <a:prstGeom prst="roundRect">
          <a:avLst>
            <a:gd name="adj" fmla="val 10000"/>
          </a:avLst>
        </a:prstGeom>
        <a:solidFill>
          <a:srgbClr val="E45D1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Chauffage, double ou triple service</a:t>
          </a:r>
        </a:p>
      </dsp:txBody>
      <dsp:txXfrm>
        <a:off x="2241486" y="2346436"/>
        <a:ext cx="1965762" cy="228811"/>
      </dsp:txXfrm>
    </dsp:sp>
    <dsp:sp modelId="{CC318B44-0EE7-497C-889C-1F3CA5426819}">
      <dsp:nvSpPr>
        <dsp:cNvPr id="0" name=""/>
        <dsp:cNvSpPr/>
      </dsp:nvSpPr>
      <dsp:spPr>
        <a:xfrm rot="20131121">
          <a:off x="4198603" y="2379881"/>
          <a:ext cx="350695" cy="16595"/>
        </a:xfrm>
        <a:custGeom>
          <a:avLst/>
          <a:gdLst/>
          <a:ahLst/>
          <a:cxnLst/>
          <a:rect l="0" t="0" r="0" b="0"/>
          <a:pathLst>
            <a:path>
              <a:moveTo>
                <a:pt x="0" y="8297"/>
              </a:moveTo>
              <a:lnTo>
                <a:pt x="350695"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65184" y="2379411"/>
        <a:ext cx="17534" cy="17534"/>
      </dsp:txXfrm>
    </dsp:sp>
    <dsp:sp modelId="{B7789738-D695-4ED0-8BA8-95EF4CB5CE8E}">
      <dsp:nvSpPr>
        <dsp:cNvPr id="0" name=""/>
        <dsp:cNvSpPr/>
      </dsp:nvSpPr>
      <dsp:spPr>
        <a:xfrm>
          <a:off x="4533534" y="2233095"/>
          <a:ext cx="2107511" cy="164839"/>
        </a:xfrm>
        <a:prstGeom prst="roundRect">
          <a:avLst>
            <a:gd name="adj" fmla="val 10000"/>
          </a:avLst>
        </a:prstGeom>
        <a:solidFill>
          <a:srgbClr val="E45D1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individuelle sur boucle d'eau tempérée collective</a:t>
          </a:r>
        </a:p>
      </dsp:txBody>
      <dsp:txXfrm>
        <a:off x="4538362" y="2237923"/>
        <a:ext cx="2097855" cy="155183"/>
      </dsp:txXfrm>
    </dsp:sp>
    <dsp:sp modelId="{A5321DEB-1AEE-4040-9E83-1A1C9CB18A89}">
      <dsp:nvSpPr>
        <dsp:cNvPr id="0" name=""/>
        <dsp:cNvSpPr/>
      </dsp:nvSpPr>
      <dsp:spPr>
        <a:xfrm rot="1156132">
          <a:off x="4204922" y="2508188"/>
          <a:ext cx="337234" cy="16595"/>
        </a:xfrm>
        <a:custGeom>
          <a:avLst/>
          <a:gdLst/>
          <a:ahLst/>
          <a:cxnLst/>
          <a:rect l="0" t="0" r="0" b="0"/>
          <a:pathLst>
            <a:path>
              <a:moveTo>
                <a:pt x="0" y="8297"/>
              </a:moveTo>
              <a:lnTo>
                <a:pt x="337234"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365108" y="2508055"/>
        <a:ext cx="16861" cy="16861"/>
      </dsp:txXfrm>
    </dsp:sp>
    <dsp:sp modelId="{8CD7B690-6EA4-4013-BAC4-05F00E2C13BC}">
      <dsp:nvSpPr>
        <dsp:cNvPr id="0" name=""/>
        <dsp:cNvSpPr/>
      </dsp:nvSpPr>
      <dsp:spPr>
        <a:xfrm>
          <a:off x="4532710" y="2435480"/>
          <a:ext cx="2107511" cy="273299"/>
        </a:xfrm>
        <a:prstGeom prst="roundRect">
          <a:avLst>
            <a:gd name="adj" fmla="val 10000"/>
          </a:avLst>
        </a:prstGeom>
        <a:solidFill>
          <a:srgbClr val="E45D1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CET individuelle sur retour de boucle d'eau chauffage + PAC collective chauffage </a:t>
          </a:r>
        </a:p>
      </dsp:txBody>
      <dsp:txXfrm>
        <a:off x="4540715" y="2443485"/>
        <a:ext cx="2091501" cy="257289"/>
      </dsp:txXfrm>
    </dsp:sp>
    <dsp:sp modelId="{BDF92487-78CC-48F6-8871-D3BF76BB22AD}">
      <dsp:nvSpPr>
        <dsp:cNvPr id="0" name=""/>
        <dsp:cNvSpPr/>
      </dsp:nvSpPr>
      <dsp:spPr>
        <a:xfrm>
          <a:off x="718877" y="3367364"/>
          <a:ext cx="1187686" cy="403977"/>
        </a:xfrm>
        <a:prstGeom prst="roundRect">
          <a:avLst>
            <a:gd name="adj" fmla="val 10000"/>
          </a:avLst>
        </a:prstGeom>
        <a:solidFill>
          <a:srgbClr val="009A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Solutions individuelles</a:t>
          </a:r>
        </a:p>
      </dsp:txBody>
      <dsp:txXfrm>
        <a:off x="730709" y="3379196"/>
        <a:ext cx="1164022" cy="380313"/>
      </dsp:txXfrm>
    </dsp:sp>
    <dsp:sp modelId="{E8C5C41F-6AF8-45AA-8A5D-BCB60052E9DA}">
      <dsp:nvSpPr>
        <dsp:cNvPr id="0" name=""/>
        <dsp:cNvSpPr/>
      </dsp:nvSpPr>
      <dsp:spPr>
        <a:xfrm rot="18083027">
          <a:off x="1744965" y="3273185"/>
          <a:ext cx="674408" cy="16595"/>
        </a:xfrm>
        <a:custGeom>
          <a:avLst/>
          <a:gdLst/>
          <a:ahLst/>
          <a:cxnLst/>
          <a:rect l="0" t="0" r="0" b="0"/>
          <a:pathLst>
            <a:path>
              <a:moveTo>
                <a:pt x="0" y="8297"/>
              </a:moveTo>
              <a:lnTo>
                <a:pt x="674408" y="82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2065309" y="3264622"/>
        <a:ext cx="33720" cy="33720"/>
      </dsp:txXfrm>
    </dsp:sp>
    <dsp:sp modelId="{6DFA4119-073D-4B1C-8504-CC54DD5FF93D}">
      <dsp:nvSpPr>
        <dsp:cNvPr id="0" name=""/>
        <dsp:cNvSpPr/>
      </dsp:nvSpPr>
      <dsp:spPr>
        <a:xfrm>
          <a:off x="2257774" y="2875280"/>
          <a:ext cx="1980000" cy="236662"/>
        </a:xfrm>
        <a:prstGeom prst="roundRect">
          <a:avLst>
            <a:gd name="adj" fmla="val 10000"/>
          </a:avLst>
        </a:prstGeom>
        <a:solidFill>
          <a:srgbClr val="009A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a:t>ECS</a:t>
          </a:r>
        </a:p>
      </dsp:txBody>
      <dsp:txXfrm>
        <a:off x="2264706" y="2882212"/>
        <a:ext cx="1966136" cy="222798"/>
      </dsp:txXfrm>
    </dsp:sp>
    <dsp:sp modelId="{4B60A326-60E8-4FB8-8755-D3F10689155D}">
      <dsp:nvSpPr>
        <dsp:cNvPr id="0" name=""/>
        <dsp:cNvSpPr/>
      </dsp:nvSpPr>
      <dsp:spPr>
        <a:xfrm rot="1132815">
          <a:off x="4229275" y="3036429"/>
          <a:ext cx="315925" cy="16595"/>
        </a:xfrm>
        <a:custGeom>
          <a:avLst/>
          <a:gdLst/>
          <a:ahLst/>
          <a:cxnLst/>
          <a:rect l="0" t="0" r="0" b="0"/>
          <a:pathLst>
            <a:path>
              <a:moveTo>
                <a:pt x="0" y="8297"/>
              </a:moveTo>
              <a:lnTo>
                <a:pt x="315925"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79340" y="3036829"/>
        <a:ext cx="15796" cy="15796"/>
      </dsp:txXfrm>
    </dsp:sp>
    <dsp:sp modelId="{B806FF40-5AD3-4278-9E28-E42AED602D53}">
      <dsp:nvSpPr>
        <dsp:cNvPr id="0" name=""/>
        <dsp:cNvSpPr/>
      </dsp:nvSpPr>
      <dsp:spPr>
        <a:xfrm>
          <a:off x="4536702" y="3013423"/>
          <a:ext cx="2107511" cy="164839"/>
        </a:xfrm>
        <a:prstGeom prst="roundRect">
          <a:avLst>
            <a:gd name="adj" fmla="val 10000"/>
          </a:avLst>
        </a:prstGeom>
        <a:solidFill>
          <a:srgbClr val="009A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CET air/eau</a:t>
          </a:r>
        </a:p>
      </dsp:txBody>
      <dsp:txXfrm>
        <a:off x="4541530" y="3018251"/>
        <a:ext cx="2097855" cy="155183"/>
      </dsp:txXfrm>
    </dsp:sp>
    <dsp:sp modelId="{346D2A5A-41EF-4F99-98F6-9C6C2E4905AC}">
      <dsp:nvSpPr>
        <dsp:cNvPr id="0" name=""/>
        <dsp:cNvSpPr/>
      </dsp:nvSpPr>
      <dsp:spPr>
        <a:xfrm rot="20546817">
          <a:off x="4230464" y="2937966"/>
          <a:ext cx="313991" cy="16595"/>
        </a:xfrm>
        <a:custGeom>
          <a:avLst/>
          <a:gdLst/>
          <a:ahLst/>
          <a:cxnLst/>
          <a:rect l="0" t="0" r="0" b="0"/>
          <a:pathLst>
            <a:path>
              <a:moveTo>
                <a:pt x="0" y="8297"/>
              </a:moveTo>
              <a:lnTo>
                <a:pt x="313991"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79610" y="2938414"/>
        <a:ext cx="15699" cy="15699"/>
      </dsp:txXfrm>
    </dsp:sp>
    <dsp:sp modelId="{AE471EF2-0E98-41AD-8905-CBE4606EEA68}">
      <dsp:nvSpPr>
        <dsp:cNvPr id="0" name=""/>
        <dsp:cNvSpPr/>
      </dsp:nvSpPr>
      <dsp:spPr>
        <a:xfrm>
          <a:off x="4537146" y="2816496"/>
          <a:ext cx="2107511" cy="164839"/>
        </a:xfrm>
        <a:prstGeom prst="roundRect">
          <a:avLst>
            <a:gd name="adj" fmla="val 10000"/>
          </a:avLst>
        </a:prstGeom>
        <a:solidFill>
          <a:srgbClr val="009A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CET air extrait/eau</a:t>
          </a:r>
        </a:p>
      </dsp:txBody>
      <dsp:txXfrm>
        <a:off x="4541974" y="2821324"/>
        <a:ext cx="2097855" cy="155183"/>
      </dsp:txXfrm>
    </dsp:sp>
    <dsp:sp modelId="{FFFEFA21-595F-44A2-BAC4-F1115EB19C18}">
      <dsp:nvSpPr>
        <dsp:cNvPr id="0" name=""/>
        <dsp:cNvSpPr/>
      </dsp:nvSpPr>
      <dsp:spPr>
        <a:xfrm rot="19640029">
          <a:off x="1873493" y="3448206"/>
          <a:ext cx="418158" cy="16595"/>
        </a:xfrm>
        <a:custGeom>
          <a:avLst/>
          <a:gdLst/>
          <a:ahLst/>
          <a:cxnLst/>
          <a:rect l="0" t="0" r="0" b="0"/>
          <a:pathLst>
            <a:path>
              <a:moveTo>
                <a:pt x="0" y="8297"/>
              </a:moveTo>
              <a:lnTo>
                <a:pt x="418158" y="82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2072119" y="3446050"/>
        <a:ext cx="20907" cy="20907"/>
      </dsp:txXfrm>
    </dsp:sp>
    <dsp:sp modelId="{D9B56EC2-134D-45E5-90D4-6606936E714B}">
      <dsp:nvSpPr>
        <dsp:cNvPr id="0" name=""/>
        <dsp:cNvSpPr/>
      </dsp:nvSpPr>
      <dsp:spPr>
        <a:xfrm>
          <a:off x="2258582" y="3223303"/>
          <a:ext cx="1980000" cy="240702"/>
        </a:xfrm>
        <a:prstGeom prst="roundRect">
          <a:avLst>
            <a:gd name="adj" fmla="val 10000"/>
          </a:avLst>
        </a:prstGeom>
        <a:solidFill>
          <a:srgbClr val="00D0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Chauffage et froid</a:t>
          </a:r>
        </a:p>
      </dsp:txBody>
      <dsp:txXfrm>
        <a:off x="2265632" y="3230353"/>
        <a:ext cx="1965900" cy="226602"/>
      </dsp:txXfrm>
    </dsp:sp>
    <dsp:sp modelId="{EFD47A81-2F14-4CB0-BA00-D772974D220C}">
      <dsp:nvSpPr>
        <dsp:cNvPr id="0" name=""/>
        <dsp:cNvSpPr/>
      </dsp:nvSpPr>
      <dsp:spPr>
        <a:xfrm rot="40772">
          <a:off x="4238571" y="3337154"/>
          <a:ext cx="303158" cy="16595"/>
        </a:xfrm>
        <a:custGeom>
          <a:avLst/>
          <a:gdLst/>
          <a:ahLst/>
          <a:cxnLst/>
          <a:rect l="0" t="0" r="0" b="0"/>
          <a:pathLst>
            <a:path>
              <a:moveTo>
                <a:pt x="0" y="8297"/>
              </a:moveTo>
              <a:lnTo>
                <a:pt x="303158"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82572" y="3337873"/>
        <a:ext cx="15157" cy="15157"/>
      </dsp:txXfrm>
    </dsp:sp>
    <dsp:sp modelId="{6C5B0D9D-42F7-4E62-9276-E602B723CD04}">
      <dsp:nvSpPr>
        <dsp:cNvPr id="0" name=""/>
        <dsp:cNvSpPr/>
      </dsp:nvSpPr>
      <dsp:spPr>
        <a:xfrm>
          <a:off x="4541719" y="3264830"/>
          <a:ext cx="2107511" cy="164839"/>
        </a:xfrm>
        <a:prstGeom prst="roundRect">
          <a:avLst>
            <a:gd name="adj" fmla="val 10000"/>
          </a:avLst>
        </a:prstGeom>
        <a:solidFill>
          <a:srgbClr val="00D0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air/air mono-split et multi-split</a:t>
          </a:r>
        </a:p>
      </dsp:txBody>
      <dsp:txXfrm>
        <a:off x="4546547" y="3269658"/>
        <a:ext cx="2097855" cy="155183"/>
      </dsp:txXfrm>
    </dsp:sp>
    <dsp:sp modelId="{0DCA1FC1-0899-4A7A-910B-F1F545FF7A8C}">
      <dsp:nvSpPr>
        <dsp:cNvPr id="0" name=""/>
        <dsp:cNvSpPr/>
      </dsp:nvSpPr>
      <dsp:spPr>
        <a:xfrm rot="1995664">
          <a:off x="1872010" y="3676736"/>
          <a:ext cx="421843" cy="16595"/>
        </a:xfrm>
        <a:custGeom>
          <a:avLst/>
          <a:gdLst/>
          <a:ahLst/>
          <a:cxnLst/>
          <a:rect l="0" t="0" r="0" b="0"/>
          <a:pathLst>
            <a:path>
              <a:moveTo>
                <a:pt x="0" y="8297"/>
              </a:moveTo>
              <a:lnTo>
                <a:pt x="421843" y="82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072386" y="3674488"/>
        <a:ext cx="21092" cy="21092"/>
      </dsp:txXfrm>
    </dsp:sp>
    <dsp:sp modelId="{5232CABB-1156-4F81-BB12-F91EC25EEBD2}">
      <dsp:nvSpPr>
        <dsp:cNvPr id="0" name=""/>
        <dsp:cNvSpPr/>
      </dsp:nvSpPr>
      <dsp:spPr>
        <a:xfrm>
          <a:off x="2259301" y="3671264"/>
          <a:ext cx="1980000" cy="258901"/>
        </a:xfrm>
        <a:prstGeom prst="roundRect">
          <a:avLst>
            <a:gd name="adj" fmla="val 10000"/>
          </a:avLst>
        </a:prstGeom>
        <a:solidFill>
          <a:srgbClr val="009A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Chauffage, double ou triple service</a:t>
          </a:r>
        </a:p>
      </dsp:txBody>
      <dsp:txXfrm>
        <a:off x="2266884" y="3678847"/>
        <a:ext cx="1964834" cy="243735"/>
      </dsp:txXfrm>
    </dsp:sp>
    <dsp:sp modelId="{2DA4BA74-FC42-43EE-9DB7-F53C278A8F36}">
      <dsp:nvSpPr>
        <dsp:cNvPr id="0" name=""/>
        <dsp:cNvSpPr/>
      </dsp:nvSpPr>
      <dsp:spPr>
        <a:xfrm rot="19559739">
          <a:off x="4207463" y="3688294"/>
          <a:ext cx="372363" cy="16595"/>
        </a:xfrm>
        <a:custGeom>
          <a:avLst/>
          <a:gdLst/>
          <a:ahLst/>
          <a:cxnLst/>
          <a:rect l="0" t="0" r="0" b="0"/>
          <a:pathLst>
            <a:path>
              <a:moveTo>
                <a:pt x="0" y="8297"/>
              </a:moveTo>
              <a:lnTo>
                <a:pt x="372363"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384336" y="3687282"/>
        <a:ext cx="18618" cy="18618"/>
      </dsp:txXfrm>
    </dsp:sp>
    <dsp:sp modelId="{7D701F67-4387-463D-B554-4D62A39DA794}">
      <dsp:nvSpPr>
        <dsp:cNvPr id="0" name=""/>
        <dsp:cNvSpPr/>
      </dsp:nvSpPr>
      <dsp:spPr>
        <a:xfrm>
          <a:off x="4547989" y="3510049"/>
          <a:ext cx="2107511" cy="164839"/>
        </a:xfrm>
        <a:prstGeom prst="roundRect">
          <a:avLst>
            <a:gd name="adj" fmla="val 10000"/>
          </a:avLst>
        </a:prstGeom>
        <a:solidFill>
          <a:srgbClr val="009A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Air/Eau </a:t>
          </a:r>
        </a:p>
      </dsp:txBody>
      <dsp:txXfrm>
        <a:off x="4552817" y="3514877"/>
        <a:ext cx="2097855" cy="155183"/>
      </dsp:txXfrm>
    </dsp:sp>
    <dsp:sp modelId="{EECAB5ED-5AAA-4FB9-91BD-07A048CBAFA1}">
      <dsp:nvSpPr>
        <dsp:cNvPr id="0" name=""/>
        <dsp:cNvSpPr/>
      </dsp:nvSpPr>
      <dsp:spPr>
        <a:xfrm rot="68351">
          <a:off x="4239271" y="3795465"/>
          <a:ext cx="306623" cy="16595"/>
        </a:xfrm>
        <a:custGeom>
          <a:avLst/>
          <a:gdLst/>
          <a:ahLst/>
          <a:cxnLst/>
          <a:rect l="0" t="0" r="0" b="0"/>
          <a:pathLst>
            <a:path>
              <a:moveTo>
                <a:pt x="0" y="8297"/>
              </a:moveTo>
              <a:lnTo>
                <a:pt x="306623"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384917" y="3796097"/>
        <a:ext cx="15331" cy="15331"/>
      </dsp:txXfrm>
    </dsp:sp>
    <dsp:sp modelId="{C8E36855-CA82-441C-85ED-481C37D19AE2}">
      <dsp:nvSpPr>
        <dsp:cNvPr id="0" name=""/>
        <dsp:cNvSpPr/>
      </dsp:nvSpPr>
      <dsp:spPr>
        <a:xfrm>
          <a:off x="4545864" y="3724391"/>
          <a:ext cx="2107511" cy="164839"/>
        </a:xfrm>
        <a:prstGeom prst="roundRect">
          <a:avLst>
            <a:gd name="adj" fmla="val 10000"/>
          </a:avLst>
        </a:prstGeom>
        <a:solidFill>
          <a:srgbClr val="009A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air/air gainable</a:t>
          </a:r>
        </a:p>
      </dsp:txBody>
      <dsp:txXfrm>
        <a:off x="4550692" y="3729219"/>
        <a:ext cx="2097855" cy="155183"/>
      </dsp:txXfrm>
    </dsp:sp>
    <dsp:sp modelId="{9ABA36CF-43C1-436B-9191-D484618F44C2}">
      <dsp:nvSpPr>
        <dsp:cNvPr id="0" name=""/>
        <dsp:cNvSpPr/>
      </dsp:nvSpPr>
      <dsp:spPr>
        <a:xfrm rot="1987571">
          <a:off x="4209214" y="3893581"/>
          <a:ext cx="370235" cy="16595"/>
        </a:xfrm>
        <a:custGeom>
          <a:avLst/>
          <a:gdLst/>
          <a:ahLst/>
          <a:cxnLst/>
          <a:rect l="0" t="0" r="0" b="0"/>
          <a:pathLst>
            <a:path>
              <a:moveTo>
                <a:pt x="0" y="8297"/>
              </a:moveTo>
              <a:lnTo>
                <a:pt x="370235"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385076" y="3892623"/>
        <a:ext cx="18511" cy="18511"/>
      </dsp:txXfrm>
    </dsp:sp>
    <dsp:sp modelId="{908221B9-1D98-43A8-9089-C96627AADFF7}">
      <dsp:nvSpPr>
        <dsp:cNvPr id="0" name=""/>
        <dsp:cNvSpPr/>
      </dsp:nvSpPr>
      <dsp:spPr>
        <a:xfrm>
          <a:off x="4549362" y="3920624"/>
          <a:ext cx="2107511" cy="164839"/>
        </a:xfrm>
        <a:prstGeom prst="roundRect">
          <a:avLst>
            <a:gd name="adj" fmla="val 10000"/>
          </a:avLst>
        </a:prstGeom>
        <a:solidFill>
          <a:srgbClr val="009A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 extrait/eau</a:t>
          </a:r>
        </a:p>
      </dsp:txBody>
      <dsp:txXfrm>
        <a:off x="4554190" y="3925452"/>
        <a:ext cx="2097855" cy="155183"/>
      </dsp:txXfrm>
    </dsp:sp>
    <dsp:sp modelId="{57C181B1-E5D1-4CC9-B25F-08C4CAEF6450}">
      <dsp:nvSpPr>
        <dsp:cNvPr id="0" name=""/>
        <dsp:cNvSpPr/>
      </dsp:nvSpPr>
      <dsp:spPr>
        <a:xfrm rot="3790792">
          <a:off x="1696110" y="3903277"/>
          <a:ext cx="766945" cy="16595"/>
        </a:xfrm>
        <a:custGeom>
          <a:avLst/>
          <a:gdLst/>
          <a:ahLst/>
          <a:cxnLst/>
          <a:rect l="0" t="0" r="0" b="0"/>
          <a:pathLst>
            <a:path>
              <a:moveTo>
                <a:pt x="0" y="8297"/>
              </a:moveTo>
              <a:lnTo>
                <a:pt x="766945" y="82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2060410" y="3892401"/>
        <a:ext cx="38347" cy="38347"/>
      </dsp:txXfrm>
    </dsp:sp>
    <dsp:sp modelId="{5750905E-BDD3-4D06-9CAC-543189CBF31B}">
      <dsp:nvSpPr>
        <dsp:cNvPr id="0" name=""/>
        <dsp:cNvSpPr/>
      </dsp:nvSpPr>
      <dsp:spPr>
        <a:xfrm>
          <a:off x="2252603" y="4126472"/>
          <a:ext cx="1980000" cy="254647"/>
        </a:xfrm>
        <a:prstGeom prst="roundRect">
          <a:avLst>
            <a:gd name="adj" fmla="val 10000"/>
          </a:avLst>
        </a:prstGeom>
        <a:solidFill>
          <a:srgbClr val="00D0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ECS et chauffage/refroidissement partiel</a:t>
          </a:r>
        </a:p>
      </dsp:txBody>
      <dsp:txXfrm>
        <a:off x="2260061" y="4133930"/>
        <a:ext cx="1965084" cy="239731"/>
      </dsp:txXfrm>
    </dsp:sp>
    <dsp:sp modelId="{98E56215-61EF-4B2B-A34C-7D29AA8A4276}">
      <dsp:nvSpPr>
        <dsp:cNvPr id="0" name=""/>
        <dsp:cNvSpPr/>
      </dsp:nvSpPr>
      <dsp:spPr>
        <a:xfrm rot="15247">
          <a:off x="4232602" y="4246214"/>
          <a:ext cx="322434" cy="16595"/>
        </a:xfrm>
        <a:custGeom>
          <a:avLst/>
          <a:gdLst/>
          <a:ahLst/>
          <a:cxnLst/>
          <a:rect l="0" t="0" r="0" b="0"/>
          <a:pathLst>
            <a:path>
              <a:moveTo>
                <a:pt x="0" y="8297"/>
              </a:moveTo>
              <a:lnTo>
                <a:pt x="322434"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85758" y="4246450"/>
        <a:ext cx="16121" cy="16121"/>
      </dsp:txXfrm>
    </dsp:sp>
    <dsp:sp modelId="{C5C39730-6A0B-4EDA-BC76-14CD15A7B2DE}">
      <dsp:nvSpPr>
        <dsp:cNvPr id="0" name=""/>
        <dsp:cNvSpPr/>
      </dsp:nvSpPr>
      <dsp:spPr>
        <a:xfrm>
          <a:off x="4555034" y="4172807"/>
          <a:ext cx="2107511" cy="164839"/>
        </a:xfrm>
        <a:prstGeom prst="roundRect">
          <a:avLst>
            <a:gd name="adj" fmla="val 10000"/>
          </a:avLst>
        </a:prstGeom>
        <a:solidFill>
          <a:srgbClr val="00D0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CET ECS air/eau avec capacité chauffage partiel</a:t>
          </a:r>
        </a:p>
      </dsp:txBody>
      <dsp:txXfrm>
        <a:off x="4559862" y="4177635"/>
        <a:ext cx="2097855" cy="1551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45D74-DEE3-45B9-A910-93F2DEEE12C0}">
      <dsp:nvSpPr>
        <dsp:cNvPr id="0" name=""/>
        <dsp:cNvSpPr/>
      </dsp:nvSpPr>
      <dsp:spPr>
        <a:xfrm>
          <a:off x="742792" y="782668"/>
          <a:ext cx="1153356" cy="403977"/>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Solutions centralisées</a:t>
          </a:r>
        </a:p>
      </dsp:txBody>
      <dsp:txXfrm>
        <a:off x="754624" y="794500"/>
        <a:ext cx="1129692" cy="380313"/>
      </dsp:txXfrm>
    </dsp:sp>
    <dsp:sp modelId="{87774FDB-F5AE-49A5-9B85-5CE298E08A18}">
      <dsp:nvSpPr>
        <dsp:cNvPr id="0" name=""/>
        <dsp:cNvSpPr/>
      </dsp:nvSpPr>
      <dsp:spPr>
        <a:xfrm rot="18481819">
          <a:off x="1791745" y="762155"/>
          <a:ext cx="543884" cy="16595"/>
        </a:xfrm>
        <a:custGeom>
          <a:avLst/>
          <a:gdLst/>
          <a:ahLst/>
          <a:cxnLst/>
          <a:rect l="0" t="0" r="0" b="0"/>
          <a:pathLst>
            <a:path>
              <a:moveTo>
                <a:pt x="0" y="8297"/>
              </a:moveTo>
              <a:lnTo>
                <a:pt x="543884" y="82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2050090" y="756855"/>
        <a:ext cx="27194" cy="27194"/>
      </dsp:txXfrm>
    </dsp:sp>
    <dsp:sp modelId="{C451E3BB-2F0F-4FD4-903E-4FB7A2DEC82A}">
      <dsp:nvSpPr>
        <dsp:cNvPr id="0" name=""/>
        <dsp:cNvSpPr/>
      </dsp:nvSpPr>
      <dsp:spPr>
        <a:xfrm>
          <a:off x="2231224" y="430372"/>
          <a:ext cx="1980000" cy="251750"/>
        </a:xfrm>
        <a:prstGeom prst="roundRect">
          <a:avLst>
            <a:gd name="adj" fmla="val 10000"/>
          </a:avLst>
        </a:prstGeom>
        <a:solidFill>
          <a:srgbClr val="008FF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ECS</a:t>
          </a:r>
        </a:p>
      </dsp:txBody>
      <dsp:txXfrm>
        <a:off x="2238598" y="437746"/>
        <a:ext cx="1965252" cy="237002"/>
      </dsp:txXfrm>
    </dsp:sp>
    <dsp:sp modelId="{03B984AA-ED50-41C9-A1F5-F1EE878A19A2}">
      <dsp:nvSpPr>
        <dsp:cNvPr id="0" name=""/>
        <dsp:cNvSpPr/>
      </dsp:nvSpPr>
      <dsp:spPr>
        <a:xfrm rot="18232337">
          <a:off x="4085679" y="312468"/>
          <a:ext cx="567235" cy="16595"/>
        </a:xfrm>
        <a:custGeom>
          <a:avLst/>
          <a:gdLst/>
          <a:ahLst/>
          <a:cxnLst/>
          <a:rect l="0" t="0" r="0" b="0"/>
          <a:pathLst>
            <a:path>
              <a:moveTo>
                <a:pt x="0" y="8297"/>
              </a:moveTo>
              <a:lnTo>
                <a:pt x="567235"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55116" y="306584"/>
        <a:ext cx="28361" cy="28361"/>
      </dsp:txXfrm>
    </dsp:sp>
    <dsp:sp modelId="{B371547A-8543-4CBE-880B-1E3208B21317}">
      <dsp:nvSpPr>
        <dsp:cNvPr id="0" name=""/>
        <dsp:cNvSpPr/>
      </dsp:nvSpPr>
      <dsp:spPr>
        <a:xfrm>
          <a:off x="4527370" y="2863"/>
          <a:ext cx="2107511" cy="164839"/>
        </a:xfrm>
        <a:prstGeom prst="roundRect">
          <a:avLst>
            <a:gd name="adj" fmla="val 10000"/>
          </a:avLst>
        </a:prstGeom>
        <a:solidFill>
          <a:srgbClr val="008FF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Air/eau</a:t>
          </a:r>
        </a:p>
      </dsp:txBody>
      <dsp:txXfrm>
        <a:off x="4532198" y="7691"/>
        <a:ext cx="2097855" cy="155183"/>
      </dsp:txXfrm>
    </dsp:sp>
    <dsp:sp modelId="{FF104730-0100-4C6A-B4BD-E163414C3EE6}">
      <dsp:nvSpPr>
        <dsp:cNvPr id="0" name=""/>
        <dsp:cNvSpPr/>
      </dsp:nvSpPr>
      <dsp:spPr>
        <a:xfrm rot="19366509">
          <a:off x="4169880" y="425186"/>
          <a:ext cx="405871" cy="16595"/>
        </a:xfrm>
        <a:custGeom>
          <a:avLst/>
          <a:gdLst/>
          <a:ahLst/>
          <a:cxnLst/>
          <a:rect l="0" t="0" r="0" b="0"/>
          <a:pathLst>
            <a:path>
              <a:moveTo>
                <a:pt x="0" y="8297"/>
              </a:moveTo>
              <a:lnTo>
                <a:pt x="405871"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62669" y="423336"/>
        <a:ext cx="20293" cy="20293"/>
      </dsp:txXfrm>
    </dsp:sp>
    <dsp:sp modelId="{9147F9DF-9D02-4F0E-B914-47CDD7439253}">
      <dsp:nvSpPr>
        <dsp:cNvPr id="0" name=""/>
        <dsp:cNvSpPr/>
      </dsp:nvSpPr>
      <dsp:spPr>
        <a:xfrm flipH="1">
          <a:off x="4534407" y="228299"/>
          <a:ext cx="2107511" cy="164839"/>
        </a:xfrm>
        <a:prstGeom prst="roundRect">
          <a:avLst>
            <a:gd name="adj" fmla="val 10000"/>
          </a:avLst>
        </a:prstGeom>
        <a:solidFill>
          <a:srgbClr val="008FF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Eaux grises/eau</a:t>
          </a:r>
        </a:p>
      </dsp:txBody>
      <dsp:txXfrm>
        <a:off x="4539235" y="233127"/>
        <a:ext cx="2097855" cy="155183"/>
      </dsp:txXfrm>
    </dsp:sp>
    <dsp:sp modelId="{7B1BC9DC-413A-48E8-B56B-4EDB47F677F1}">
      <dsp:nvSpPr>
        <dsp:cNvPr id="0" name=""/>
        <dsp:cNvSpPr/>
      </dsp:nvSpPr>
      <dsp:spPr>
        <a:xfrm rot="21386533">
          <a:off x="4210913" y="537903"/>
          <a:ext cx="323806" cy="16595"/>
        </a:xfrm>
        <a:custGeom>
          <a:avLst/>
          <a:gdLst/>
          <a:ahLst/>
          <a:cxnLst/>
          <a:rect l="0" t="0" r="0" b="0"/>
          <a:pathLst>
            <a:path>
              <a:moveTo>
                <a:pt x="0" y="8297"/>
              </a:moveTo>
              <a:lnTo>
                <a:pt x="323806"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64721" y="538106"/>
        <a:ext cx="16190" cy="16190"/>
      </dsp:txXfrm>
    </dsp:sp>
    <dsp:sp modelId="{68EF2F9F-333B-4F0F-90DD-8F6B3D39C77A}">
      <dsp:nvSpPr>
        <dsp:cNvPr id="0" name=""/>
        <dsp:cNvSpPr/>
      </dsp:nvSpPr>
      <dsp:spPr>
        <a:xfrm>
          <a:off x="4534407" y="453734"/>
          <a:ext cx="2107511" cy="164839"/>
        </a:xfrm>
        <a:prstGeom prst="roundRect">
          <a:avLst>
            <a:gd name="adj" fmla="val 10000"/>
          </a:avLst>
        </a:prstGeom>
        <a:solidFill>
          <a:srgbClr val="008FF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sur capteur solaire atmosphérique</a:t>
          </a:r>
        </a:p>
      </dsp:txBody>
      <dsp:txXfrm>
        <a:off x="4539235" y="458562"/>
        <a:ext cx="2097855" cy="155183"/>
      </dsp:txXfrm>
    </dsp:sp>
    <dsp:sp modelId="{BD04EF60-F201-4302-993C-32AD5E95B271}">
      <dsp:nvSpPr>
        <dsp:cNvPr id="0" name=""/>
        <dsp:cNvSpPr/>
      </dsp:nvSpPr>
      <dsp:spPr>
        <a:xfrm rot="1945851">
          <a:off x="4181366" y="650621"/>
          <a:ext cx="382899" cy="16595"/>
        </a:xfrm>
        <a:custGeom>
          <a:avLst/>
          <a:gdLst/>
          <a:ahLst/>
          <a:cxnLst/>
          <a:rect l="0" t="0" r="0" b="0"/>
          <a:pathLst>
            <a:path>
              <a:moveTo>
                <a:pt x="0" y="8297"/>
              </a:moveTo>
              <a:lnTo>
                <a:pt x="382899"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63243" y="649346"/>
        <a:ext cx="19144" cy="19144"/>
      </dsp:txXfrm>
    </dsp:sp>
    <dsp:sp modelId="{A7DBD9E1-5C31-4803-9E8B-09EDC528D709}">
      <dsp:nvSpPr>
        <dsp:cNvPr id="0" name=""/>
        <dsp:cNvSpPr/>
      </dsp:nvSpPr>
      <dsp:spPr>
        <a:xfrm>
          <a:off x="4534407" y="679170"/>
          <a:ext cx="2107511" cy="164839"/>
        </a:xfrm>
        <a:prstGeom prst="roundRect">
          <a:avLst>
            <a:gd name="adj" fmla="val 10000"/>
          </a:avLst>
        </a:prstGeom>
        <a:solidFill>
          <a:srgbClr val="008FF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hybride</a:t>
          </a:r>
        </a:p>
      </dsp:txBody>
      <dsp:txXfrm>
        <a:off x="4539235" y="683998"/>
        <a:ext cx="2097855" cy="155183"/>
      </dsp:txXfrm>
    </dsp:sp>
    <dsp:sp modelId="{D83ABA6C-34FB-4DBB-AD03-3EA0C0F882E5}">
      <dsp:nvSpPr>
        <dsp:cNvPr id="0" name=""/>
        <dsp:cNvSpPr/>
      </dsp:nvSpPr>
      <dsp:spPr>
        <a:xfrm rot="3237371">
          <a:off x="1778954" y="1206585"/>
          <a:ext cx="569465" cy="16595"/>
        </a:xfrm>
        <a:custGeom>
          <a:avLst/>
          <a:gdLst/>
          <a:ahLst/>
          <a:cxnLst/>
          <a:rect l="0" t="0" r="0" b="0"/>
          <a:pathLst>
            <a:path>
              <a:moveTo>
                <a:pt x="0" y="8297"/>
              </a:moveTo>
              <a:lnTo>
                <a:pt x="569465" y="82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2049450" y="1200646"/>
        <a:ext cx="28473" cy="28473"/>
      </dsp:txXfrm>
    </dsp:sp>
    <dsp:sp modelId="{2F1FEEBA-1094-4C78-88D7-4E585450942C}">
      <dsp:nvSpPr>
        <dsp:cNvPr id="0" name=""/>
        <dsp:cNvSpPr/>
      </dsp:nvSpPr>
      <dsp:spPr>
        <a:xfrm>
          <a:off x="2231224" y="1309903"/>
          <a:ext cx="1980000" cy="270410"/>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Chauffage, double ou triple service</a:t>
          </a:r>
        </a:p>
      </dsp:txBody>
      <dsp:txXfrm>
        <a:off x="2239144" y="1317823"/>
        <a:ext cx="1964160" cy="254570"/>
      </dsp:txXfrm>
    </dsp:sp>
    <dsp:sp modelId="{4EF4E803-FA29-48E6-8CB5-FDD1E9A42F62}">
      <dsp:nvSpPr>
        <dsp:cNvPr id="0" name=""/>
        <dsp:cNvSpPr/>
      </dsp:nvSpPr>
      <dsp:spPr>
        <a:xfrm rot="19540749">
          <a:off x="4177805" y="1328585"/>
          <a:ext cx="383896" cy="16595"/>
        </a:xfrm>
        <a:custGeom>
          <a:avLst/>
          <a:gdLst/>
          <a:ahLst/>
          <a:cxnLst/>
          <a:rect l="0" t="0" r="0" b="0"/>
          <a:pathLst>
            <a:path>
              <a:moveTo>
                <a:pt x="0" y="8297"/>
              </a:moveTo>
              <a:lnTo>
                <a:pt x="383896"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60156" y="1327285"/>
        <a:ext cx="19194" cy="19194"/>
      </dsp:txXfrm>
    </dsp:sp>
    <dsp:sp modelId="{6BADBD42-44F8-449F-B6A7-068C29EDCE55}">
      <dsp:nvSpPr>
        <dsp:cNvPr id="0" name=""/>
        <dsp:cNvSpPr/>
      </dsp:nvSpPr>
      <dsp:spPr>
        <a:xfrm>
          <a:off x="4528283" y="1146237"/>
          <a:ext cx="2107511" cy="164839"/>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air/air (DRV)</a:t>
          </a:r>
        </a:p>
      </dsp:txBody>
      <dsp:txXfrm>
        <a:off x="4533111" y="1151065"/>
        <a:ext cx="2097855" cy="155183"/>
      </dsp:txXfrm>
    </dsp:sp>
    <dsp:sp modelId="{C56B4B3A-9D92-45C8-903C-A1B057757B2B}">
      <dsp:nvSpPr>
        <dsp:cNvPr id="0" name=""/>
        <dsp:cNvSpPr/>
      </dsp:nvSpPr>
      <dsp:spPr>
        <a:xfrm rot="18452091">
          <a:off x="4109086" y="1229536"/>
          <a:ext cx="522772" cy="16595"/>
        </a:xfrm>
        <a:custGeom>
          <a:avLst/>
          <a:gdLst/>
          <a:ahLst/>
          <a:cxnLst/>
          <a:rect l="0" t="0" r="0" b="0"/>
          <a:pathLst>
            <a:path>
              <a:moveTo>
                <a:pt x="0" y="8297"/>
              </a:moveTo>
              <a:lnTo>
                <a:pt x="522772"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57403" y="1224764"/>
        <a:ext cx="26138" cy="26138"/>
      </dsp:txXfrm>
    </dsp:sp>
    <dsp:sp modelId="{4778EAC3-3114-42D8-84BC-F15DAA0AFB0A}">
      <dsp:nvSpPr>
        <dsp:cNvPr id="0" name=""/>
        <dsp:cNvSpPr/>
      </dsp:nvSpPr>
      <dsp:spPr>
        <a:xfrm>
          <a:off x="4529721" y="948139"/>
          <a:ext cx="2107511" cy="164839"/>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air/eau</a:t>
          </a:r>
        </a:p>
      </dsp:txBody>
      <dsp:txXfrm>
        <a:off x="4534549" y="952967"/>
        <a:ext cx="2097855" cy="155183"/>
      </dsp:txXfrm>
    </dsp:sp>
    <dsp:sp modelId="{CCD5D12A-ED5C-4D0A-924F-EE1168BCEDBE}">
      <dsp:nvSpPr>
        <dsp:cNvPr id="0" name=""/>
        <dsp:cNvSpPr/>
      </dsp:nvSpPr>
      <dsp:spPr>
        <a:xfrm rot="21411185">
          <a:off x="4210986" y="1428115"/>
          <a:ext cx="316800" cy="16595"/>
        </a:xfrm>
        <a:custGeom>
          <a:avLst/>
          <a:gdLst/>
          <a:ahLst/>
          <a:cxnLst/>
          <a:rect l="0" t="0" r="0" b="0"/>
          <a:pathLst>
            <a:path>
              <a:moveTo>
                <a:pt x="0" y="8297"/>
              </a:moveTo>
              <a:lnTo>
                <a:pt x="316800"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61466" y="1428492"/>
        <a:ext cx="15840" cy="15840"/>
      </dsp:txXfrm>
    </dsp:sp>
    <dsp:sp modelId="{053C61FE-09E9-4011-B155-F0E796926CA0}">
      <dsp:nvSpPr>
        <dsp:cNvPr id="0" name=""/>
        <dsp:cNvSpPr/>
      </dsp:nvSpPr>
      <dsp:spPr>
        <a:xfrm>
          <a:off x="4527547" y="1345297"/>
          <a:ext cx="2107511" cy="164839"/>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eau /eau : sur sonde géothermique </a:t>
          </a:r>
        </a:p>
      </dsp:txBody>
      <dsp:txXfrm>
        <a:off x="4532375" y="1350125"/>
        <a:ext cx="2097855" cy="155183"/>
      </dsp:txXfrm>
    </dsp:sp>
    <dsp:sp modelId="{D57993B7-DC10-4423-B7C5-B49CC04DAF7C}">
      <dsp:nvSpPr>
        <dsp:cNvPr id="0" name=""/>
        <dsp:cNvSpPr/>
      </dsp:nvSpPr>
      <dsp:spPr>
        <a:xfrm rot="1861078">
          <a:off x="4184263" y="1533973"/>
          <a:ext cx="377106" cy="16595"/>
        </a:xfrm>
        <a:custGeom>
          <a:avLst/>
          <a:gdLst/>
          <a:ahLst/>
          <a:cxnLst/>
          <a:rect l="0" t="0" r="0" b="0"/>
          <a:pathLst>
            <a:path>
              <a:moveTo>
                <a:pt x="0" y="8297"/>
              </a:moveTo>
              <a:lnTo>
                <a:pt x="377106"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63388" y="1532843"/>
        <a:ext cx="18855" cy="18855"/>
      </dsp:txXfrm>
    </dsp:sp>
    <dsp:sp modelId="{F70E3E29-0073-4EDC-A056-672CD55D99DC}">
      <dsp:nvSpPr>
        <dsp:cNvPr id="0" name=""/>
        <dsp:cNvSpPr/>
      </dsp:nvSpPr>
      <dsp:spPr>
        <a:xfrm>
          <a:off x="4534407" y="1557014"/>
          <a:ext cx="2107511" cy="1648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eau /eau :  sur nappe aquifère </a:t>
          </a:r>
        </a:p>
      </dsp:txBody>
      <dsp:txXfrm>
        <a:off x="4539235" y="1561842"/>
        <a:ext cx="2097855" cy="155183"/>
      </dsp:txXfrm>
    </dsp:sp>
    <dsp:sp modelId="{2C61F556-79AC-4C37-B698-BE29228C2E23}">
      <dsp:nvSpPr>
        <dsp:cNvPr id="0" name=""/>
        <dsp:cNvSpPr/>
      </dsp:nvSpPr>
      <dsp:spPr>
        <a:xfrm rot="3087520">
          <a:off x="4113473" y="1639658"/>
          <a:ext cx="518685" cy="16595"/>
        </a:xfrm>
        <a:custGeom>
          <a:avLst/>
          <a:gdLst/>
          <a:ahLst/>
          <a:cxnLst/>
          <a:rect l="0" t="0" r="0" b="0"/>
          <a:pathLst>
            <a:path>
              <a:moveTo>
                <a:pt x="0" y="8297"/>
              </a:moveTo>
              <a:lnTo>
                <a:pt x="518685"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59849" y="1634988"/>
        <a:ext cx="25934" cy="25934"/>
      </dsp:txXfrm>
    </dsp:sp>
    <dsp:sp modelId="{30946233-1FB9-4BB2-AA7F-50C4918AD161}">
      <dsp:nvSpPr>
        <dsp:cNvPr id="0" name=""/>
        <dsp:cNvSpPr/>
      </dsp:nvSpPr>
      <dsp:spPr>
        <a:xfrm>
          <a:off x="4534407" y="1768383"/>
          <a:ext cx="2107511" cy="1648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absorption gaz</a:t>
          </a:r>
        </a:p>
      </dsp:txBody>
      <dsp:txXfrm>
        <a:off x="4539235" y="1773211"/>
        <a:ext cx="2097855" cy="155183"/>
      </dsp:txXfrm>
    </dsp:sp>
    <dsp:sp modelId="{9695026B-B272-4BBE-A8E2-8DA03D6865D0}">
      <dsp:nvSpPr>
        <dsp:cNvPr id="0" name=""/>
        <dsp:cNvSpPr/>
      </dsp:nvSpPr>
      <dsp:spPr>
        <a:xfrm rot="3694356">
          <a:off x="4029498" y="1741826"/>
          <a:ext cx="693673" cy="16595"/>
        </a:xfrm>
        <a:custGeom>
          <a:avLst/>
          <a:gdLst/>
          <a:ahLst/>
          <a:cxnLst/>
          <a:rect l="0" t="0" r="0" b="0"/>
          <a:pathLst>
            <a:path>
              <a:moveTo>
                <a:pt x="0" y="8297"/>
              </a:moveTo>
              <a:lnTo>
                <a:pt x="693673"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58993" y="1732782"/>
        <a:ext cx="34683" cy="34683"/>
      </dsp:txXfrm>
    </dsp:sp>
    <dsp:sp modelId="{456ECDDA-EFD3-40F6-8BA6-15E5F1264403}">
      <dsp:nvSpPr>
        <dsp:cNvPr id="0" name=""/>
        <dsp:cNvSpPr/>
      </dsp:nvSpPr>
      <dsp:spPr>
        <a:xfrm>
          <a:off x="4541444" y="1972719"/>
          <a:ext cx="2107511" cy="1648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hybride gaz</a:t>
          </a:r>
        </a:p>
      </dsp:txBody>
      <dsp:txXfrm>
        <a:off x="4546272" y="1977547"/>
        <a:ext cx="2097855" cy="155183"/>
      </dsp:txXfrm>
    </dsp:sp>
    <dsp:sp modelId="{7CF45ECB-8A08-40EE-9309-3EF23C8F1F2A}">
      <dsp:nvSpPr>
        <dsp:cNvPr id="0" name=""/>
        <dsp:cNvSpPr/>
      </dsp:nvSpPr>
      <dsp:spPr>
        <a:xfrm>
          <a:off x="730835" y="2255742"/>
          <a:ext cx="1200856" cy="403977"/>
        </a:xfrm>
        <a:prstGeom prst="roundRect">
          <a:avLst>
            <a:gd name="adj" fmla="val 10000"/>
          </a:avLst>
        </a:prstGeom>
        <a:solidFill>
          <a:srgbClr val="E45D1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Systèmes mixtes</a:t>
          </a:r>
        </a:p>
        <a:p>
          <a:pPr marL="0" lvl="0" indent="0" algn="ctr" defTabSz="355600">
            <a:lnSpc>
              <a:spcPct val="90000"/>
            </a:lnSpc>
            <a:spcBef>
              <a:spcPct val="0"/>
            </a:spcBef>
            <a:spcAft>
              <a:spcPct val="35000"/>
            </a:spcAft>
            <a:buNone/>
          </a:pPr>
          <a:r>
            <a:rPr lang="fr-FR" sz="800" kern="1200" dirty="0"/>
            <a:t>(centralisée/individuelle)</a:t>
          </a:r>
        </a:p>
      </dsp:txBody>
      <dsp:txXfrm>
        <a:off x="742667" y="2267574"/>
        <a:ext cx="1177192" cy="380313"/>
      </dsp:txXfrm>
    </dsp:sp>
    <dsp:sp modelId="{71430435-1DB7-434D-8C49-3EED42CA73B8}">
      <dsp:nvSpPr>
        <dsp:cNvPr id="0" name=""/>
        <dsp:cNvSpPr/>
      </dsp:nvSpPr>
      <dsp:spPr>
        <a:xfrm rot="35329">
          <a:off x="1931683" y="2450989"/>
          <a:ext cx="302692" cy="16595"/>
        </a:xfrm>
        <a:custGeom>
          <a:avLst/>
          <a:gdLst/>
          <a:ahLst/>
          <a:cxnLst/>
          <a:rect l="0" t="0" r="0" b="0"/>
          <a:pathLst>
            <a:path>
              <a:moveTo>
                <a:pt x="0" y="8297"/>
              </a:moveTo>
              <a:lnTo>
                <a:pt x="302692" y="82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2075462" y="2451719"/>
        <a:ext cx="15134" cy="15134"/>
      </dsp:txXfrm>
    </dsp:sp>
    <dsp:sp modelId="{79273475-30A7-4426-8BFD-13B20F82667F}">
      <dsp:nvSpPr>
        <dsp:cNvPr id="0" name=""/>
        <dsp:cNvSpPr/>
      </dsp:nvSpPr>
      <dsp:spPr>
        <a:xfrm>
          <a:off x="2234367" y="2339317"/>
          <a:ext cx="1980000" cy="243049"/>
        </a:xfrm>
        <a:prstGeom prst="roundRect">
          <a:avLst>
            <a:gd name="adj" fmla="val 10000"/>
          </a:avLst>
        </a:prstGeom>
        <a:solidFill>
          <a:srgbClr val="E45D1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Chauffage, double ou triple service</a:t>
          </a:r>
        </a:p>
      </dsp:txBody>
      <dsp:txXfrm>
        <a:off x="2241486" y="2346436"/>
        <a:ext cx="1965762" cy="228811"/>
      </dsp:txXfrm>
    </dsp:sp>
    <dsp:sp modelId="{CC318B44-0EE7-497C-889C-1F3CA5426819}">
      <dsp:nvSpPr>
        <dsp:cNvPr id="0" name=""/>
        <dsp:cNvSpPr/>
      </dsp:nvSpPr>
      <dsp:spPr>
        <a:xfrm rot="20131121">
          <a:off x="4198603" y="2379881"/>
          <a:ext cx="350695" cy="16595"/>
        </a:xfrm>
        <a:custGeom>
          <a:avLst/>
          <a:gdLst/>
          <a:ahLst/>
          <a:cxnLst/>
          <a:rect l="0" t="0" r="0" b="0"/>
          <a:pathLst>
            <a:path>
              <a:moveTo>
                <a:pt x="0" y="8297"/>
              </a:moveTo>
              <a:lnTo>
                <a:pt x="350695"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65184" y="2379411"/>
        <a:ext cx="17534" cy="17534"/>
      </dsp:txXfrm>
    </dsp:sp>
    <dsp:sp modelId="{B7789738-D695-4ED0-8BA8-95EF4CB5CE8E}">
      <dsp:nvSpPr>
        <dsp:cNvPr id="0" name=""/>
        <dsp:cNvSpPr/>
      </dsp:nvSpPr>
      <dsp:spPr>
        <a:xfrm>
          <a:off x="4533534" y="2233095"/>
          <a:ext cx="2107511" cy="164839"/>
        </a:xfrm>
        <a:prstGeom prst="roundRect">
          <a:avLst>
            <a:gd name="adj" fmla="val 10000"/>
          </a:avLst>
        </a:prstGeom>
        <a:solidFill>
          <a:srgbClr val="E45D1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individuelle sur boucle d'eau tempérée collective</a:t>
          </a:r>
        </a:p>
      </dsp:txBody>
      <dsp:txXfrm>
        <a:off x="4538362" y="2237923"/>
        <a:ext cx="2097855" cy="155183"/>
      </dsp:txXfrm>
    </dsp:sp>
    <dsp:sp modelId="{A5321DEB-1AEE-4040-9E83-1A1C9CB18A89}">
      <dsp:nvSpPr>
        <dsp:cNvPr id="0" name=""/>
        <dsp:cNvSpPr/>
      </dsp:nvSpPr>
      <dsp:spPr>
        <a:xfrm rot="1156132">
          <a:off x="4204922" y="2508188"/>
          <a:ext cx="337234" cy="16595"/>
        </a:xfrm>
        <a:custGeom>
          <a:avLst/>
          <a:gdLst/>
          <a:ahLst/>
          <a:cxnLst/>
          <a:rect l="0" t="0" r="0" b="0"/>
          <a:pathLst>
            <a:path>
              <a:moveTo>
                <a:pt x="0" y="8297"/>
              </a:moveTo>
              <a:lnTo>
                <a:pt x="337234"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365108" y="2508055"/>
        <a:ext cx="16861" cy="16861"/>
      </dsp:txXfrm>
    </dsp:sp>
    <dsp:sp modelId="{8CD7B690-6EA4-4013-BAC4-05F00E2C13BC}">
      <dsp:nvSpPr>
        <dsp:cNvPr id="0" name=""/>
        <dsp:cNvSpPr/>
      </dsp:nvSpPr>
      <dsp:spPr>
        <a:xfrm>
          <a:off x="4532710" y="2435480"/>
          <a:ext cx="2107511" cy="273299"/>
        </a:xfrm>
        <a:prstGeom prst="roundRect">
          <a:avLst>
            <a:gd name="adj" fmla="val 10000"/>
          </a:avLst>
        </a:prstGeom>
        <a:solidFill>
          <a:srgbClr val="E45D1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CET individuelle sur retour de boucle d'eau chauffage + PAC collective chauffage </a:t>
          </a:r>
        </a:p>
      </dsp:txBody>
      <dsp:txXfrm>
        <a:off x="4540715" y="2443485"/>
        <a:ext cx="2091501" cy="257289"/>
      </dsp:txXfrm>
    </dsp:sp>
    <dsp:sp modelId="{BDF92487-78CC-48F6-8871-D3BF76BB22AD}">
      <dsp:nvSpPr>
        <dsp:cNvPr id="0" name=""/>
        <dsp:cNvSpPr/>
      </dsp:nvSpPr>
      <dsp:spPr>
        <a:xfrm>
          <a:off x="718877" y="3367364"/>
          <a:ext cx="1187686" cy="403977"/>
        </a:xfrm>
        <a:prstGeom prst="roundRect">
          <a:avLst>
            <a:gd name="adj" fmla="val 10000"/>
          </a:avLst>
        </a:prstGeom>
        <a:solidFill>
          <a:srgbClr val="009A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Solutions individuelles</a:t>
          </a:r>
        </a:p>
      </dsp:txBody>
      <dsp:txXfrm>
        <a:off x="730709" y="3379196"/>
        <a:ext cx="1164022" cy="380313"/>
      </dsp:txXfrm>
    </dsp:sp>
    <dsp:sp modelId="{E8C5C41F-6AF8-45AA-8A5D-BCB60052E9DA}">
      <dsp:nvSpPr>
        <dsp:cNvPr id="0" name=""/>
        <dsp:cNvSpPr/>
      </dsp:nvSpPr>
      <dsp:spPr>
        <a:xfrm rot="18083027">
          <a:off x="1744965" y="3273185"/>
          <a:ext cx="674408" cy="16595"/>
        </a:xfrm>
        <a:custGeom>
          <a:avLst/>
          <a:gdLst/>
          <a:ahLst/>
          <a:cxnLst/>
          <a:rect l="0" t="0" r="0" b="0"/>
          <a:pathLst>
            <a:path>
              <a:moveTo>
                <a:pt x="0" y="8297"/>
              </a:moveTo>
              <a:lnTo>
                <a:pt x="674408" y="82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2065309" y="3264622"/>
        <a:ext cx="33720" cy="33720"/>
      </dsp:txXfrm>
    </dsp:sp>
    <dsp:sp modelId="{6DFA4119-073D-4B1C-8504-CC54DD5FF93D}">
      <dsp:nvSpPr>
        <dsp:cNvPr id="0" name=""/>
        <dsp:cNvSpPr/>
      </dsp:nvSpPr>
      <dsp:spPr>
        <a:xfrm>
          <a:off x="2257774" y="2875280"/>
          <a:ext cx="1980000" cy="236662"/>
        </a:xfrm>
        <a:prstGeom prst="roundRect">
          <a:avLst>
            <a:gd name="adj" fmla="val 10000"/>
          </a:avLst>
        </a:prstGeom>
        <a:solidFill>
          <a:srgbClr val="009A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a:t>ECS</a:t>
          </a:r>
        </a:p>
      </dsp:txBody>
      <dsp:txXfrm>
        <a:off x="2264706" y="2882212"/>
        <a:ext cx="1966136" cy="222798"/>
      </dsp:txXfrm>
    </dsp:sp>
    <dsp:sp modelId="{4B60A326-60E8-4FB8-8755-D3F10689155D}">
      <dsp:nvSpPr>
        <dsp:cNvPr id="0" name=""/>
        <dsp:cNvSpPr/>
      </dsp:nvSpPr>
      <dsp:spPr>
        <a:xfrm rot="1132815">
          <a:off x="4229275" y="3036429"/>
          <a:ext cx="315925" cy="16595"/>
        </a:xfrm>
        <a:custGeom>
          <a:avLst/>
          <a:gdLst/>
          <a:ahLst/>
          <a:cxnLst/>
          <a:rect l="0" t="0" r="0" b="0"/>
          <a:pathLst>
            <a:path>
              <a:moveTo>
                <a:pt x="0" y="8297"/>
              </a:moveTo>
              <a:lnTo>
                <a:pt x="315925"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79340" y="3036829"/>
        <a:ext cx="15796" cy="15796"/>
      </dsp:txXfrm>
    </dsp:sp>
    <dsp:sp modelId="{B806FF40-5AD3-4278-9E28-E42AED602D53}">
      <dsp:nvSpPr>
        <dsp:cNvPr id="0" name=""/>
        <dsp:cNvSpPr/>
      </dsp:nvSpPr>
      <dsp:spPr>
        <a:xfrm>
          <a:off x="4536702" y="3013423"/>
          <a:ext cx="2107511" cy="164839"/>
        </a:xfrm>
        <a:prstGeom prst="roundRect">
          <a:avLst>
            <a:gd name="adj" fmla="val 10000"/>
          </a:avLst>
        </a:prstGeom>
        <a:solidFill>
          <a:srgbClr val="009A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CET air/eau</a:t>
          </a:r>
        </a:p>
      </dsp:txBody>
      <dsp:txXfrm>
        <a:off x="4541530" y="3018251"/>
        <a:ext cx="2097855" cy="155183"/>
      </dsp:txXfrm>
    </dsp:sp>
    <dsp:sp modelId="{346D2A5A-41EF-4F99-98F6-9C6C2E4905AC}">
      <dsp:nvSpPr>
        <dsp:cNvPr id="0" name=""/>
        <dsp:cNvSpPr/>
      </dsp:nvSpPr>
      <dsp:spPr>
        <a:xfrm rot="20546817">
          <a:off x="4230464" y="2937966"/>
          <a:ext cx="313991" cy="16595"/>
        </a:xfrm>
        <a:custGeom>
          <a:avLst/>
          <a:gdLst/>
          <a:ahLst/>
          <a:cxnLst/>
          <a:rect l="0" t="0" r="0" b="0"/>
          <a:pathLst>
            <a:path>
              <a:moveTo>
                <a:pt x="0" y="8297"/>
              </a:moveTo>
              <a:lnTo>
                <a:pt x="313991"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79610" y="2938414"/>
        <a:ext cx="15699" cy="15699"/>
      </dsp:txXfrm>
    </dsp:sp>
    <dsp:sp modelId="{AE471EF2-0E98-41AD-8905-CBE4606EEA68}">
      <dsp:nvSpPr>
        <dsp:cNvPr id="0" name=""/>
        <dsp:cNvSpPr/>
      </dsp:nvSpPr>
      <dsp:spPr>
        <a:xfrm>
          <a:off x="4537146" y="2816496"/>
          <a:ext cx="2107511" cy="164839"/>
        </a:xfrm>
        <a:prstGeom prst="roundRect">
          <a:avLst>
            <a:gd name="adj" fmla="val 10000"/>
          </a:avLst>
        </a:prstGeom>
        <a:solidFill>
          <a:srgbClr val="009A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CET air extrait/eau</a:t>
          </a:r>
        </a:p>
      </dsp:txBody>
      <dsp:txXfrm>
        <a:off x="4541974" y="2821324"/>
        <a:ext cx="2097855" cy="155183"/>
      </dsp:txXfrm>
    </dsp:sp>
    <dsp:sp modelId="{FFFEFA21-595F-44A2-BAC4-F1115EB19C18}">
      <dsp:nvSpPr>
        <dsp:cNvPr id="0" name=""/>
        <dsp:cNvSpPr/>
      </dsp:nvSpPr>
      <dsp:spPr>
        <a:xfrm rot="19640029">
          <a:off x="1873493" y="3448206"/>
          <a:ext cx="418158" cy="16595"/>
        </a:xfrm>
        <a:custGeom>
          <a:avLst/>
          <a:gdLst/>
          <a:ahLst/>
          <a:cxnLst/>
          <a:rect l="0" t="0" r="0" b="0"/>
          <a:pathLst>
            <a:path>
              <a:moveTo>
                <a:pt x="0" y="8297"/>
              </a:moveTo>
              <a:lnTo>
                <a:pt x="418158" y="82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2072119" y="3446050"/>
        <a:ext cx="20907" cy="20907"/>
      </dsp:txXfrm>
    </dsp:sp>
    <dsp:sp modelId="{D9B56EC2-134D-45E5-90D4-6606936E714B}">
      <dsp:nvSpPr>
        <dsp:cNvPr id="0" name=""/>
        <dsp:cNvSpPr/>
      </dsp:nvSpPr>
      <dsp:spPr>
        <a:xfrm>
          <a:off x="2258582" y="3223303"/>
          <a:ext cx="1980000" cy="240702"/>
        </a:xfrm>
        <a:prstGeom prst="roundRect">
          <a:avLst>
            <a:gd name="adj" fmla="val 10000"/>
          </a:avLst>
        </a:prstGeom>
        <a:solidFill>
          <a:srgbClr val="00D0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Chauffage et froid</a:t>
          </a:r>
        </a:p>
      </dsp:txBody>
      <dsp:txXfrm>
        <a:off x="2265632" y="3230353"/>
        <a:ext cx="1965900" cy="226602"/>
      </dsp:txXfrm>
    </dsp:sp>
    <dsp:sp modelId="{EFD47A81-2F14-4CB0-BA00-D772974D220C}">
      <dsp:nvSpPr>
        <dsp:cNvPr id="0" name=""/>
        <dsp:cNvSpPr/>
      </dsp:nvSpPr>
      <dsp:spPr>
        <a:xfrm rot="40772">
          <a:off x="4238571" y="3337154"/>
          <a:ext cx="303158" cy="16595"/>
        </a:xfrm>
        <a:custGeom>
          <a:avLst/>
          <a:gdLst/>
          <a:ahLst/>
          <a:cxnLst/>
          <a:rect l="0" t="0" r="0" b="0"/>
          <a:pathLst>
            <a:path>
              <a:moveTo>
                <a:pt x="0" y="8297"/>
              </a:moveTo>
              <a:lnTo>
                <a:pt x="303158"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82572" y="3337873"/>
        <a:ext cx="15157" cy="15157"/>
      </dsp:txXfrm>
    </dsp:sp>
    <dsp:sp modelId="{6C5B0D9D-42F7-4E62-9276-E602B723CD04}">
      <dsp:nvSpPr>
        <dsp:cNvPr id="0" name=""/>
        <dsp:cNvSpPr/>
      </dsp:nvSpPr>
      <dsp:spPr>
        <a:xfrm>
          <a:off x="4541719" y="3264830"/>
          <a:ext cx="2107511" cy="164839"/>
        </a:xfrm>
        <a:prstGeom prst="roundRect">
          <a:avLst>
            <a:gd name="adj" fmla="val 10000"/>
          </a:avLst>
        </a:prstGeom>
        <a:solidFill>
          <a:srgbClr val="00D0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air/air mono-split et multi-split</a:t>
          </a:r>
        </a:p>
      </dsp:txBody>
      <dsp:txXfrm>
        <a:off x="4546547" y="3269658"/>
        <a:ext cx="2097855" cy="155183"/>
      </dsp:txXfrm>
    </dsp:sp>
    <dsp:sp modelId="{0DCA1FC1-0899-4A7A-910B-F1F545FF7A8C}">
      <dsp:nvSpPr>
        <dsp:cNvPr id="0" name=""/>
        <dsp:cNvSpPr/>
      </dsp:nvSpPr>
      <dsp:spPr>
        <a:xfrm rot="1995664">
          <a:off x="1872010" y="3676736"/>
          <a:ext cx="421843" cy="16595"/>
        </a:xfrm>
        <a:custGeom>
          <a:avLst/>
          <a:gdLst/>
          <a:ahLst/>
          <a:cxnLst/>
          <a:rect l="0" t="0" r="0" b="0"/>
          <a:pathLst>
            <a:path>
              <a:moveTo>
                <a:pt x="0" y="8297"/>
              </a:moveTo>
              <a:lnTo>
                <a:pt x="421843" y="82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072386" y="3674488"/>
        <a:ext cx="21092" cy="21092"/>
      </dsp:txXfrm>
    </dsp:sp>
    <dsp:sp modelId="{5232CABB-1156-4F81-BB12-F91EC25EEBD2}">
      <dsp:nvSpPr>
        <dsp:cNvPr id="0" name=""/>
        <dsp:cNvSpPr/>
      </dsp:nvSpPr>
      <dsp:spPr>
        <a:xfrm>
          <a:off x="2259301" y="3671264"/>
          <a:ext cx="1980000" cy="258901"/>
        </a:xfrm>
        <a:prstGeom prst="roundRect">
          <a:avLst>
            <a:gd name="adj" fmla="val 10000"/>
          </a:avLst>
        </a:prstGeom>
        <a:solidFill>
          <a:srgbClr val="009A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Chauffage, double ou triple service</a:t>
          </a:r>
        </a:p>
      </dsp:txBody>
      <dsp:txXfrm>
        <a:off x="2266884" y="3678847"/>
        <a:ext cx="1964834" cy="243735"/>
      </dsp:txXfrm>
    </dsp:sp>
    <dsp:sp modelId="{2DA4BA74-FC42-43EE-9DB7-F53C278A8F36}">
      <dsp:nvSpPr>
        <dsp:cNvPr id="0" name=""/>
        <dsp:cNvSpPr/>
      </dsp:nvSpPr>
      <dsp:spPr>
        <a:xfrm rot="19559739">
          <a:off x="4207463" y="3688294"/>
          <a:ext cx="372363" cy="16595"/>
        </a:xfrm>
        <a:custGeom>
          <a:avLst/>
          <a:gdLst/>
          <a:ahLst/>
          <a:cxnLst/>
          <a:rect l="0" t="0" r="0" b="0"/>
          <a:pathLst>
            <a:path>
              <a:moveTo>
                <a:pt x="0" y="8297"/>
              </a:moveTo>
              <a:lnTo>
                <a:pt x="372363"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384336" y="3687282"/>
        <a:ext cx="18618" cy="18618"/>
      </dsp:txXfrm>
    </dsp:sp>
    <dsp:sp modelId="{7D701F67-4387-463D-B554-4D62A39DA794}">
      <dsp:nvSpPr>
        <dsp:cNvPr id="0" name=""/>
        <dsp:cNvSpPr/>
      </dsp:nvSpPr>
      <dsp:spPr>
        <a:xfrm>
          <a:off x="4547989" y="3510049"/>
          <a:ext cx="2107511" cy="164839"/>
        </a:xfrm>
        <a:prstGeom prst="roundRect">
          <a:avLst>
            <a:gd name="adj" fmla="val 10000"/>
          </a:avLst>
        </a:prstGeom>
        <a:solidFill>
          <a:srgbClr val="009A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Air/Eau </a:t>
          </a:r>
        </a:p>
      </dsp:txBody>
      <dsp:txXfrm>
        <a:off x="4552817" y="3514877"/>
        <a:ext cx="2097855" cy="155183"/>
      </dsp:txXfrm>
    </dsp:sp>
    <dsp:sp modelId="{EECAB5ED-5AAA-4FB9-91BD-07A048CBAFA1}">
      <dsp:nvSpPr>
        <dsp:cNvPr id="0" name=""/>
        <dsp:cNvSpPr/>
      </dsp:nvSpPr>
      <dsp:spPr>
        <a:xfrm rot="68351">
          <a:off x="4239271" y="3795465"/>
          <a:ext cx="306623" cy="16595"/>
        </a:xfrm>
        <a:custGeom>
          <a:avLst/>
          <a:gdLst/>
          <a:ahLst/>
          <a:cxnLst/>
          <a:rect l="0" t="0" r="0" b="0"/>
          <a:pathLst>
            <a:path>
              <a:moveTo>
                <a:pt x="0" y="8297"/>
              </a:moveTo>
              <a:lnTo>
                <a:pt x="306623"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384917" y="3796097"/>
        <a:ext cx="15331" cy="15331"/>
      </dsp:txXfrm>
    </dsp:sp>
    <dsp:sp modelId="{C8E36855-CA82-441C-85ED-481C37D19AE2}">
      <dsp:nvSpPr>
        <dsp:cNvPr id="0" name=""/>
        <dsp:cNvSpPr/>
      </dsp:nvSpPr>
      <dsp:spPr>
        <a:xfrm>
          <a:off x="4545864" y="3724391"/>
          <a:ext cx="2107511" cy="164839"/>
        </a:xfrm>
        <a:prstGeom prst="roundRect">
          <a:avLst>
            <a:gd name="adj" fmla="val 10000"/>
          </a:avLst>
        </a:prstGeom>
        <a:solidFill>
          <a:srgbClr val="009A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air/air gainable</a:t>
          </a:r>
        </a:p>
      </dsp:txBody>
      <dsp:txXfrm>
        <a:off x="4550692" y="3729219"/>
        <a:ext cx="2097855" cy="155183"/>
      </dsp:txXfrm>
    </dsp:sp>
    <dsp:sp modelId="{9ABA36CF-43C1-436B-9191-D484618F44C2}">
      <dsp:nvSpPr>
        <dsp:cNvPr id="0" name=""/>
        <dsp:cNvSpPr/>
      </dsp:nvSpPr>
      <dsp:spPr>
        <a:xfrm rot="1987571">
          <a:off x="4209214" y="3893581"/>
          <a:ext cx="370235" cy="16595"/>
        </a:xfrm>
        <a:custGeom>
          <a:avLst/>
          <a:gdLst/>
          <a:ahLst/>
          <a:cxnLst/>
          <a:rect l="0" t="0" r="0" b="0"/>
          <a:pathLst>
            <a:path>
              <a:moveTo>
                <a:pt x="0" y="8297"/>
              </a:moveTo>
              <a:lnTo>
                <a:pt x="370235"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385076" y="3892623"/>
        <a:ext cx="18511" cy="18511"/>
      </dsp:txXfrm>
    </dsp:sp>
    <dsp:sp modelId="{908221B9-1D98-43A8-9089-C96627AADFF7}">
      <dsp:nvSpPr>
        <dsp:cNvPr id="0" name=""/>
        <dsp:cNvSpPr/>
      </dsp:nvSpPr>
      <dsp:spPr>
        <a:xfrm>
          <a:off x="4549362" y="3920624"/>
          <a:ext cx="2107511" cy="164839"/>
        </a:xfrm>
        <a:prstGeom prst="roundRect">
          <a:avLst>
            <a:gd name="adj" fmla="val 10000"/>
          </a:avLst>
        </a:prstGeom>
        <a:solidFill>
          <a:srgbClr val="009A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 extrait/eau</a:t>
          </a:r>
        </a:p>
      </dsp:txBody>
      <dsp:txXfrm>
        <a:off x="4554190" y="3925452"/>
        <a:ext cx="2097855" cy="155183"/>
      </dsp:txXfrm>
    </dsp:sp>
    <dsp:sp modelId="{57C181B1-E5D1-4CC9-B25F-08C4CAEF6450}">
      <dsp:nvSpPr>
        <dsp:cNvPr id="0" name=""/>
        <dsp:cNvSpPr/>
      </dsp:nvSpPr>
      <dsp:spPr>
        <a:xfrm rot="3790792">
          <a:off x="1696110" y="3903277"/>
          <a:ext cx="766945" cy="16595"/>
        </a:xfrm>
        <a:custGeom>
          <a:avLst/>
          <a:gdLst/>
          <a:ahLst/>
          <a:cxnLst/>
          <a:rect l="0" t="0" r="0" b="0"/>
          <a:pathLst>
            <a:path>
              <a:moveTo>
                <a:pt x="0" y="8297"/>
              </a:moveTo>
              <a:lnTo>
                <a:pt x="766945" y="82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2060410" y="3892401"/>
        <a:ext cx="38347" cy="38347"/>
      </dsp:txXfrm>
    </dsp:sp>
    <dsp:sp modelId="{5750905E-BDD3-4D06-9CAC-543189CBF31B}">
      <dsp:nvSpPr>
        <dsp:cNvPr id="0" name=""/>
        <dsp:cNvSpPr/>
      </dsp:nvSpPr>
      <dsp:spPr>
        <a:xfrm>
          <a:off x="2252603" y="4126472"/>
          <a:ext cx="1980000" cy="254647"/>
        </a:xfrm>
        <a:prstGeom prst="roundRect">
          <a:avLst>
            <a:gd name="adj" fmla="val 10000"/>
          </a:avLst>
        </a:prstGeom>
        <a:solidFill>
          <a:srgbClr val="00D0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ECS et chauffage/refroidissement partiel</a:t>
          </a:r>
        </a:p>
      </dsp:txBody>
      <dsp:txXfrm>
        <a:off x="2260061" y="4133930"/>
        <a:ext cx="1965084" cy="239731"/>
      </dsp:txXfrm>
    </dsp:sp>
    <dsp:sp modelId="{98E56215-61EF-4B2B-A34C-7D29AA8A4276}">
      <dsp:nvSpPr>
        <dsp:cNvPr id="0" name=""/>
        <dsp:cNvSpPr/>
      </dsp:nvSpPr>
      <dsp:spPr>
        <a:xfrm rot="15247">
          <a:off x="4232602" y="4246214"/>
          <a:ext cx="322434" cy="16595"/>
        </a:xfrm>
        <a:custGeom>
          <a:avLst/>
          <a:gdLst/>
          <a:ahLst/>
          <a:cxnLst/>
          <a:rect l="0" t="0" r="0" b="0"/>
          <a:pathLst>
            <a:path>
              <a:moveTo>
                <a:pt x="0" y="8297"/>
              </a:moveTo>
              <a:lnTo>
                <a:pt x="322434"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85758" y="4246450"/>
        <a:ext cx="16121" cy="16121"/>
      </dsp:txXfrm>
    </dsp:sp>
    <dsp:sp modelId="{C5C39730-6A0B-4EDA-BC76-14CD15A7B2DE}">
      <dsp:nvSpPr>
        <dsp:cNvPr id="0" name=""/>
        <dsp:cNvSpPr/>
      </dsp:nvSpPr>
      <dsp:spPr>
        <a:xfrm>
          <a:off x="4555034" y="4172807"/>
          <a:ext cx="2107511" cy="164839"/>
        </a:xfrm>
        <a:prstGeom prst="roundRect">
          <a:avLst>
            <a:gd name="adj" fmla="val 10000"/>
          </a:avLst>
        </a:prstGeom>
        <a:solidFill>
          <a:srgbClr val="00D0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CET ECS air/eau avec capacité chauffage partiel</a:t>
          </a:r>
        </a:p>
      </dsp:txBody>
      <dsp:txXfrm>
        <a:off x="4559862" y="4177635"/>
        <a:ext cx="2097855" cy="1551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45D74-DEE3-45B9-A910-93F2DEEE12C0}">
      <dsp:nvSpPr>
        <dsp:cNvPr id="0" name=""/>
        <dsp:cNvSpPr/>
      </dsp:nvSpPr>
      <dsp:spPr>
        <a:xfrm>
          <a:off x="742792" y="782668"/>
          <a:ext cx="1153356" cy="403977"/>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Solutions centralisées</a:t>
          </a:r>
        </a:p>
      </dsp:txBody>
      <dsp:txXfrm>
        <a:off x="754624" y="794500"/>
        <a:ext cx="1129692" cy="380313"/>
      </dsp:txXfrm>
    </dsp:sp>
    <dsp:sp modelId="{87774FDB-F5AE-49A5-9B85-5CE298E08A18}">
      <dsp:nvSpPr>
        <dsp:cNvPr id="0" name=""/>
        <dsp:cNvSpPr/>
      </dsp:nvSpPr>
      <dsp:spPr>
        <a:xfrm rot="18481819">
          <a:off x="1791745" y="762155"/>
          <a:ext cx="543884" cy="16595"/>
        </a:xfrm>
        <a:custGeom>
          <a:avLst/>
          <a:gdLst/>
          <a:ahLst/>
          <a:cxnLst/>
          <a:rect l="0" t="0" r="0" b="0"/>
          <a:pathLst>
            <a:path>
              <a:moveTo>
                <a:pt x="0" y="8297"/>
              </a:moveTo>
              <a:lnTo>
                <a:pt x="543884" y="82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2050090" y="756855"/>
        <a:ext cx="27194" cy="27194"/>
      </dsp:txXfrm>
    </dsp:sp>
    <dsp:sp modelId="{C451E3BB-2F0F-4FD4-903E-4FB7A2DEC82A}">
      <dsp:nvSpPr>
        <dsp:cNvPr id="0" name=""/>
        <dsp:cNvSpPr/>
      </dsp:nvSpPr>
      <dsp:spPr>
        <a:xfrm>
          <a:off x="2231224" y="430372"/>
          <a:ext cx="1980000" cy="251750"/>
        </a:xfrm>
        <a:prstGeom prst="roundRect">
          <a:avLst>
            <a:gd name="adj" fmla="val 10000"/>
          </a:avLst>
        </a:prstGeom>
        <a:solidFill>
          <a:srgbClr val="008FF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ECS</a:t>
          </a:r>
        </a:p>
      </dsp:txBody>
      <dsp:txXfrm>
        <a:off x="2238598" y="437746"/>
        <a:ext cx="1965252" cy="237002"/>
      </dsp:txXfrm>
    </dsp:sp>
    <dsp:sp modelId="{03B984AA-ED50-41C9-A1F5-F1EE878A19A2}">
      <dsp:nvSpPr>
        <dsp:cNvPr id="0" name=""/>
        <dsp:cNvSpPr/>
      </dsp:nvSpPr>
      <dsp:spPr>
        <a:xfrm rot="18232337">
          <a:off x="4085679" y="312468"/>
          <a:ext cx="567235" cy="16595"/>
        </a:xfrm>
        <a:custGeom>
          <a:avLst/>
          <a:gdLst/>
          <a:ahLst/>
          <a:cxnLst/>
          <a:rect l="0" t="0" r="0" b="0"/>
          <a:pathLst>
            <a:path>
              <a:moveTo>
                <a:pt x="0" y="8297"/>
              </a:moveTo>
              <a:lnTo>
                <a:pt x="567235"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55116" y="306584"/>
        <a:ext cx="28361" cy="28361"/>
      </dsp:txXfrm>
    </dsp:sp>
    <dsp:sp modelId="{B371547A-8543-4CBE-880B-1E3208B21317}">
      <dsp:nvSpPr>
        <dsp:cNvPr id="0" name=""/>
        <dsp:cNvSpPr/>
      </dsp:nvSpPr>
      <dsp:spPr>
        <a:xfrm>
          <a:off x="4527370" y="2863"/>
          <a:ext cx="2107511" cy="164839"/>
        </a:xfrm>
        <a:prstGeom prst="roundRect">
          <a:avLst>
            <a:gd name="adj" fmla="val 10000"/>
          </a:avLst>
        </a:prstGeom>
        <a:solidFill>
          <a:srgbClr val="008FF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Air/eau</a:t>
          </a:r>
        </a:p>
      </dsp:txBody>
      <dsp:txXfrm>
        <a:off x="4532198" y="7691"/>
        <a:ext cx="2097855" cy="155183"/>
      </dsp:txXfrm>
    </dsp:sp>
    <dsp:sp modelId="{FF104730-0100-4C6A-B4BD-E163414C3EE6}">
      <dsp:nvSpPr>
        <dsp:cNvPr id="0" name=""/>
        <dsp:cNvSpPr/>
      </dsp:nvSpPr>
      <dsp:spPr>
        <a:xfrm rot="19366509">
          <a:off x="4169880" y="425186"/>
          <a:ext cx="405871" cy="16595"/>
        </a:xfrm>
        <a:custGeom>
          <a:avLst/>
          <a:gdLst/>
          <a:ahLst/>
          <a:cxnLst/>
          <a:rect l="0" t="0" r="0" b="0"/>
          <a:pathLst>
            <a:path>
              <a:moveTo>
                <a:pt x="0" y="8297"/>
              </a:moveTo>
              <a:lnTo>
                <a:pt x="405871"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62669" y="423336"/>
        <a:ext cx="20293" cy="20293"/>
      </dsp:txXfrm>
    </dsp:sp>
    <dsp:sp modelId="{9147F9DF-9D02-4F0E-B914-47CDD7439253}">
      <dsp:nvSpPr>
        <dsp:cNvPr id="0" name=""/>
        <dsp:cNvSpPr/>
      </dsp:nvSpPr>
      <dsp:spPr>
        <a:xfrm flipH="1">
          <a:off x="4534407" y="228299"/>
          <a:ext cx="2107511" cy="164839"/>
        </a:xfrm>
        <a:prstGeom prst="roundRect">
          <a:avLst>
            <a:gd name="adj" fmla="val 10000"/>
          </a:avLst>
        </a:prstGeom>
        <a:solidFill>
          <a:srgbClr val="008FF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Eaux grises/eau</a:t>
          </a:r>
        </a:p>
      </dsp:txBody>
      <dsp:txXfrm>
        <a:off x="4539235" y="233127"/>
        <a:ext cx="2097855" cy="155183"/>
      </dsp:txXfrm>
    </dsp:sp>
    <dsp:sp modelId="{7B1BC9DC-413A-48E8-B56B-4EDB47F677F1}">
      <dsp:nvSpPr>
        <dsp:cNvPr id="0" name=""/>
        <dsp:cNvSpPr/>
      </dsp:nvSpPr>
      <dsp:spPr>
        <a:xfrm rot="21386533">
          <a:off x="4210913" y="537903"/>
          <a:ext cx="323806" cy="16595"/>
        </a:xfrm>
        <a:custGeom>
          <a:avLst/>
          <a:gdLst/>
          <a:ahLst/>
          <a:cxnLst/>
          <a:rect l="0" t="0" r="0" b="0"/>
          <a:pathLst>
            <a:path>
              <a:moveTo>
                <a:pt x="0" y="8297"/>
              </a:moveTo>
              <a:lnTo>
                <a:pt x="323806"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64721" y="538106"/>
        <a:ext cx="16190" cy="16190"/>
      </dsp:txXfrm>
    </dsp:sp>
    <dsp:sp modelId="{68EF2F9F-333B-4F0F-90DD-8F6B3D39C77A}">
      <dsp:nvSpPr>
        <dsp:cNvPr id="0" name=""/>
        <dsp:cNvSpPr/>
      </dsp:nvSpPr>
      <dsp:spPr>
        <a:xfrm>
          <a:off x="4534407" y="453734"/>
          <a:ext cx="2107511" cy="164839"/>
        </a:xfrm>
        <a:prstGeom prst="roundRect">
          <a:avLst>
            <a:gd name="adj" fmla="val 10000"/>
          </a:avLst>
        </a:prstGeom>
        <a:solidFill>
          <a:srgbClr val="008FF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sur capteur solaire atmosphérique</a:t>
          </a:r>
        </a:p>
      </dsp:txBody>
      <dsp:txXfrm>
        <a:off x="4539235" y="458562"/>
        <a:ext cx="2097855" cy="155183"/>
      </dsp:txXfrm>
    </dsp:sp>
    <dsp:sp modelId="{BD04EF60-F201-4302-993C-32AD5E95B271}">
      <dsp:nvSpPr>
        <dsp:cNvPr id="0" name=""/>
        <dsp:cNvSpPr/>
      </dsp:nvSpPr>
      <dsp:spPr>
        <a:xfrm rot="1945851">
          <a:off x="4181366" y="650621"/>
          <a:ext cx="382899" cy="16595"/>
        </a:xfrm>
        <a:custGeom>
          <a:avLst/>
          <a:gdLst/>
          <a:ahLst/>
          <a:cxnLst/>
          <a:rect l="0" t="0" r="0" b="0"/>
          <a:pathLst>
            <a:path>
              <a:moveTo>
                <a:pt x="0" y="8297"/>
              </a:moveTo>
              <a:lnTo>
                <a:pt x="382899"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63243" y="649346"/>
        <a:ext cx="19144" cy="19144"/>
      </dsp:txXfrm>
    </dsp:sp>
    <dsp:sp modelId="{A7DBD9E1-5C31-4803-9E8B-09EDC528D709}">
      <dsp:nvSpPr>
        <dsp:cNvPr id="0" name=""/>
        <dsp:cNvSpPr/>
      </dsp:nvSpPr>
      <dsp:spPr>
        <a:xfrm>
          <a:off x="4534407" y="679170"/>
          <a:ext cx="2107511" cy="164839"/>
        </a:xfrm>
        <a:prstGeom prst="roundRect">
          <a:avLst>
            <a:gd name="adj" fmla="val 10000"/>
          </a:avLst>
        </a:prstGeom>
        <a:solidFill>
          <a:srgbClr val="008FF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hybride</a:t>
          </a:r>
        </a:p>
      </dsp:txBody>
      <dsp:txXfrm>
        <a:off x="4539235" y="683998"/>
        <a:ext cx="2097855" cy="155183"/>
      </dsp:txXfrm>
    </dsp:sp>
    <dsp:sp modelId="{D83ABA6C-34FB-4DBB-AD03-3EA0C0F882E5}">
      <dsp:nvSpPr>
        <dsp:cNvPr id="0" name=""/>
        <dsp:cNvSpPr/>
      </dsp:nvSpPr>
      <dsp:spPr>
        <a:xfrm rot="3237371">
          <a:off x="1778954" y="1206585"/>
          <a:ext cx="569465" cy="16595"/>
        </a:xfrm>
        <a:custGeom>
          <a:avLst/>
          <a:gdLst/>
          <a:ahLst/>
          <a:cxnLst/>
          <a:rect l="0" t="0" r="0" b="0"/>
          <a:pathLst>
            <a:path>
              <a:moveTo>
                <a:pt x="0" y="8297"/>
              </a:moveTo>
              <a:lnTo>
                <a:pt x="569465" y="82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2049450" y="1200646"/>
        <a:ext cx="28473" cy="28473"/>
      </dsp:txXfrm>
    </dsp:sp>
    <dsp:sp modelId="{2F1FEEBA-1094-4C78-88D7-4E585450942C}">
      <dsp:nvSpPr>
        <dsp:cNvPr id="0" name=""/>
        <dsp:cNvSpPr/>
      </dsp:nvSpPr>
      <dsp:spPr>
        <a:xfrm>
          <a:off x="2231224" y="1309903"/>
          <a:ext cx="1980000" cy="270410"/>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Chauffage, double ou triple service</a:t>
          </a:r>
        </a:p>
      </dsp:txBody>
      <dsp:txXfrm>
        <a:off x="2239144" y="1317823"/>
        <a:ext cx="1964160" cy="254570"/>
      </dsp:txXfrm>
    </dsp:sp>
    <dsp:sp modelId="{4EF4E803-FA29-48E6-8CB5-FDD1E9A42F62}">
      <dsp:nvSpPr>
        <dsp:cNvPr id="0" name=""/>
        <dsp:cNvSpPr/>
      </dsp:nvSpPr>
      <dsp:spPr>
        <a:xfrm rot="19540749">
          <a:off x="4177805" y="1328585"/>
          <a:ext cx="383896" cy="16595"/>
        </a:xfrm>
        <a:custGeom>
          <a:avLst/>
          <a:gdLst/>
          <a:ahLst/>
          <a:cxnLst/>
          <a:rect l="0" t="0" r="0" b="0"/>
          <a:pathLst>
            <a:path>
              <a:moveTo>
                <a:pt x="0" y="8297"/>
              </a:moveTo>
              <a:lnTo>
                <a:pt x="383896"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60156" y="1327285"/>
        <a:ext cx="19194" cy="19194"/>
      </dsp:txXfrm>
    </dsp:sp>
    <dsp:sp modelId="{6BADBD42-44F8-449F-B6A7-068C29EDCE55}">
      <dsp:nvSpPr>
        <dsp:cNvPr id="0" name=""/>
        <dsp:cNvSpPr/>
      </dsp:nvSpPr>
      <dsp:spPr>
        <a:xfrm>
          <a:off x="4528283" y="1146237"/>
          <a:ext cx="2107511" cy="164839"/>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air/air (DRV)</a:t>
          </a:r>
        </a:p>
      </dsp:txBody>
      <dsp:txXfrm>
        <a:off x="4533111" y="1151065"/>
        <a:ext cx="2097855" cy="155183"/>
      </dsp:txXfrm>
    </dsp:sp>
    <dsp:sp modelId="{C56B4B3A-9D92-45C8-903C-A1B057757B2B}">
      <dsp:nvSpPr>
        <dsp:cNvPr id="0" name=""/>
        <dsp:cNvSpPr/>
      </dsp:nvSpPr>
      <dsp:spPr>
        <a:xfrm rot="18452091">
          <a:off x="4109086" y="1229536"/>
          <a:ext cx="522772" cy="16595"/>
        </a:xfrm>
        <a:custGeom>
          <a:avLst/>
          <a:gdLst/>
          <a:ahLst/>
          <a:cxnLst/>
          <a:rect l="0" t="0" r="0" b="0"/>
          <a:pathLst>
            <a:path>
              <a:moveTo>
                <a:pt x="0" y="8297"/>
              </a:moveTo>
              <a:lnTo>
                <a:pt x="522772"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57403" y="1224764"/>
        <a:ext cx="26138" cy="26138"/>
      </dsp:txXfrm>
    </dsp:sp>
    <dsp:sp modelId="{4778EAC3-3114-42D8-84BC-F15DAA0AFB0A}">
      <dsp:nvSpPr>
        <dsp:cNvPr id="0" name=""/>
        <dsp:cNvSpPr/>
      </dsp:nvSpPr>
      <dsp:spPr>
        <a:xfrm>
          <a:off x="4529721" y="948139"/>
          <a:ext cx="2107511" cy="164839"/>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air/eau</a:t>
          </a:r>
        </a:p>
      </dsp:txBody>
      <dsp:txXfrm>
        <a:off x="4534549" y="952967"/>
        <a:ext cx="2097855" cy="155183"/>
      </dsp:txXfrm>
    </dsp:sp>
    <dsp:sp modelId="{CCD5D12A-ED5C-4D0A-924F-EE1168BCEDBE}">
      <dsp:nvSpPr>
        <dsp:cNvPr id="0" name=""/>
        <dsp:cNvSpPr/>
      </dsp:nvSpPr>
      <dsp:spPr>
        <a:xfrm rot="21411185">
          <a:off x="4210986" y="1428115"/>
          <a:ext cx="316800" cy="16595"/>
        </a:xfrm>
        <a:custGeom>
          <a:avLst/>
          <a:gdLst/>
          <a:ahLst/>
          <a:cxnLst/>
          <a:rect l="0" t="0" r="0" b="0"/>
          <a:pathLst>
            <a:path>
              <a:moveTo>
                <a:pt x="0" y="8297"/>
              </a:moveTo>
              <a:lnTo>
                <a:pt x="316800"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61466" y="1428492"/>
        <a:ext cx="15840" cy="15840"/>
      </dsp:txXfrm>
    </dsp:sp>
    <dsp:sp modelId="{053C61FE-09E9-4011-B155-F0E796926CA0}">
      <dsp:nvSpPr>
        <dsp:cNvPr id="0" name=""/>
        <dsp:cNvSpPr/>
      </dsp:nvSpPr>
      <dsp:spPr>
        <a:xfrm>
          <a:off x="4527547" y="1345297"/>
          <a:ext cx="2107511" cy="164839"/>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eau /eau : sur sonde géothermique </a:t>
          </a:r>
        </a:p>
      </dsp:txBody>
      <dsp:txXfrm>
        <a:off x="4532375" y="1350125"/>
        <a:ext cx="2097855" cy="155183"/>
      </dsp:txXfrm>
    </dsp:sp>
    <dsp:sp modelId="{D57993B7-DC10-4423-B7C5-B49CC04DAF7C}">
      <dsp:nvSpPr>
        <dsp:cNvPr id="0" name=""/>
        <dsp:cNvSpPr/>
      </dsp:nvSpPr>
      <dsp:spPr>
        <a:xfrm rot="1861078">
          <a:off x="4184263" y="1533973"/>
          <a:ext cx="377106" cy="16595"/>
        </a:xfrm>
        <a:custGeom>
          <a:avLst/>
          <a:gdLst/>
          <a:ahLst/>
          <a:cxnLst/>
          <a:rect l="0" t="0" r="0" b="0"/>
          <a:pathLst>
            <a:path>
              <a:moveTo>
                <a:pt x="0" y="8297"/>
              </a:moveTo>
              <a:lnTo>
                <a:pt x="377106"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63388" y="1532843"/>
        <a:ext cx="18855" cy="18855"/>
      </dsp:txXfrm>
    </dsp:sp>
    <dsp:sp modelId="{F70E3E29-0073-4EDC-A056-672CD55D99DC}">
      <dsp:nvSpPr>
        <dsp:cNvPr id="0" name=""/>
        <dsp:cNvSpPr/>
      </dsp:nvSpPr>
      <dsp:spPr>
        <a:xfrm>
          <a:off x="4534407" y="1557014"/>
          <a:ext cx="2107511" cy="1648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eau /eau :  sur nappe aquifère </a:t>
          </a:r>
        </a:p>
      </dsp:txBody>
      <dsp:txXfrm>
        <a:off x="4539235" y="1561842"/>
        <a:ext cx="2097855" cy="155183"/>
      </dsp:txXfrm>
    </dsp:sp>
    <dsp:sp modelId="{2C61F556-79AC-4C37-B698-BE29228C2E23}">
      <dsp:nvSpPr>
        <dsp:cNvPr id="0" name=""/>
        <dsp:cNvSpPr/>
      </dsp:nvSpPr>
      <dsp:spPr>
        <a:xfrm rot="3087520">
          <a:off x="4113473" y="1639658"/>
          <a:ext cx="518685" cy="16595"/>
        </a:xfrm>
        <a:custGeom>
          <a:avLst/>
          <a:gdLst/>
          <a:ahLst/>
          <a:cxnLst/>
          <a:rect l="0" t="0" r="0" b="0"/>
          <a:pathLst>
            <a:path>
              <a:moveTo>
                <a:pt x="0" y="8297"/>
              </a:moveTo>
              <a:lnTo>
                <a:pt x="518685"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59849" y="1634988"/>
        <a:ext cx="25934" cy="25934"/>
      </dsp:txXfrm>
    </dsp:sp>
    <dsp:sp modelId="{30946233-1FB9-4BB2-AA7F-50C4918AD161}">
      <dsp:nvSpPr>
        <dsp:cNvPr id="0" name=""/>
        <dsp:cNvSpPr/>
      </dsp:nvSpPr>
      <dsp:spPr>
        <a:xfrm>
          <a:off x="4534407" y="1768383"/>
          <a:ext cx="2107511" cy="1648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absorption gaz</a:t>
          </a:r>
        </a:p>
      </dsp:txBody>
      <dsp:txXfrm>
        <a:off x="4539235" y="1773211"/>
        <a:ext cx="2097855" cy="155183"/>
      </dsp:txXfrm>
    </dsp:sp>
    <dsp:sp modelId="{9695026B-B272-4BBE-A8E2-8DA03D6865D0}">
      <dsp:nvSpPr>
        <dsp:cNvPr id="0" name=""/>
        <dsp:cNvSpPr/>
      </dsp:nvSpPr>
      <dsp:spPr>
        <a:xfrm rot="3694356">
          <a:off x="4029498" y="1741826"/>
          <a:ext cx="693673" cy="16595"/>
        </a:xfrm>
        <a:custGeom>
          <a:avLst/>
          <a:gdLst/>
          <a:ahLst/>
          <a:cxnLst/>
          <a:rect l="0" t="0" r="0" b="0"/>
          <a:pathLst>
            <a:path>
              <a:moveTo>
                <a:pt x="0" y="8297"/>
              </a:moveTo>
              <a:lnTo>
                <a:pt x="693673"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58993" y="1732782"/>
        <a:ext cx="34683" cy="34683"/>
      </dsp:txXfrm>
    </dsp:sp>
    <dsp:sp modelId="{456ECDDA-EFD3-40F6-8BA6-15E5F1264403}">
      <dsp:nvSpPr>
        <dsp:cNvPr id="0" name=""/>
        <dsp:cNvSpPr/>
      </dsp:nvSpPr>
      <dsp:spPr>
        <a:xfrm>
          <a:off x="4541444" y="1972719"/>
          <a:ext cx="2107511" cy="1648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hybride gaz</a:t>
          </a:r>
        </a:p>
      </dsp:txBody>
      <dsp:txXfrm>
        <a:off x="4546272" y="1977547"/>
        <a:ext cx="2097855" cy="155183"/>
      </dsp:txXfrm>
    </dsp:sp>
    <dsp:sp modelId="{7CF45ECB-8A08-40EE-9309-3EF23C8F1F2A}">
      <dsp:nvSpPr>
        <dsp:cNvPr id="0" name=""/>
        <dsp:cNvSpPr/>
      </dsp:nvSpPr>
      <dsp:spPr>
        <a:xfrm>
          <a:off x="730835" y="2255742"/>
          <a:ext cx="1200856" cy="403977"/>
        </a:xfrm>
        <a:prstGeom prst="roundRect">
          <a:avLst>
            <a:gd name="adj" fmla="val 10000"/>
          </a:avLst>
        </a:prstGeom>
        <a:solidFill>
          <a:srgbClr val="E45D1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Systèmes mixtes</a:t>
          </a:r>
        </a:p>
        <a:p>
          <a:pPr marL="0" lvl="0" indent="0" algn="ctr" defTabSz="355600">
            <a:lnSpc>
              <a:spcPct val="90000"/>
            </a:lnSpc>
            <a:spcBef>
              <a:spcPct val="0"/>
            </a:spcBef>
            <a:spcAft>
              <a:spcPct val="35000"/>
            </a:spcAft>
            <a:buNone/>
          </a:pPr>
          <a:r>
            <a:rPr lang="fr-FR" sz="800" kern="1200" dirty="0"/>
            <a:t>(centralisée/individuelle)</a:t>
          </a:r>
        </a:p>
      </dsp:txBody>
      <dsp:txXfrm>
        <a:off x="742667" y="2267574"/>
        <a:ext cx="1177192" cy="380313"/>
      </dsp:txXfrm>
    </dsp:sp>
    <dsp:sp modelId="{71430435-1DB7-434D-8C49-3EED42CA73B8}">
      <dsp:nvSpPr>
        <dsp:cNvPr id="0" name=""/>
        <dsp:cNvSpPr/>
      </dsp:nvSpPr>
      <dsp:spPr>
        <a:xfrm rot="35329">
          <a:off x="1931683" y="2450989"/>
          <a:ext cx="302692" cy="16595"/>
        </a:xfrm>
        <a:custGeom>
          <a:avLst/>
          <a:gdLst/>
          <a:ahLst/>
          <a:cxnLst/>
          <a:rect l="0" t="0" r="0" b="0"/>
          <a:pathLst>
            <a:path>
              <a:moveTo>
                <a:pt x="0" y="8297"/>
              </a:moveTo>
              <a:lnTo>
                <a:pt x="302692" y="82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2075462" y="2451719"/>
        <a:ext cx="15134" cy="15134"/>
      </dsp:txXfrm>
    </dsp:sp>
    <dsp:sp modelId="{79273475-30A7-4426-8BFD-13B20F82667F}">
      <dsp:nvSpPr>
        <dsp:cNvPr id="0" name=""/>
        <dsp:cNvSpPr/>
      </dsp:nvSpPr>
      <dsp:spPr>
        <a:xfrm>
          <a:off x="2234367" y="2339317"/>
          <a:ext cx="1980000" cy="243049"/>
        </a:xfrm>
        <a:prstGeom prst="roundRect">
          <a:avLst>
            <a:gd name="adj" fmla="val 10000"/>
          </a:avLst>
        </a:prstGeom>
        <a:solidFill>
          <a:srgbClr val="E45D1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Chauffage, double ou triple service</a:t>
          </a:r>
        </a:p>
      </dsp:txBody>
      <dsp:txXfrm>
        <a:off x="2241486" y="2346436"/>
        <a:ext cx="1965762" cy="228811"/>
      </dsp:txXfrm>
    </dsp:sp>
    <dsp:sp modelId="{CC318B44-0EE7-497C-889C-1F3CA5426819}">
      <dsp:nvSpPr>
        <dsp:cNvPr id="0" name=""/>
        <dsp:cNvSpPr/>
      </dsp:nvSpPr>
      <dsp:spPr>
        <a:xfrm rot="20131121">
          <a:off x="4198603" y="2379881"/>
          <a:ext cx="350695" cy="16595"/>
        </a:xfrm>
        <a:custGeom>
          <a:avLst/>
          <a:gdLst/>
          <a:ahLst/>
          <a:cxnLst/>
          <a:rect l="0" t="0" r="0" b="0"/>
          <a:pathLst>
            <a:path>
              <a:moveTo>
                <a:pt x="0" y="8297"/>
              </a:moveTo>
              <a:lnTo>
                <a:pt x="350695"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65184" y="2379411"/>
        <a:ext cx="17534" cy="17534"/>
      </dsp:txXfrm>
    </dsp:sp>
    <dsp:sp modelId="{B7789738-D695-4ED0-8BA8-95EF4CB5CE8E}">
      <dsp:nvSpPr>
        <dsp:cNvPr id="0" name=""/>
        <dsp:cNvSpPr/>
      </dsp:nvSpPr>
      <dsp:spPr>
        <a:xfrm>
          <a:off x="4533534" y="2233095"/>
          <a:ext cx="2107511" cy="164839"/>
        </a:xfrm>
        <a:prstGeom prst="roundRect">
          <a:avLst>
            <a:gd name="adj" fmla="val 10000"/>
          </a:avLst>
        </a:prstGeom>
        <a:solidFill>
          <a:srgbClr val="E45D1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individuelle sur boucle d'eau tempérée collective</a:t>
          </a:r>
        </a:p>
      </dsp:txBody>
      <dsp:txXfrm>
        <a:off x="4538362" y="2237923"/>
        <a:ext cx="2097855" cy="155183"/>
      </dsp:txXfrm>
    </dsp:sp>
    <dsp:sp modelId="{A5321DEB-1AEE-4040-9E83-1A1C9CB18A89}">
      <dsp:nvSpPr>
        <dsp:cNvPr id="0" name=""/>
        <dsp:cNvSpPr/>
      </dsp:nvSpPr>
      <dsp:spPr>
        <a:xfrm rot="1156132">
          <a:off x="4204922" y="2508188"/>
          <a:ext cx="337234" cy="16595"/>
        </a:xfrm>
        <a:custGeom>
          <a:avLst/>
          <a:gdLst/>
          <a:ahLst/>
          <a:cxnLst/>
          <a:rect l="0" t="0" r="0" b="0"/>
          <a:pathLst>
            <a:path>
              <a:moveTo>
                <a:pt x="0" y="8297"/>
              </a:moveTo>
              <a:lnTo>
                <a:pt x="337234"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365108" y="2508055"/>
        <a:ext cx="16861" cy="16861"/>
      </dsp:txXfrm>
    </dsp:sp>
    <dsp:sp modelId="{8CD7B690-6EA4-4013-BAC4-05F00E2C13BC}">
      <dsp:nvSpPr>
        <dsp:cNvPr id="0" name=""/>
        <dsp:cNvSpPr/>
      </dsp:nvSpPr>
      <dsp:spPr>
        <a:xfrm>
          <a:off x="4532710" y="2435480"/>
          <a:ext cx="2107511" cy="273299"/>
        </a:xfrm>
        <a:prstGeom prst="roundRect">
          <a:avLst>
            <a:gd name="adj" fmla="val 10000"/>
          </a:avLst>
        </a:prstGeom>
        <a:solidFill>
          <a:srgbClr val="E45D1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CET individuelle sur retour de boucle d'eau chauffage + PAC collective chauffage </a:t>
          </a:r>
        </a:p>
      </dsp:txBody>
      <dsp:txXfrm>
        <a:off x="4540715" y="2443485"/>
        <a:ext cx="2091501" cy="257289"/>
      </dsp:txXfrm>
    </dsp:sp>
    <dsp:sp modelId="{BDF92487-78CC-48F6-8871-D3BF76BB22AD}">
      <dsp:nvSpPr>
        <dsp:cNvPr id="0" name=""/>
        <dsp:cNvSpPr/>
      </dsp:nvSpPr>
      <dsp:spPr>
        <a:xfrm>
          <a:off x="718877" y="3367364"/>
          <a:ext cx="1187686" cy="403977"/>
        </a:xfrm>
        <a:prstGeom prst="roundRect">
          <a:avLst>
            <a:gd name="adj" fmla="val 10000"/>
          </a:avLst>
        </a:prstGeom>
        <a:solidFill>
          <a:srgbClr val="009A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Solutions individuelles</a:t>
          </a:r>
        </a:p>
      </dsp:txBody>
      <dsp:txXfrm>
        <a:off x="730709" y="3379196"/>
        <a:ext cx="1164022" cy="380313"/>
      </dsp:txXfrm>
    </dsp:sp>
    <dsp:sp modelId="{E8C5C41F-6AF8-45AA-8A5D-BCB60052E9DA}">
      <dsp:nvSpPr>
        <dsp:cNvPr id="0" name=""/>
        <dsp:cNvSpPr/>
      </dsp:nvSpPr>
      <dsp:spPr>
        <a:xfrm rot="18083027">
          <a:off x="1744965" y="3273185"/>
          <a:ext cx="674408" cy="16595"/>
        </a:xfrm>
        <a:custGeom>
          <a:avLst/>
          <a:gdLst/>
          <a:ahLst/>
          <a:cxnLst/>
          <a:rect l="0" t="0" r="0" b="0"/>
          <a:pathLst>
            <a:path>
              <a:moveTo>
                <a:pt x="0" y="8297"/>
              </a:moveTo>
              <a:lnTo>
                <a:pt x="674408" y="82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2065309" y="3264622"/>
        <a:ext cx="33720" cy="33720"/>
      </dsp:txXfrm>
    </dsp:sp>
    <dsp:sp modelId="{6DFA4119-073D-4B1C-8504-CC54DD5FF93D}">
      <dsp:nvSpPr>
        <dsp:cNvPr id="0" name=""/>
        <dsp:cNvSpPr/>
      </dsp:nvSpPr>
      <dsp:spPr>
        <a:xfrm>
          <a:off x="2257774" y="2875280"/>
          <a:ext cx="1980000" cy="236662"/>
        </a:xfrm>
        <a:prstGeom prst="roundRect">
          <a:avLst>
            <a:gd name="adj" fmla="val 10000"/>
          </a:avLst>
        </a:prstGeom>
        <a:solidFill>
          <a:srgbClr val="009A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a:t>ECS</a:t>
          </a:r>
        </a:p>
      </dsp:txBody>
      <dsp:txXfrm>
        <a:off x="2264706" y="2882212"/>
        <a:ext cx="1966136" cy="222798"/>
      </dsp:txXfrm>
    </dsp:sp>
    <dsp:sp modelId="{4B60A326-60E8-4FB8-8755-D3F10689155D}">
      <dsp:nvSpPr>
        <dsp:cNvPr id="0" name=""/>
        <dsp:cNvSpPr/>
      </dsp:nvSpPr>
      <dsp:spPr>
        <a:xfrm rot="1132815">
          <a:off x="4229275" y="3036429"/>
          <a:ext cx="315925" cy="16595"/>
        </a:xfrm>
        <a:custGeom>
          <a:avLst/>
          <a:gdLst/>
          <a:ahLst/>
          <a:cxnLst/>
          <a:rect l="0" t="0" r="0" b="0"/>
          <a:pathLst>
            <a:path>
              <a:moveTo>
                <a:pt x="0" y="8297"/>
              </a:moveTo>
              <a:lnTo>
                <a:pt x="315925"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79340" y="3036829"/>
        <a:ext cx="15796" cy="15796"/>
      </dsp:txXfrm>
    </dsp:sp>
    <dsp:sp modelId="{B806FF40-5AD3-4278-9E28-E42AED602D53}">
      <dsp:nvSpPr>
        <dsp:cNvPr id="0" name=""/>
        <dsp:cNvSpPr/>
      </dsp:nvSpPr>
      <dsp:spPr>
        <a:xfrm>
          <a:off x="4536702" y="3013423"/>
          <a:ext cx="2107511" cy="164839"/>
        </a:xfrm>
        <a:prstGeom prst="roundRect">
          <a:avLst>
            <a:gd name="adj" fmla="val 10000"/>
          </a:avLst>
        </a:prstGeom>
        <a:solidFill>
          <a:srgbClr val="009A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CET air/eau</a:t>
          </a:r>
        </a:p>
      </dsp:txBody>
      <dsp:txXfrm>
        <a:off x="4541530" y="3018251"/>
        <a:ext cx="2097855" cy="155183"/>
      </dsp:txXfrm>
    </dsp:sp>
    <dsp:sp modelId="{346D2A5A-41EF-4F99-98F6-9C6C2E4905AC}">
      <dsp:nvSpPr>
        <dsp:cNvPr id="0" name=""/>
        <dsp:cNvSpPr/>
      </dsp:nvSpPr>
      <dsp:spPr>
        <a:xfrm rot="20546817">
          <a:off x="4230464" y="2937966"/>
          <a:ext cx="313991" cy="16595"/>
        </a:xfrm>
        <a:custGeom>
          <a:avLst/>
          <a:gdLst/>
          <a:ahLst/>
          <a:cxnLst/>
          <a:rect l="0" t="0" r="0" b="0"/>
          <a:pathLst>
            <a:path>
              <a:moveTo>
                <a:pt x="0" y="8297"/>
              </a:moveTo>
              <a:lnTo>
                <a:pt x="313991"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79610" y="2938414"/>
        <a:ext cx="15699" cy="15699"/>
      </dsp:txXfrm>
    </dsp:sp>
    <dsp:sp modelId="{AE471EF2-0E98-41AD-8905-CBE4606EEA68}">
      <dsp:nvSpPr>
        <dsp:cNvPr id="0" name=""/>
        <dsp:cNvSpPr/>
      </dsp:nvSpPr>
      <dsp:spPr>
        <a:xfrm>
          <a:off x="4537146" y="2816496"/>
          <a:ext cx="2107511" cy="164839"/>
        </a:xfrm>
        <a:prstGeom prst="roundRect">
          <a:avLst>
            <a:gd name="adj" fmla="val 10000"/>
          </a:avLst>
        </a:prstGeom>
        <a:solidFill>
          <a:srgbClr val="009A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CET air extrait/eau</a:t>
          </a:r>
        </a:p>
      </dsp:txBody>
      <dsp:txXfrm>
        <a:off x="4541974" y="2821324"/>
        <a:ext cx="2097855" cy="155183"/>
      </dsp:txXfrm>
    </dsp:sp>
    <dsp:sp modelId="{FFFEFA21-595F-44A2-BAC4-F1115EB19C18}">
      <dsp:nvSpPr>
        <dsp:cNvPr id="0" name=""/>
        <dsp:cNvSpPr/>
      </dsp:nvSpPr>
      <dsp:spPr>
        <a:xfrm rot="19640029">
          <a:off x="1873493" y="3448206"/>
          <a:ext cx="418158" cy="16595"/>
        </a:xfrm>
        <a:custGeom>
          <a:avLst/>
          <a:gdLst/>
          <a:ahLst/>
          <a:cxnLst/>
          <a:rect l="0" t="0" r="0" b="0"/>
          <a:pathLst>
            <a:path>
              <a:moveTo>
                <a:pt x="0" y="8297"/>
              </a:moveTo>
              <a:lnTo>
                <a:pt x="418158" y="82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2072119" y="3446050"/>
        <a:ext cx="20907" cy="20907"/>
      </dsp:txXfrm>
    </dsp:sp>
    <dsp:sp modelId="{D9B56EC2-134D-45E5-90D4-6606936E714B}">
      <dsp:nvSpPr>
        <dsp:cNvPr id="0" name=""/>
        <dsp:cNvSpPr/>
      </dsp:nvSpPr>
      <dsp:spPr>
        <a:xfrm>
          <a:off x="2258582" y="3223303"/>
          <a:ext cx="1980000" cy="240702"/>
        </a:xfrm>
        <a:prstGeom prst="roundRect">
          <a:avLst>
            <a:gd name="adj" fmla="val 10000"/>
          </a:avLst>
        </a:prstGeom>
        <a:solidFill>
          <a:srgbClr val="00D0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Chauffage et froid</a:t>
          </a:r>
        </a:p>
      </dsp:txBody>
      <dsp:txXfrm>
        <a:off x="2265632" y="3230353"/>
        <a:ext cx="1965900" cy="226602"/>
      </dsp:txXfrm>
    </dsp:sp>
    <dsp:sp modelId="{EFD47A81-2F14-4CB0-BA00-D772974D220C}">
      <dsp:nvSpPr>
        <dsp:cNvPr id="0" name=""/>
        <dsp:cNvSpPr/>
      </dsp:nvSpPr>
      <dsp:spPr>
        <a:xfrm rot="40772">
          <a:off x="4238571" y="3337154"/>
          <a:ext cx="303158" cy="16595"/>
        </a:xfrm>
        <a:custGeom>
          <a:avLst/>
          <a:gdLst/>
          <a:ahLst/>
          <a:cxnLst/>
          <a:rect l="0" t="0" r="0" b="0"/>
          <a:pathLst>
            <a:path>
              <a:moveTo>
                <a:pt x="0" y="8297"/>
              </a:moveTo>
              <a:lnTo>
                <a:pt x="303158"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82572" y="3337873"/>
        <a:ext cx="15157" cy="15157"/>
      </dsp:txXfrm>
    </dsp:sp>
    <dsp:sp modelId="{6C5B0D9D-42F7-4E62-9276-E602B723CD04}">
      <dsp:nvSpPr>
        <dsp:cNvPr id="0" name=""/>
        <dsp:cNvSpPr/>
      </dsp:nvSpPr>
      <dsp:spPr>
        <a:xfrm>
          <a:off x="4541719" y="3264830"/>
          <a:ext cx="2107511" cy="164839"/>
        </a:xfrm>
        <a:prstGeom prst="roundRect">
          <a:avLst>
            <a:gd name="adj" fmla="val 10000"/>
          </a:avLst>
        </a:prstGeom>
        <a:solidFill>
          <a:srgbClr val="00D0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air/air mono-split et multi-split</a:t>
          </a:r>
        </a:p>
      </dsp:txBody>
      <dsp:txXfrm>
        <a:off x="4546547" y="3269658"/>
        <a:ext cx="2097855" cy="155183"/>
      </dsp:txXfrm>
    </dsp:sp>
    <dsp:sp modelId="{0DCA1FC1-0899-4A7A-910B-F1F545FF7A8C}">
      <dsp:nvSpPr>
        <dsp:cNvPr id="0" name=""/>
        <dsp:cNvSpPr/>
      </dsp:nvSpPr>
      <dsp:spPr>
        <a:xfrm rot="1995664">
          <a:off x="1872010" y="3676736"/>
          <a:ext cx="421843" cy="16595"/>
        </a:xfrm>
        <a:custGeom>
          <a:avLst/>
          <a:gdLst/>
          <a:ahLst/>
          <a:cxnLst/>
          <a:rect l="0" t="0" r="0" b="0"/>
          <a:pathLst>
            <a:path>
              <a:moveTo>
                <a:pt x="0" y="8297"/>
              </a:moveTo>
              <a:lnTo>
                <a:pt x="421843" y="82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072386" y="3674488"/>
        <a:ext cx="21092" cy="21092"/>
      </dsp:txXfrm>
    </dsp:sp>
    <dsp:sp modelId="{5232CABB-1156-4F81-BB12-F91EC25EEBD2}">
      <dsp:nvSpPr>
        <dsp:cNvPr id="0" name=""/>
        <dsp:cNvSpPr/>
      </dsp:nvSpPr>
      <dsp:spPr>
        <a:xfrm>
          <a:off x="2259301" y="3671264"/>
          <a:ext cx="1980000" cy="258901"/>
        </a:xfrm>
        <a:prstGeom prst="roundRect">
          <a:avLst>
            <a:gd name="adj" fmla="val 10000"/>
          </a:avLst>
        </a:prstGeom>
        <a:solidFill>
          <a:srgbClr val="009A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Chauffage, double ou triple service</a:t>
          </a:r>
        </a:p>
      </dsp:txBody>
      <dsp:txXfrm>
        <a:off x="2266884" y="3678847"/>
        <a:ext cx="1964834" cy="243735"/>
      </dsp:txXfrm>
    </dsp:sp>
    <dsp:sp modelId="{2DA4BA74-FC42-43EE-9DB7-F53C278A8F36}">
      <dsp:nvSpPr>
        <dsp:cNvPr id="0" name=""/>
        <dsp:cNvSpPr/>
      </dsp:nvSpPr>
      <dsp:spPr>
        <a:xfrm rot="19559739">
          <a:off x="4207463" y="3688294"/>
          <a:ext cx="372363" cy="16595"/>
        </a:xfrm>
        <a:custGeom>
          <a:avLst/>
          <a:gdLst/>
          <a:ahLst/>
          <a:cxnLst/>
          <a:rect l="0" t="0" r="0" b="0"/>
          <a:pathLst>
            <a:path>
              <a:moveTo>
                <a:pt x="0" y="8297"/>
              </a:moveTo>
              <a:lnTo>
                <a:pt x="372363"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384336" y="3687282"/>
        <a:ext cx="18618" cy="18618"/>
      </dsp:txXfrm>
    </dsp:sp>
    <dsp:sp modelId="{7D701F67-4387-463D-B554-4D62A39DA794}">
      <dsp:nvSpPr>
        <dsp:cNvPr id="0" name=""/>
        <dsp:cNvSpPr/>
      </dsp:nvSpPr>
      <dsp:spPr>
        <a:xfrm>
          <a:off x="4547989" y="3510049"/>
          <a:ext cx="2107511" cy="164839"/>
        </a:xfrm>
        <a:prstGeom prst="roundRect">
          <a:avLst>
            <a:gd name="adj" fmla="val 10000"/>
          </a:avLst>
        </a:prstGeom>
        <a:solidFill>
          <a:srgbClr val="009A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Air/Eau </a:t>
          </a:r>
        </a:p>
      </dsp:txBody>
      <dsp:txXfrm>
        <a:off x="4552817" y="3514877"/>
        <a:ext cx="2097855" cy="155183"/>
      </dsp:txXfrm>
    </dsp:sp>
    <dsp:sp modelId="{EECAB5ED-5AAA-4FB9-91BD-07A048CBAFA1}">
      <dsp:nvSpPr>
        <dsp:cNvPr id="0" name=""/>
        <dsp:cNvSpPr/>
      </dsp:nvSpPr>
      <dsp:spPr>
        <a:xfrm rot="68351">
          <a:off x="4239271" y="3795465"/>
          <a:ext cx="306623" cy="16595"/>
        </a:xfrm>
        <a:custGeom>
          <a:avLst/>
          <a:gdLst/>
          <a:ahLst/>
          <a:cxnLst/>
          <a:rect l="0" t="0" r="0" b="0"/>
          <a:pathLst>
            <a:path>
              <a:moveTo>
                <a:pt x="0" y="8297"/>
              </a:moveTo>
              <a:lnTo>
                <a:pt x="306623"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384917" y="3796097"/>
        <a:ext cx="15331" cy="15331"/>
      </dsp:txXfrm>
    </dsp:sp>
    <dsp:sp modelId="{C8E36855-CA82-441C-85ED-481C37D19AE2}">
      <dsp:nvSpPr>
        <dsp:cNvPr id="0" name=""/>
        <dsp:cNvSpPr/>
      </dsp:nvSpPr>
      <dsp:spPr>
        <a:xfrm>
          <a:off x="4545864" y="3724391"/>
          <a:ext cx="2107511" cy="164839"/>
        </a:xfrm>
        <a:prstGeom prst="roundRect">
          <a:avLst>
            <a:gd name="adj" fmla="val 10000"/>
          </a:avLst>
        </a:prstGeom>
        <a:solidFill>
          <a:srgbClr val="009A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air/air gainable</a:t>
          </a:r>
        </a:p>
      </dsp:txBody>
      <dsp:txXfrm>
        <a:off x="4550692" y="3729219"/>
        <a:ext cx="2097855" cy="155183"/>
      </dsp:txXfrm>
    </dsp:sp>
    <dsp:sp modelId="{9ABA36CF-43C1-436B-9191-D484618F44C2}">
      <dsp:nvSpPr>
        <dsp:cNvPr id="0" name=""/>
        <dsp:cNvSpPr/>
      </dsp:nvSpPr>
      <dsp:spPr>
        <a:xfrm rot="1987571">
          <a:off x="4209214" y="3893581"/>
          <a:ext cx="370235" cy="16595"/>
        </a:xfrm>
        <a:custGeom>
          <a:avLst/>
          <a:gdLst/>
          <a:ahLst/>
          <a:cxnLst/>
          <a:rect l="0" t="0" r="0" b="0"/>
          <a:pathLst>
            <a:path>
              <a:moveTo>
                <a:pt x="0" y="8297"/>
              </a:moveTo>
              <a:lnTo>
                <a:pt x="370235"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385076" y="3892623"/>
        <a:ext cx="18511" cy="18511"/>
      </dsp:txXfrm>
    </dsp:sp>
    <dsp:sp modelId="{908221B9-1D98-43A8-9089-C96627AADFF7}">
      <dsp:nvSpPr>
        <dsp:cNvPr id="0" name=""/>
        <dsp:cNvSpPr/>
      </dsp:nvSpPr>
      <dsp:spPr>
        <a:xfrm>
          <a:off x="4549362" y="3920624"/>
          <a:ext cx="2107511" cy="164839"/>
        </a:xfrm>
        <a:prstGeom prst="roundRect">
          <a:avLst>
            <a:gd name="adj" fmla="val 10000"/>
          </a:avLst>
        </a:prstGeom>
        <a:solidFill>
          <a:srgbClr val="009A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 extrait/eau</a:t>
          </a:r>
        </a:p>
      </dsp:txBody>
      <dsp:txXfrm>
        <a:off x="4554190" y="3925452"/>
        <a:ext cx="2097855" cy="155183"/>
      </dsp:txXfrm>
    </dsp:sp>
    <dsp:sp modelId="{57C181B1-E5D1-4CC9-B25F-08C4CAEF6450}">
      <dsp:nvSpPr>
        <dsp:cNvPr id="0" name=""/>
        <dsp:cNvSpPr/>
      </dsp:nvSpPr>
      <dsp:spPr>
        <a:xfrm rot="3790792">
          <a:off x="1696110" y="3903277"/>
          <a:ext cx="766945" cy="16595"/>
        </a:xfrm>
        <a:custGeom>
          <a:avLst/>
          <a:gdLst/>
          <a:ahLst/>
          <a:cxnLst/>
          <a:rect l="0" t="0" r="0" b="0"/>
          <a:pathLst>
            <a:path>
              <a:moveTo>
                <a:pt x="0" y="8297"/>
              </a:moveTo>
              <a:lnTo>
                <a:pt x="766945" y="82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2060410" y="3892401"/>
        <a:ext cx="38347" cy="38347"/>
      </dsp:txXfrm>
    </dsp:sp>
    <dsp:sp modelId="{5750905E-BDD3-4D06-9CAC-543189CBF31B}">
      <dsp:nvSpPr>
        <dsp:cNvPr id="0" name=""/>
        <dsp:cNvSpPr/>
      </dsp:nvSpPr>
      <dsp:spPr>
        <a:xfrm>
          <a:off x="2252603" y="4126472"/>
          <a:ext cx="1980000" cy="254647"/>
        </a:xfrm>
        <a:prstGeom prst="roundRect">
          <a:avLst>
            <a:gd name="adj" fmla="val 10000"/>
          </a:avLst>
        </a:prstGeom>
        <a:solidFill>
          <a:srgbClr val="00D0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ECS et chauffage/refroidissement partiel</a:t>
          </a:r>
        </a:p>
      </dsp:txBody>
      <dsp:txXfrm>
        <a:off x="2260061" y="4133930"/>
        <a:ext cx="1965084" cy="239731"/>
      </dsp:txXfrm>
    </dsp:sp>
    <dsp:sp modelId="{98E56215-61EF-4B2B-A34C-7D29AA8A4276}">
      <dsp:nvSpPr>
        <dsp:cNvPr id="0" name=""/>
        <dsp:cNvSpPr/>
      </dsp:nvSpPr>
      <dsp:spPr>
        <a:xfrm rot="15247">
          <a:off x="4232602" y="4246214"/>
          <a:ext cx="322434" cy="16595"/>
        </a:xfrm>
        <a:custGeom>
          <a:avLst/>
          <a:gdLst/>
          <a:ahLst/>
          <a:cxnLst/>
          <a:rect l="0" t="0" r="0" b="0"/>
          <a:pathLst>
            <a:path>
              <a:moveTo>
                <a:pt x="0" y="8297"/>
              </a:moveTo>
              <a:lnTo>
                <a:pt x="322434"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85758" y="4246450"/>
        <a:ext cx="16121" cy="16121"/>
      </dsp:txXfrm>
    </dsp:sp>
    <dsp:sp modelId="{C5C39730-6A0B-4EDA-BC76-14CD15A7B2DE}">
      <dsp:nvSpPr>
        <dsp:cNvPr id="0" name=""/>
        <dsp:cNvSpPr/>
      </dsp:nvSpPr>
      <dsp:spPr>
        <a:xfrm>
          <a:off x="4555034" y="4172807"/>
          <a:ext cx="2107511" cy="164839"/>
        </a:xfrm>
        <a:prstGeom prst="roundRect">
          <a:avLst>
            <a:gd name="adj" fmla="val 10000"/>
          </a:avLst>
        </a:prstGeom>
        <a:solidFill>
          <a:srgbClr val="00D0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CET ECS air/eau avec capacité chauffage partiel</a:t>
          </a:r>
        </a:p>
      </dsp:txBody>
      <dsp:txXfrm>
        <a:off x="4559862" y="4177635"/>
        <a:ext cx="2097855" cy="1551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45D74-DEE3-45B9-A910-93F2DEEE12C0}">
      <dsp:nvSpPr>
        <dsp:cNvPr id="0" name=""/>
        <dsp:cNvSpPr/>
      </dsp:nvSpPr>
      <dsp:spPr>
        <a:xfrm>
          <a:off x="742792" y="782668"/>
          <a:ext cx="1153356" cy="403977"/>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Solutions centralisées</a:t>
          </a:r>
        </a:p>
      </dsp:txBody>
      <dsp:txXfrm>
        <a:off x="754624" y="794500"/>
        <a:ext cx="1129692" cy="380313"/>
      </dsp:txXfrm>
    </dsp:sp>
    <dsp:sp modelId="{87774FDB-F5AE-49A5-9B85-5CE298E08A18}">
      <dsp:nvSpPr>
        <dsp:cNvPr id="0" name=""/>
        <dsp:cNvSpPr/>
      </dsp:nvSpPr>
      <dsp:spPr>
        <a:xfrm rot="18481819">
          <a:off x="1791745" y="762155"/>
          <a:ext cx="543884" cy="16595"/>
        </a:xfrm>
        <a:custGeom>
          <a:avLst/>
          <a:gdLst/>
          <a:ahLst/>
          <a:cxnLst/>
          <a:rect l="0" t="0" r="0" b="0"/>
          <a:pathLst>
            <a:path>
              <a:moveTo>
                <a:pt x="0" y="8297"/>
              </a:moveTo>
              <a:lnTo>
                <a:pt x="543884" y="82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2050090" y="756855"/>
        <a:ext cx="27194" cy="27194"/>
      </dsp:txXfrm>
    </dsp:sp>
    <dsp:sp modelId="{C451E3BB-2F0F-4FD4-903E-4FB7A2DEC82A}">
      <dsp:nvSpPr>
        <dsp:cNvPr id="0" name=""/>
        <dsp:cNvSpPr/>
      </dsp:nvSpPr>
      <dsp:spPr>
        <a:xfrm>
          <a:off x="2231224" y="430372"/>
          <a:ext cx="1980000" cy="251750"/>
        </a:xfrm>
        <a:prstGeom prst="roundRect">
          <a:avLst>
            <a:gd name="adj" fmla="val 10000"/>
          </a:avLst>
        </a:prstGeom>
        <a:solidFill>
          <a:srgbClr val="008FF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ECS</a:t>
          </a:r>
        </a:p>
      </dsp:txBody>
      <dsp:txXfrm>
        <a:off x="2238598" y="437746"/>
        <a:ext cx="1965252" cy="237002"/>
      </dsp:txXfrm>
    </dsp:sp>
    <dsp:sp modelId="{03B984AA-ED50-41C9-A1F5-F1EE878A19A2}">
      <dsp:nvSpPr>
        <dsp:cNvPr id="0" name=""/>
        <dsp:cNvSpPr/>
      </dsp:nvSpPr>
      <dsp:spPr>
        <a:xfrm rot="18232337">
          <a:off x="4085679" y="312468"/>
          <a:ext cx="567235" cy="16595"/>
        </a:xfrm>
        <a:custGeom>
          <a:avLst/>
          <a:gdLst/>
          <a:ahLst/>
          <a:cxnLst/>
          <a:rect l="0" t="0" r="0" b="0"/>
          <a:pathLst>
            <a:path>
              <a:moveTo>
                <a:pt x="0" y="8297"/>
              </a:moveTo>
              <a:lnTo>
                <a:pt x="567235"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55116" y="306584"/>
        <a:ext cx="28361" cy="28361"/>
      </dsp:txXfrm>
    </dsp:sp>
    <dsp:sp modelId="{B371547A-8543-4CBE-880B-1E3208B21317}">
      <dsp:nvSpPr>
        <dsp:cNvPr id="0" name=""/>
        <dsp:cNvSpPr/>
      </dsp:nvSpPr>
      <dsp:spPr>
        <a:xfrm>
          <a:off x="4527370" y="2863"/>
          <a:ext cx="2107511" cy="164839"/>
        </a:xfrm>
        <a:prstGeom prst="roundRect">
          <a:avLst>
            <a:gd name="adj" fmla="val 10000"/>
          </a:avLst>
        </a:prstGeom>
        <a:solidFill>
          <a:srgbClr val="008FF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Air/eau</a:t>
          </a:r>
        </a:p>
      </dsp:txBody>
      <dsp:txXfrm>
        <a:off x="4532198" y="7691"/>
        <a:ext cx="2097855" cy="155183"/>
      </dsp:txXfrm>
    </dsp:sp>
    <dsp:sp modelId="{FF104730-0100-4C6A-B4BD-E163414C3EE6}">
      <dsp:nvSpPr>
        <dsp:cNvPr id="0" name=""/>
        <dsp:cNvSpPr/>
      </dsp:nvSpPr>
      <dsp:spPr>
        <a:xfrm rot="19366509">
          <a:off x="4169880" y="425186"/>
          <a:ext cx="405871" cy="16595"/>
        </a:xfrm>
        <a:custGeom>
          <a:avLst/>
          <a:gdLst/>
          <a:ahLst/>
          <a:cxnLst/>
          <a:rect l="0" t="0" r="0" b="0"/>
          <a:pathLst>
            <a:path>
              <a:moveTo>
                <a:pt x="0" y="8297"/>
              </a:moveTo>
              <a:lnTo>
                <a:pt x="405871"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62669" y="423336"/>
        <a:ext cx="20293" cy="20293"/>
      </dsp:txXfrm>
    </dsp:sp>
    <dsp:sp modelId="{9147F9DF-9D02-4F0E-B914-47CDD7439253}">
      <dsp:nvSpPr>
        <dsp:cNvPr id="0" name=""/>
        <dsp:cNvSpPr/>
      </dsp:nvSpPr>
      <dsp:spPr>
        <a:xfrm flipH="1">
          <a:off x="4534407" y="228299"/>
          <a:ext cx="2107511" cy="164839"/>
        </a:xfrm>
        <a:prstGeom prst="roundRect">
          <a:avLst>
            <a:gd name="adj" fmla="val 10000"/>
          </a:avLst>
        </a:prstGeom>
        <a:solidFill>
          <a:srgbClr val="008FF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Eaux grises/eau</a:t>
          </a:r>
        </a:p>
      </dsp:txBody>
      <dsp:txXfrm>
        <a:off x="4539235" y="233127"/>
        <a:ext cx="2097855" cy="155183"/>
      </dsp:txXfrm>
    </dsp:sp>
    <dsp:sp modelId="{7B1BC9DC-413A-48E8-B56B-4EDB47F677F1}">
      <dsp:nvSpPr>
        <dsp:cNvPr id="0" name=""/>
        <dsp:cNvSpPr/>
      </dsp:nvSpPr>
      <dsp:spPr>
        <a:xfrm rot="21386533">
          <a:off x="4210913" y="537903"/>
          <a:ext cx="323806" cy="16595"/>
        </a:xfrm>
        <a:custGeom>
          <a:avLst/>
          <a:gdLst/>
          <a:ahLst/>
          <a:cxnLst/>
          <a:rect l="0" t="0" r="0" b="0"/>
          <a:pathLst>
            <a:path>
              <a:moveTo>
                <a:pt x="0" y="8297"/>
              </a:moveTo>
              <a:lnTo>
                <a:pt x="323806"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64721" y="538106"/>
        <a:ext cx="16190" cy="16190"/>
      </dsp:txXfrm>
    </dsp:sp>
    <dsp:sp modelId="{68EF2F9F-333B-4F0F-90DD-8F6B3D39C77A}">
      <dsp:nvSpPr>
        <dsp:cNvPr id="0" name=""/>
        <dsp:cNvSpPr/>
      </dsp:nvSpPr>
      <dsp:spPr>
        <a:xfrm>
          <a:off x="4534407" y="453734"/>
          <a:ext cx="2107511" cy="164839"/>
        </a:xfrm>
        <a:prstGeom prst="roundRect">
          <a:avLst>
            <a:gd name="adj" fmla="val 10000"/>
          </a:avLst>
        </a:prstGeom>
        <a:solidFill>
          <a:srgbClr val="008FF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sur capteur solaire atmosphérique</a:t>
          </a:r>
        </a:p>
      </dsp:txBody>
      <dsp:txXfrm>
        <a:off x="4539235" y="458562"/>
        <a:ext cx="2097855" cy="155183"/>
      </dsp:txXfrm>
    </dsp:sp>
    <dsp:sp modelId="{BD04EF60-F201-4302-993C-32AD5E95B271}">
      <dsp:nvSpPr>
        <dsp:cNvPr id="0" name=""/>
        <dsp:cNvSpPr/>
      </dsp:nvSpPr>
      <dsp:spPr>
        <a:xfrm rot="1945851">
          <a:off x="4181366" y="650621"/>
          <a:ext cx="382899" cy="16595"/>
        </a:xfrm>
        <a:custGeom>
          <a:avLst/>
          <a:gdLst/>
          <a:ahLst/>
          <a:cxnLst/>
          <a:rect l="0" t="0" r="0" b="0"/>
          <a:pathLst>
            <a:path>
              <a:moveTo>
                <a:pt x="0" y="8297"/>
              </a:moveTo>
              <a:lnTo>
                <a:pt x="382899"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63243" y="649346"/>
        <a:ext cx="19144" cy="19144"/>
      </dsp:txXfrm>
    </dsp:sp>
    <dsp:sp modelId="{A7DBD9E1-5C31-4803-9E8B-09EDC528D709}">
      <dsp:nvSpPr>
        <dsp:cNvPr id="0" name=""/>
        <dsp:cNvSpPr/>
      </dsp:nvSpPr>
      <dsp:spPr>
        <a:xfrm>
          <a:off x="4534407" y="679170"/>
          <a:ext cx="2107511" cy="164839"/>
        </a:xfrm>
        <a:prstGeom prst="roundRect">
          <a:avLst>
            <a:gd name="adj" fmla="val 10000"/>
          </a:avLst>
        </a:prstGeom>
        <a:solidFill>
          <a:srgbClr val="008FF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hybride</a:t>
          </a:r>
        </a:p>
      </dsp:txBody>
      <dsp:txXfrm>
        <a:off x="4539235" y="683998"/>
        <a:ext cx="2097855" cy="155183"/>
      </dsp:txXfrm>
    </dsp:sp>
    <dsp:sp modelId="{D83ABA6C-34FB-4DBB-AD03-3EA0C0F882E5}">
      <dsp:nvSpPr>
        <dsp:cNvPr id="0" name=""/>
        <dsp:cNvSpPr/>
      </dsp:nvSpPr>
      <dsp:spPr>
        <a:xfrm rot="3237371">
          <a:off x="1778954" y="1206585"/>
          <a:ext cx="569465" cy="16595"/>
        </a:xfrm>
        <a:custGeom>
          <a:avLst/>
          <a:gdLst/>
          <a:ahLst/>
          <a:cxnLst/>
          <a:rect l="0" t="0" r="0" b="0"/>
          <a:pathLst>
            <a:path>
              <a:moveTo>
                <a:pt x="0" y="8297"/>
              </a:moveTo>
              <a:lnTo>
                <a:pt x="569465" y="82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2049450" y="1200646"/>
        <a:ext cx="28473" cy="28473"/>
      </dsp:txXfrm>
    </dsp:sp>
    <dsp:sp modelId="{2F1FEEBA-1094-4C78-88D7-4E585450942C}">
      <dsp:nvSpPr>
        <dsp:cNvPr id="0" name=""/>
        <dsp:cNvSpPr/>
      </dsp:nvSpPr>
      <dsp:spPr>
        <a:xfrm>
          <a:off x="2231224" y="1309903"/>
          <a:ext cx="1980000" cy="270410"/>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Chauffage, double ou triple service</a:t>
          </a:r>
        </a:p>
      </dsp:txBody>
      <dsp:txXfrm>
        <a:off x="2239144" y="1317823"/>
        <a:ext cx="1964160" cy="254570"/>
      </dsp:txXfrm>
    </dsp:sp>
    <dsp:sp modelId="{4EF4E803-FA29-48E6-8CB5-FDD1E9A42F62}">
      <dsp:nvSpPr>
        <dsp:cNvPr id="0" name=""/>
        <dsp:cNvSpPr/>
      </dsp:nvSpPr>
      <dsp:spPr>
        <a:xfrm rot="19540749">
          <a:off x="4177805" y="1328585"/>
          <a:ext cx="383896" cy="16595"/>
        </a:xfrm>
        <a:custGeom>
          <a:avLst/>
          <a:gdLst/>
          <a:ahLst/>
          <a:cxnLst/>
          <a:rect l="0" t="0" r="0" b="0"/>
          <a:pathLst>
            <a:path>
              <a:moveTo>
                <a:pt x="0" y="8297"/>
              </a:moveTo>
              <a:lnTo>
                <a:pt x="383896"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60156" y="1327285"/>
        <a:ext cx="19194" cy="19194"/>
      </dsp:txXfrm>
    </dsp:sp>
    <dsp:sp modelId="{6BADBD42-44F8-449F-B6A7-068C29EDCE55}">
      <dsp:nvSpPr>
        <dsp:cNvPr id="0" name=""/>
        <dsp:cNvSpPr/>
      </dsp:nvSpPr>
      <dsp:spPr>
        <a:xfrm>
          <a:off x="4528283" y="1146237"/>
          <a:ext cx="2107511" cy="164839"/>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air/air (DRV)</a:t>
          </a:r>
        </a:p>
      </dsp:txBody>
      <dsp:txXfrm>
        <a:off x="4533111" y="1151065"/>
        <a:ext cx="2097855" cy="155183"/>
      </dsp:txXfrm>
    </dsp:sp>
    <dsp:sp modelId="{C56B4B3A-9D92-45C8-903C-A1B057757B2B}">
      <dsp:nvSpPr>
        <dsp:cNvPr id="0" name=""/>
        <dsp:cNvSpPr/>
      </dsp:nvSpPr>
      <dsp:spPr>
        <a:xfrm rot="18452091">
          <a:off x="4109086" y="1229536"/>
          <a:ext cx="522772" cy="16595"/>
        </a:xfrm>
        <a:custGeom>
          <a:avLst/>
          <a:gdLst/>
          <a:ahLst/>
          <a:cxnLst/>
          <a:rect l="0" t="0" r="0" b="0"/>
          <a:pathLst>
            <a:path>
              <a:moveTo>
                <a:pt x="0" y="8297"/>
              </a:moveTo>
              <a:lnTo>
                <a:pt x="522772"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57403" y="1224764"/>
        <a:ext cx="26138" cy="26138"/>
      </dsp:txXfrm>
    </dsp:sp>
    <dsp:sp modelId="{4778EAC3-3114-42D8-84BC-F15DAA0AFB0A}">
      <dsp:nvSpPr>
        <dsp:cNvPr id="0" name=""/>
        <dsp:cNvSpPr/>
      </dsp:nvSpPr>
      <dsp:spPr>
        <a:xfrm>
          <a:off x="4529721" y="948139"/>
          <a:ext cx="2107511" cy="164839"/>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air/eau</a:t>
          </a:r>
        </a:p>
      </dsp:txBody>
      <dsp:txXfrm>
        <a:off x="4534549" y="952967"/>
        <a:ext cx="2097855" cy="155183"/>
      </dsp:txXfrm>
    </dsp:sp>
    <dsp:sp modelId="{CCD5D12A-ED5C-4D0A-924F-EE1168BCEDBE}">
      <dsp:nvSpPr>
        <dsp:cNvPr id="0" name=""/>
        <dsp:cNvSpPr/>
      </dsp:nvSpPr>
      <dsp:spPr>
        <a:xfrm rot="21411185">
          <a:off x="4210986" y="1428115"/>
          <a:ext cx="316800" cy="16595"/>
        </a:xfrm>
        <a:custGeom>
          <a:avLst/>
          <a:gdLst/>
          <a:ahLst/>
          <a:cxnLst/>
          <a:rect l="0" t="0" r="0" b="0"/>
          <a:pathLst>
            <a:path>
              <a:moveTo>
                <a:pt x="0" y="8297"/>
              </a:moveTo>
              <a:lnTo>
                <a:pt x="316800"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61466" y="1428492"/>
        <a:ext cx="15840" cy="15840"/>
      </dsp:txXfrm>
    </dsp:sp>
    <dsp:sp modelId="{053C61FE-09E9-4011-B155-F0E796926CA0}">
      <dsp:nvSpPr>
        <dsp:cNvPr id="0" name=""/>
        <dsp:cNvSpPr/>
      </dsp:nvSpPr>
      <dsp:spPr>
        <a:xfrm>
          <a:off x="4527547" y="1345297"/>
          <a:ext cx="2107511" cy="164839"/>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eau /eau : sur sonde géothermique </a:t>
          </a:r>
        </a:p>
      </dsp:txBody>
      <dsp:txXfrm>
        <a:off x="4532375" y="1350125"/>
        <a:ext cx="2097855" cy="155183"/>
      </dsp:txXfrm>
    </dsp:sp>
    <dsp:sp modelId="{D57993B7-DC10-4423-B7C5-B49CC04DAF7C}">
      <dsp:nvSpPr>
        <dsp:cNvPr id="0" name=""/>
        <dsp:cNvSpPr/>
      </dsp:nvSpPr>
      <dsp:spPr>
        <a:xfrm rot="1861078">
          <a:off x="4184263" y="1533973"/>
          <a:ext cx="377106" cy="16595"/>
        </a:xfrm>
        <a:custGeom>
          <a:avLst/>
          <a:gdLst/>
          <a:ahLst/>
          <a:cxnLst/>
          <a:rect l="0" t="0" r="0" b="0"/>
          <a:pathLst>
            <a:path>
              <a:moveTo>
                <a:pt x="0" y="8297"/>
              </a:moveTo>
              <a:lnTo>
                <a:pt x="377106"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63388" y="1532843"/>
        <a:ext cx="18855" cy="18855"/>
      </dsp:txXfrm>
    </dsp:sp>
    <dsp:sp modelId="{F70E3E29-0073-4EDC-A056-672CD55D99DC}">
      <dsp:nvSpPr>
        <dsp:cNvPr id="0" name=""/>
        <dsp:cNvSpPr/>
      </dsp:nvSpPr>
      <dsp:spPr>
        <a:xfrm>
          <a:off x="4534407" y="1557014"/>
          <a:ext cx="2107511" cy="1648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eau /eau :  sur nappe aquifère </a:t>
          </a:r>
        </a:p>
      </dsp:txBody>
      <dsp:txXfrm>
        <a:off x="4539235" y="1561842"/>
        <a:ext cx="2097855" cy="155183"/>
      </dsp:txXfrm>
    </dsp:sp>
    <dsp:sp modelId="{2C61F556-79AC-4C37-B698-BE29228C2E23}">
      <dsp:nvSpPr>
        <dsp:cNvPr id="0" name=""/>
        <dsp:cNvSpPr/>
      </dsp:nvSpPr>
      <dsp:spPr>
        <a:xfrm rot="3087520">
          <a:off x="4113473" y="1639658"/>
          <a:ext cx="518685" cy="16595"/>
        </a:xfrm>
        <a:custGeom>
          <a:avLst/>
          <a:gdLst/>
          <a:ahLst/>
          <a:cxnLst/>
          <a:rect l="0" t="0" r="0" b="0"/>
          <a:pathLst>
            <a:path>
              <a:moveTo>
                <a:pt x="0" y="8297"/>
              </a:moveTo>
              <a:lnTo>
                <a:pt x="518685"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59849" y="1634988"/>
        <a:ext cx="25934" cy="25934"/>
      </dsp:txXfrm>
    </dsp:sp>
    <dsp:sp modelId="{30946233-1FB9-4BB2-AA7F-50C4918AD161}">
      <dsp:nvSpPr>
        <dsp:cNvPr id="0" name=""/>
        <dsp:cNvSpPr/>
      </dsp:nvSpPr>
      <dsp:spPr>
        <a:xfrm>
          <a:off x="4534407" y="1768383"/>
          <a:ext cx="2107511" cy="1648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absorption gaz</a:t>
          </a:r>
        </a:p>
      </dsp:txBody>
      <dsp:txXfrm>
        <a:off x="4539235" y="1773211"/>
        <a:ext cx="2097855" cy="155183"/>
      </dsp:txXfrm>
    </dsp:sp>
    <dsp:sp modelId="{9695026B-B272-4BBE-A8E2-8DA03D6865D0}">
      <dsp:nvSpPr>
        <dsp:cNvPr id="0" name=""/>
        <dsp:cNvSpPr/>
      </dsp:nvSpPr>
      <dsp:spPr>
        <a:xfrm rot="3694356">
          <a:off x="4029498" y="1741826"/>
          <a:ext cx="693673" cy="16595"/>
        </a:xfrm>
        <a:custGeom>
          <a:avLst/>
          <a:gdLst/>
          <a:ahLst/>
          <a:cxnLst/>
          <a:rect l="0" t="0" r="0" b="0"/>
          <a:pathLst>
            <a:path>
              <a:moveTo>
                <a:pt x="0" y="8297"/>
              </a:moveTo>
              <a:lnTo>
                <a:pt x="693673"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58993" y="1732782"/>
        <a:ext cx="34683" cy="34683"/>
      </dsp:txXfrm>
    </dsp:sp>
    <dsp:sp modelId="{456ECDDA-EFD3-40F6-8BA6-15E5F1264403}">
      <dsp:nvSpPr>
        <dsp:cNvPr id="0" name=""/>
        <dsp:cNvSpPr/>
      </dsp:nvSpPr>
      <dsp:spPr>
        <a:xfrm>
          <a:off x="4541444" y="1972719"/>
          <a:ext cx="2107511" cy="1648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hybride gaz</a:t>
          </a:r>
        </a:p>
      </dsp:txBody>
      <dsp:txXfrm>
        <a:off x="4546272" y="1977547"/>
        <a:ext cx="2097855" cy="155183"/>
      </dsp:txXfrm>
    </dsp:sp>
    <dsp:sp modelId="{7CF45ECB-8A08-40EE-9309-3EF23C8F1F2A}">
      <dsp:nvSpPr>
        <dsp:cNvPr id="0" name=""/>
        <dsp:cNvSpPr/>
      </dsp:nvSpPr>
      <dsp:spPr>
        <a:xfrm>
          <a:off x="730835" y="2255742"/>
          <a:ext cx="1200856" cy="403977"/>
        </a:xfrm>
        <a:prstGeom prst="roundRect">
          <a:avLst>
            <a:gd name="adj" fmla="val 10000"/>
          </a:avLst>
        </a:prstGeom>
        <a:solidFill>
          <a:srgbClr val="E45D1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Systèmes mixtes</a:t>
          </a:r>
        </a:p>
        <a:p>
          <a:pPr marL="0" lvl="0" indent="0" algn="ctr" defTabSz="355600">
            <a:lnSpc>
              <a:spcPct val="90000"/>
            </a:lnSpc>
            <a:spcBef>
              <a:spcPct val="0"/>
            </a:spcBef>
            <a:spcAft>
              <a:spcPct val="35000"/>
            </a:spcAft>
            <a:buNone/>
          </a:pPr>
          <a:r>
            <a:rPr lang="fr-FR" sz="800" kern="1200" dirty="0"/>
            <a:t>(centralisée/individuelle)</a:t>
          </a:r>
        </a:p>
      </dsp:txBody>
      <dsp:txXfrm>
        <a:off x="742667" y="2267574"/>
        <a:ext cx="1177192" cy="380313"/>
      </dsp:txXfrm>
    </dsp:sp>
    <dsp:sp modelId="{71430435-1DB7-434D-8C49-3EED42CA73B8}">
      <dsp:nvSpPr>
        <dsp:cNvPr id="0" name=""/>
        <dsp:cNvSpPr/>
      </dsp:nvSpPr>
      <dsp:spPr>
        <a:xfrm rot="35329">
          <a:off x="1931683" y="2450989"/>
          <a:ext cx="302692" cy="16595"/>
        </a:xfrm>
        <a:custGeom>
          <a:avLst/>
          <a:gdLst/>
          <a:ahLst/>
          <a:cxnLst/>
          <a:rect l="0" t="0" r="0" b="0"/>
          <a:pathLst>
            <a:path>
              <a:moveTo>
                <a:pt x="0" y="8297"/>
              </a:moveTo>
              <a:lnTo>
                <a:pt x="302692" y="82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2075462" y="2451719"/>
        <a:ext cx="15134" cy="15134"/>
      </dsp:txXfrm>
    </dsp:sp>
    <dsp:sp modelId="{79273475-30A7-4426-8BFD-13B20F82667F}">
      <dsp:nvSpPr>
        <dsp:cNvPr id="0" name=""/>
        <dsp:cNvSpPr/>
      </dsp:nvSpPr>
      <dsp:spPr>
        <a:xfrm>
          <a:off x="2234367" y="2339317"/>
          <a:ext cx="1980000" cy="243049"/>
        </a:xfrm>
        <a:prstGeom prst="roundRect">
          <a:avLst>
            <a:gd name="adj" fmla="val 10000"/>
          </a:avLst>
        </a:prstGeom>
        <a:solidFill>
          <a:srgbClr val="E45D1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Chauffage, double ou triple service</a:t>
          </a:r>
        </a:p>
      </dsp:txBody>
      <dsp:txXfrm>
        <a:off x="2241486" y="2346436"/>
        <a:ext cx="1965762" cy="228811"/>
      </dsp:txXfrm>
    </dsp:sp>
    <dsp:sp modelId="{CC318B44-0EE7-497C-889C-1F3CA5426819}">
      <dsp:nvSpPr>
        <dsp:cNvPr id="0" name=""/>
        <dsp:cNvSpPr/>
      </dsp:nvSpPr>
      <dsp:spPr>
        <a:xfrm rot="20131121">
          <a:off x="4198603" y="2379881"/>
          <a:ext cx="350695" cy="16595"/>
        </a:xfrm>
        <a:custGeom>
          <a:avLst/>
          <a:gdLst/>
          <a:ahLst/>
          <a:cxnLst/>
          <a:rect l="0" t="0" r="0" b="0"/>
          <a:pathLst>
            <a:path>
              <a:moveTo>
                <a:pt x="0" y="8297"/>
              </a:moveTo>
              <a:lnTo>
                <a:pt x="350695"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65184" y="2379411"/>
        <a:ext cx="17534" cy="17534"/>
      </dsp:txXfrm>
    </dsp:sp>
    <dsp:sp modelId="{B7789738-D695-4ED0-8BA8-95EF4CB5CE8E}">
      <dsp:nvSpPr>
        <dsp:cNvPr id="0" name=""/>
        <dsp:cNvSpPr/>
      </dsp:nvSpPr>
      <dsp:spPr>
        <a:xfrm>
          <a:off x="4533534" y="2233095"/>
          <a:ext cx="2107511" cy="164839"/>
        </a:xfrm>
        <a:prstGeom prst="roundRect">
          <a:avLst>
            <a:gd name="adj" fmla="val 10000"/>
          </a:avLst>
        </a:prstGeom>
        <a:solidFill>
          <a:srgbClr val="E45D1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individuelle sur boucle d'eau tempérée collective</a:t>
          </a:r>
        </a:p>
      </dsp:txBody>
      <dsp:txXfrm>
        <a:off x="4538362" y="2237923"/>
        <a:ext cx="2097855" cy="155183"/>
      </dsp:txXfrm>
    </dsp:sp>
    <dsp:sp modelId="{A5321DEB-1AEE-4040-9E83-1A1C9CB18A89}">
      <dsp:nvSpPr>
        <dsp:cNvPr id="0" name=""/>
        <dsp:cNvSpPr/>
      </dsp:nvSpPr>
      <dsp:spPr>
        <a:xfrm rot="1156132">
          <a:off x="4204922" y="2508188"/>
          <a:ext cx="337234" cy="16595"/>
        </a:xfrm>
        <a:custGeom>
          <a:avLst/>
          <a:gdLst/>
          <a:ahLst/>
          <a:cxnLst/>
          <a:rect l="0" t="0" r="0" b="0"/>
          <a:pathLst>
            <a:path>
              <a:moveTo>
                <a:pt x="0" y="8297"/>
              </a:moveTo>
              <a:lnTo>
                <a:pt x="337234"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365108" y="2508055"/>
        <a:ext cx="16861" cy="16861"/>
      </dsp:txXfrm>
    </dsp:sp>
    <dsp:sp modelId="{8CD7B690-6EA4-4013-BAC4-05F00E2C13BC}">
      <dsp:nvSpPr>
        <dsp:cNvPr id="0" name=""/>
        <dsp:cNvSpPr/>
      </dsp:nvSpPr>
      <dsp:spPr>
        <a:xfrm>
          <a:off x="4532710" y="2435480"/>
          <a:ext cx="2107511" cy="273299"/>
        </a:xfrm>
        <a:prstGeom prst="roundRect">
          <a:avLst>
            <a:gd name="adj" fmla="val 10000"/>
          </a:avLst>
        </a:prstGeom>
        <a:solidFill>
          <a:srgbClr val="E45D1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CET individuelle sur retour de boucle d'eau chauffage + PAC collective chauffage </a:t>
          </a:r>
        </a:p>
      </dsp:txBody>
      <dsp:txXfrm>
        <a:off x="4540715" y="2443485"/>
        <a:ext cx="2091501" cy="257289"/>
      </dsp:txXfrm>
    </dsp:sp>
    <dsp:sp modelId="{BDF92487-78CC-48F6-8871-D3BF76BB22AD}">
      <dsp:nvSpPr>
        <dsp:cNvPr id="0" name=""/>
        <dsp:cNvSpPr/>
      </dsp:nvSpPr>
      <dsp:spPr>
        <a:xfrm>
          <a:off x="718877" y="3367364"/>
          <a:ext cx="1187686" cy="403977"/>
        </a:xfrm>
        <a:prstGeom prst="roundRect">
          <a:avLst>
            <a:gd name="adj" fmla="val 10000"/>
          </a:avLst>
        </a:prstGeom>
        <a:solidFill>
          <a:srgbClr val="009A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Solutions individuelles</a:t>
          </a:r>
        </a:p>
      </dsp:txBody>
      <dsp:txXfrm>
        <a:off x="730709" y="3379196"/>
        <a:ext cx="1164022" cy="380313"/>
      </dsp:txXfrm>
    </dsp:sp>
    <dsp:sp modelId="{E8C5C41F-6AF8-45AA-8A5D-BCB60052E9DA}">
      <dsp:nvSpPr>
        <dsp:cNvPr id="0" name=""/>
        <dsp:cNvSpPr/>
      </dsp:nvSpPr>
      <dsp:spPr>
        <a:xfrm rot="18083027">
          <a:off x="1744965" y="3273185"/>
          <a:ext cx="674408" cy="16595"/>
        </a:xfrm>
        <a:custGeom>
          <a:avLst/>
          <a:gdLst/>
          <a:ahLst/>
          <a:cxnLst/>
          <a:rect l="0" t="0" r="0" b="0"/>
          <a:pathLst>
            <a:path>
              <a:moveTo>
                <a:pt x="0" y="8297"/>
              </a:moveTo>
              <a:lnTo>
                <a:pt x="674408" y="82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2065309" y="3264622"/>
        <a:ext cx="33720" cy="33720"/>
      </dsp:txXfrm>
    </dsp:sp>
    <dsp:sp modelId="{6DFA4119-073D-4B1C-8504-CC54DD5FF93D}">
      <dsp:nvSpPr>
        <dsp:cNvPr id="0" name=""/>
        <dsp:cNvSpPr/>
      </dsp:nvSpPr>
      <dsp:spPr>
        <a:xfrm>
          <a:off x="2257774" y="2875280"/>
          <a:ext cx="1980000" cy="236662"/>
        </a:xfrm>
        <a:prstGeom prst="roundRect">
          <a:avLst>
            <a:gd name="adj" fmla="val 10000"/>
          </a:avLst>
        </a:prstGeom>
        <a:solidFill>
          <a:srgbClr val="009A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a:t>ECS</a:t>
          </a:r>
        </a:p>
      </dsp:txBody>
      <dsp:txXfrm>
        <a:off x="2264706" y="2882212"/>
        <a:ext cx="1966136" cy="222798"/>
      </dsp:txXfrm>
    </dsp:sp>
    <dsp:sp modelId="{4B60A326-60E8-4FB8-8755-D3F10689155D}">
      <dsp:nvSpPr>
        <dsp:cNvPr id="0" name=""/>
        <dsp:cNvSpPr/>
      </dsp:nvSpPr>
      <dsp:spPr>
        <a:xfrm rot="1132815">
          <a:off x="4229275" y="3036429"/>
          <a:ext cx="315925" cy="16595"/>
        </a:xfrm>
        <a:custGeom>
          <a:avLst/>
          <a:gdLst/>
          <a:ahLst/>
          <a:cxnLst/>
          <a:rect l="0" t="0" r="0" b="0"/>
          <a:pathLst>
            <a:path>
              <a:moveTo>
                <a:pt x="0" y="8297"/>
              </a:moveTo>
              <a:lnTo>
                <a:pt x="315925"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79340" y="3036829"/>
        <a:ext cx="15796" cy="15796"/>
      </dsp:txXfrm>
    </dsp:sp>
    <dsp:sp modelId="{B806FF40-5AD3-4278-9E28-E42AED602D53}">
      <dsp:nvSpPr>
        <dsp:cNvPr id="0" name=""/>
        <dsp:cNvSpPr/>
      </dsp:nvSpPr>
      <dsp:spPr>
        <a:xfrm>
          <a:off x="4536702" y="3013423"/>
          <a:ext cx="2107511" cy="164839"/>
        </a:xfrm>
        <a:prstGeom prst="roundRect">
          <a:avLst>
            <a:gd name="adj" fmla="val 10000"/>
          </a:avLst>
        </a:prstGeom>
        <a:solidFill>
          <a:srgbClr val="009A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CET air/eau</a:t>
          </a:r>
        </a:p>
      </dsp:txBody>
      <dsp:txXfrm>
        <a:off x="4541530" y="3018251"/>
        <a:ext cx="2097855" cy="155183"/>
      </dsp:txXfrm>
    </dsp:sp>
    <dsp:sp modelId="{346D2A5A-41EF-4F99-98F6-9C6C2E4905AC}">
      <dsp:nvSpPr>
        <dsp:cNvPr id="0" name=""/>
        <dsp:cNvSpPr/>
      </dsp:nvSpPr>
      <dsp:spPr>
        <a:xfrm rot="20546817">
          <a:off x="4230464" y="2937966"/>
          <a:ext cx="313991" cy="16595"/>
        </a:xfrm>
        <a:custGeom>
          <a:avLst/>
          <a:gdLst/>
          <a:ahLst/>
          <a:cxnLst/>
          <a:rect l="0" t="0" r="0" b="0"/>
          <a:pathLst>
            <a:path>
              <a:moveTo>
                <a:pt x="0" y="8297"/>
              </a:moveTo>
              <a:lnTo>
                <a:pt x="313991"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79610" y="2938414"/>
        <a:ext cx="15699" cy="15699"/>
      </dsp:txXfrm>
    </dsp:sp>
    <dsp:sp modelId="{AE471EF2-0E98-41AD-8905-CBE4606EEA68}">
      <dsp:nvSpPr>
        <dsp:cNvPr id="0" name=""/>
        <dsp:cNvSpPr/>
      </dsp:nvSpPr>
      <dsp:spPr>
        <a:xfrm>
          <a:off x="4537146" y="2816496"/>
          <a:ext cx="2107511" cy="164839"/>
        </a:xfrm>
        <a:prstGeom prst="roundRect">
          <a:avLst>
            <a:gd name="adj" fmla="val 10000"/>
          </a:avLst>
        </a:prstGeom>
        <a:solidFill>
          <a:srgbClr val="009A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CET air extrait/eau</a:t>
          </a:r>
        </a:p>
      </dsp:txBody>
      <dsp:txXfrm>
        <a:off x="4541974" y="2821324"/>
        <a:ext cx="2097855" cy="155183"/>
      </dsp:txXfrm>
    </dsp:sp>
    <dsp:sp modelId="{FFFEFA21-595F-44A2-BAC4-F1115EB19C18}">
      <dsp:nvSpPr>
        <dsp:cNvPr id="0" name=""/>
        <dsp:cNvSpPr/>
      </dsp:nvSpPr>
      <dsp:spPr>
        <a:xfrm rot="19640029">
          <a:off x="1873493" y="3448206"/>
          <a:ext cx="418158" cy="16595"/>
        </a:xfrm>
        <a:custGeom>
          <a:avLst/>
          <a:gdLst/>
          <a:ahLst/>
          <a:cxnLst/>
          <a:rect l="0" t="0" r="0" b="0"/>
          <a:pathLst>
            <a:path>
              <a:moveTo>
                <a:pt x="0" y="8297"/>
              </a:moveTo>
              <a:lnTo>
                <a:pt x="418158" y="82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2072119" y="3446050"/>
        <a:ext cx="20907" cy="20907"/>
      </dsp:txXfrm>
    </dsp:sp>
    <dsp:sp modelId="{D9B56EC2-134D-45E5-90D4-6606936E714B}">
      <dsp:nvSpPr>
        <dsp:cNvPr id="0" name=""/>
        <dsp:cNvSpPr/>
      </dsp:nvSpPr>
      <dsp:spPr>
        <a:xfrm>
          <a:off x="2258582" y="3223303"/>
          <a:ext cx="1980000" cy="240702"/>
        </a:xfrm>
        <a:prstGeom prst="roundRect">
          <a:avLst>
            <a:gd name="adj" fmla="val 10000"/>
          </a:avLst>
        </a:prstGeom>
        <a:solidFill>
          <a:srgbClr val="00D0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Chauffage et froid</a:t>
          </a:r>
        </a:p>
      </dsp:txBody>
      <dsp:txXfrm>
        <a:off x="2265632" y="3230353"/>
        <a:ext cx="1965900" cy="226602"/>
      </dsp:txXfrm>
    </dsp:sp>
    <dsp:sp modelId="{EFD47A81-2F14-4CB0-BA00-D772974D220C}">
      <dsp:nvSpPr>
        <dsp:cNvPr id="0" name=""/>
        <dsp:cNvSpPr/>
      </dsp:nvSpPr>
      <dsp:spPr>
        <a:xfrm rot="40772">
          <a:off x="4238571" y="3337154"/>
          <a:ext cx="303158" cy="16595"/>
        </a:xfrm>
        <a:custGeom>
          <a:avLst/>
          <a:gdLst/>
          <a:ahLst/>
          <a:cxnLst/>
          <a:rect l="0" t="0" r="0" b="0"/>
          <a:pathLst>
            <a:path>
              <a:moveTo>
                <a:pt x="0" y="8297"/>
              </a:moveTo>
              <a:lnTo>
                <a:pt x="303158"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82572" y="3337873"/>
        <a:ext cx="15157" cy="15157"/>
      </dsp:txXfrm>
    </dsp:sp>
    <dsp:sp modelId="{6C5B0D9D-42F7-4E62-9276-E602B723CD04}">
      <dsp:nvSpPr>
        <dsp:cNvPr id="0" name=""/>
        <dsp:cNvSpPr/>
      </dsp:nvSpPr>
      <dsp:spPr>
        <a:xfrm>
          <a:off x="4541719" y="3264830"/>
          <a:ext cx="2107511" cy="164839"/>
        </a:xfrm>
        <a:prstGeom prst="roundRect">
          <a:avLst>
            <a:gd name="adj" fmla="val 10000"/>
          </a:avLst>
        </a:prstGeom>
        <a:solidFill>
          <a:srgbClr val="00D0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air/air mono-split et multi-split</a:t>
          </a:r>
        </a:p>
      </dsp:txBody>
      <dsp:txXfrm>
        <a:off x="4546547" y="3269658"/>
        <a:ext cx="2097855" cy="155183"/>
      </dsp:txXfrm>
    </dsp:sp>
    <dsp:sp modelId="{0DCA1FC1-0899-4A7A-910B-F1F545FF7A8C}">
      <dsp:nvSpPr>
        <dsp:cNvPr id="0" name=""/>
        <dsp:cNvSpPr/>
      </dsp:nvSpPr>
      <dsp:spPr>
        <a:xfrm rot="1995664">
          <a:off x="1872010" y="3676736"/>
          <a:ext cx="421843" cy="16595"/>
        </a:xfrm>
        <a:custGeom>
          <a:avLst/>
          <a:gdLst/>
          <a:ahLst/>
          <a:cxnLst/>
          <a:rect l="0" t="0" r="0" b="0"/>
          <a:pathLst>
            <a:path>
              <a:moveTo>
                <a:pt x="0" y="8297"/>
              </a:moveTo>
              <a:lnTo>
                <a:pt x="421843" y="82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072386" y="3674488"/>
        <a:ext cx="21092" cy="21092"/>
      </dsp:txXfrm>
    </dsp:sp>
    <dsp:sp modelId="{5232CABB-1156-4F81-BB12-F91EC25EEBD2}">
      <dsp:nvSpPr>
        <dsp:cNvPr id="0" name=""/>
        <dsp:cNvSpPr/>
      </dsp:nvSpPr>
      <dsp:spPr>
        <a:xfrm>
          <a:off x="2259301" y="3671264"/>
          <a:ext cx="1980000" cy="258901"/>
        </a:xfrm>
        <a:prstGeom prst="roundRect">
          <a:avLst>
            <a:gd name="adj" fmla="val 10000"/>
          </a:avLst>
        </a:prstGeom>
        <a:solidFill>
          <a:srgbClr val="009A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Chauffage, double ou triple service</a:t>
          </a:r>
        </a:p>
      </dsp:txBody>
      <dsp:txXfrm>
        <a:off x="2266884" y="3678847"/>
        <a:ext cx="1964834" cy="243735"/>
      </dsp:txXfrm>
    </dsp:sp>
    <dsp:sp modelId="{2DA4BA74-FC42-43EE-9DB7-F53C278A8F36}">
      <dsp:nvSpPr>
        <dsp:cNvPr id="0" name=""/>
        <dsp:cNvSpPr/>
      </dsp:nvSpPr>
      <dsp:spPr>
        <a:xfrm rot="19559739">
          <a:off x="4207463" y="3688294"/>
          <a:ext cx="372363" cy="16595"/>
        </a:xfrm>
        <a:custGeom>
          <a:avLst/>
          <a:gdLst/>
          <a:ahLst/>
          <a:cxnLst/>
          <a:rect l="0" t="0" r="0" b="0"/>
          <a:pathLst>
            <a:path>
              <a:moveTo>
                <a:pt x="0" y="8297"/>
              </a:moveTo>
              <a:lnTo>
                <a:pt x="372363"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384336" y="3687282"/>
        <a:ext cx="18618" cy="18618"/>
      </dsp:txXfrm>
    </dsp:sp>
    <dsp:sp modelId="{7D701F67-4387-463D-B554-4D62A39DA794}">
      <dsp:nvSpPr>
        <dsp:cNvPr id="0" name=""/>
        <dsp:cNvSpPr/>
      </dsp:nvSpPr>
      <dsp:spPr>
        <a:xfrm>
          <a:off x="4547989" y="3510049"/>
          <a:ext cx="2107511" cy="164839"/>
        </a:xfrm>
        <a:prstGeom prst="roundRect">
          <a:avLst>
            <a:gd name="adj" fmla="val 10000"/>
          </a:avLst>
        </a:prstGeom>
        <a:solidFill>
          <a:srgbClr val="009A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Air/Eau </a:t>
          </a:r>
        </a:p>
      </dsp:txBody>
      <dsp:txXfrm>
        <a:off x="4552817" y="3514877"/>
        <a:ext cx="2097855" cy="155183"/>
      </dsp:txXfrm>
    </dsp:sp>
    <dsp:sp modelId="{EECAB5ED-5AAA-4FB9-91BD-07A048CBAFA1}">
      <dsp:nvSpPr>
        <dsp:cNvPr id="0" name=""/>
        <dsp:cNvSpPr/>
      </dsp:nvSpPr>
      <dsp:spPr>
        <a:xfrm rot="68351">
          <a:off x="4239271" y="3795465"/>
          <a:ext cx="306623" cy="16595"/>
        </a:xfrm>
        <a:custGeom>
          <a:avLst/>
          <a:gdLst/>
          <a:ahLst/>
          <a:cxnLst/>
          <a:rect l="0" t="0" r="0" b="0"/>
          <a:pathLst>
            <a:path>
              <a:moveTo>
                <a:pt x="0" y="8297"/>
              </a:moveTo>
              <a:lnTo>
                <a:pt x="306623"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384917" y="3796097"/>
        <a:ext cx="15331" cy="15331"/>
      </dsp:txXfrm>
    </dsp:sp>
    <dsp:sp modelId="{C8E36855-CA82-441C-85ED-481C37D19AE2}">
      <dsp:nvSpPr>
        <dsp:cNvPr id="0" name=""/>
        <dsp:cNvSpPr/>
      </dsp:nvSpPr>
      <dsp:spPr>
        <a:xfrm>
          <a:off x="4545864" y="3724391"/>
          <a:ext cx="2107511" cy="164839"/>
        </a:xfrm>
        <a:prstGeom prst="roundRect">
          <a:avLst>
            <a:gd name="adj" fmla="val 10000"/>
          </a:avLst>
        </a:prstGeom>
        <a:solidFill>
          <a:srgbClr val="009A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air/air gainable</a:t>
          </a:r>
        </a:p>
      </dsp:txBody>
      <dsp:txXfrm>
        <a:off x="4550692" y="3729219"/>
        <a:ext cx="2097855" cy="155183"/>
      </dsp:txXfrm>
    </dsp:sp>
    <dsp:sp modelId="{9ABA36CF-43C1-436B-9191-D484618F44C2}">
      <dsp:nvSpPr>
        <dsp:cNvPr id="0" name=""/>
        <dsp:cNvSpPr/>
      </dsp:nvSpPr>
      <dsp:spPr>
        <a:xfrm rot="1987571">
          <a:off x="4209214" y="3893581"/>
          <a:ext cx="370235" cy="16595"/>
        </a:xfrm>
        <a:custGeom>
          <a:avLst/>
          <a:gdLst/>
          <a:ahLst/>
          <a:cxnLst/>
          <a:rect l="0" t="0" r="0" b="0"/>
          <a:pathLst>
            <a:path>
              <a:moveTo>
                <a:pt x="0" y="8297"/>
              </a:moveTo>
              <a:lnTo>
                <a:pt x="370235"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385076" y="3892623"/>
        <a:ext cx="18511" cy="18511"/>
      </dsp:txXfrm>
    </dsp:sp>
    <dsp:sp modelId="{908221B9-1D98-43A8-9089-C96627AADFF7}">
      <dsp:nvSpPr>
        <dsp:cNvPr id="0" name=""/>
        <dsp:cNvSpPr/>
      </dsp:nvSpPr>
      <dsp:spPr>
        <a:xfrm>
          <a:off x="4549362" y="3920624"/>
          <a:ext cx="2107511" cy="164839"/>
        </a:xfrm>
        <a:prstGeom prst="roundRect">
          <a:avLst>
            <a:gd name="adj" fmla="val 10000"/>
          </a:avLst>
        </a:prstGeom>
        <a:solidFill>
          <a:srgbClr val="009A4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 extrait/eau</a:t>
          </a:r>
        </a:p>
      </dsp:txBody>
      <dsp:txXfrm>
        <a:off x="4554190" y="3925452"/>
        <a:ext cx="2097855" cy="155183"/>
      </dsp:txXfrm>
    </dsp:sp>
    <dsp:sp modelId="{57C181B1-E5D1-4CC9-B25F-08C4CAEF6450}">
      <dsp:nvSpPr>
        <dsp:cNvPr id="0" name=""/>
        <dsp:cNvSpPr/>
      </dsp:nvSpPr>
      <dsp:spPr>
        <a:xfrm rot="3790792">
          <a:off x="1696110" y="3903277"/>
          <a:ext cx="766945" cy="16595"/>
        </a:xfrm>
        <a:custGeom>
          <a:avLst/>
          <a:gdLst/>
          <a:ahLst/>
          <a:cxnLst/>
          <a:rect l="0" t="0" r="0" b="0"/>
          <a:pathLst>
            <a:path>
              <a:moveTo>
                <a:pt x="0" y="8297"/>
              </a:moveTo>
              <a:lnTo>
                <a:pt x="766945" y="82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2060410" y="3892401"/>
        <a:ext cx="38347" cy="38347"/>
      </dsp:txXfrm>
    </dsp:sp>
    <dsp:sp modelId="{5750905E-BDD3-4D06-9CAC-543189CBF31B}">
      <dsp:nvSpPr>
        <dsp:cNvPr id="0" name=""/>
        <dsp:cNvSpPr/>
      </dsp:nvSpPr>
      <dsp:spPr>
        <a:xfrm>
          <a:off x="2252603" y="4126472"/>
          <a:ext cx="1980000" cy="254647"/>
        </a:xfrm>
        <a:prstGeom prst="roundRect">
          <a:avLst>
            <a:gd name="adj" fmla="val 10000"/>
          </a:avLst>
        </a:prstGeom>
        <a:solidFill>
          <a:srgbClr val="00D0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ECS et chauffage/refroidissement partiel</a:t>
          </a:r>
        </a:p>
      </dsp:txBody>
      <dsp:txXfrm>
        <a:off x="2260061" y="4133930"/>
        <a:ext cx="1965084" cy="239731"/>
      </dsp:txXfrm>
    </dsp:sp>
    <dsp:sp modelId="{98E56215-61EF-4B2B-A34C-7D29AA8A4276}">
      <dsp:nvSpPr>
        <dsp:cNvPr id="0" name=""/>
        <dsp:cNvSpPr/>
      </dsp:nvSpPr>
      <dsp:spPr>
        <a:xfrm rot="15247">
          <a:off x="4232602" y="4246214"/>
          <a:ext cx="322434" cy="16595"/>
        </a:xfrm>
        <a:custGeom>
          <a:avLst/>
          <a:gdLst/>
          <a:ahLst/>
          <a:cxnLst/>
          <a:rect l="0" t="0" r="0" b="0"/>
          <a:pathLst>
            <a:path>
              <a:moveTo>
                <a:pt x="0" y="8297"/>
              </a:moveTo>
              <a:lnTo>
                <a:pt x="322434" y="8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dsp:txBody>
      <dsp:txXfrm>
        <a:off x="4385758" y="4246450"/>
        <a:ext cx="16121" cy="16121"/>
      </dsp:txXfrm>
    </dsp:sp>
    <dsp:sp modelId="{C5C39730-6A0B-4EDA-BC76-14CD15A7B2DE}">
      <dsp:nvSpPr>
        <dsp:cNvPr id="0" name=""/>
        <dsp:cNvSpPr/>
      </dsp:nvSpPr>
      <dsp:spPr>
        <a:xfrm>
          <a:off x="4555034" y="4172807"/>
          <a:ext cx="2107511" cy="164839"/>
        </a:xfrm>
        <a:prstGeom prst="roundRect">
          <a:avLst>
            <a:gd name="adj" fmla="val 10000"/>
          </a:avLst>
        </a:prstGeom>
        <a:solidFill>
          <a:srgbClr val="00D0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CET ECS air/eau avec capacité chauffage partiel</a:t>
          </a:r>
        </a:p>
      </dsp:txBody>
      <dsp:txXfrm>
        <a:off x="4559862" y="4177635"/>
        <a:ext cx="2097855" cy="1551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144280-5F68-4E61-936D-E528B19A2A37}">
      <dsp:nvSpPr>
        <dsp:cNvPr id="0" name=""/>
        <dsp:cNvSpPr/>
      </dsp:nvSpPr>
      <dsp:spPr>
        <a:xfrm>
          <a:off x="725" y="389082"/>
          <a:ext cx="961940" cy="961940"/>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fr-FR" sz="1200" kern="1200" dirty="0">
              <a:latin typeface="Tahoma" panose="020B0604030504040204" pitchFamily="34" charset="0"/>
              <a:ea typeface="Tahoma" panose="020B0604030504040204" pitchFamily="34" charset="0"/>
              <a:cs typeface="Tahoma" panose="020B0604030504040204" pitchFamily="34" charset="0"/>
            </a:rPr>
            <a:t>Quantités</a:t>
          </a:r>
        </a:p>
      </dsp:txBody>
      <dsp:txXfrm>
        <a:off x="141598" y="529955"/>
        <a:ext cx="680194" cy="680194"/>
      </dsp:txXfrm>
    </dsp:sp>
    <dsp:sp modelId="{06EC342E-1D4E-4225-8E9E-5C30794948E0}">
      <dsp:nvSpPr>
        <dsp:cNvPr id="0" name=""/>
        <dsp:cNvSpPr/>
      </dsp:nvSpPr>
      <dsp:spPr>
        <a:xfrm rot="18772221">
          <a:off x="1018143" y="613847"/>
          <a:ext cx="557925" cy="557925"/>
        </a:xfrm>
        <a:prstGeom prst="mathPlus">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fr-FR" sz="1800" kern="1200" dirty="0">
            <a:solidFill>
              <a:schemeClr val="bg2">
                <a:lumMod val="50000"/>
              </a:schemeClr>
            </a:solidFill>
            <a:latin typeface="Calibri"/>
            <a:ea typeface="+mn-ea"/>
            <a:cs typeface="+mn-cs"/>
          </a:endParaRPr>
        </a:p>
      </dsp:txBody>
      <dsp:txXfrm>
        <a:off x="1092096" y="827198"/>
        <a:ext cx="410019" cy="131223"/>
      </dsp:txXfrm>
    </dsp:sp>
    <dsp:sp modelId="{66AAA6B6-B813-4451-92F2-F9DFD2752D20}">
      <dsp:nvSpPr>
        <dsp:cNvPr id="0" name=""/>
        <dsp:cNvSpPr/>
      </dsp:nvSpPr>
      <dsp:spPr>
        <a:xfrm>
          <a:off x="1676810" y="389082"/>
          <a:ext cx="961940" cy="961940"/>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15240" numCol="1" spcCol="1270" anchor="ctr" anchorCtr="0">
          <a:noAutofit/>
        </a:bodyPr>
        <a:lstStyle/>
        <a:p>
          <a:pPr marL="0" lvl="0" indent="0" algn="ctr" defTabSz="533400">
            <a:lnSpc>
              <a:spcPct val="90000"/>
            </a:lnSpc>
            <a:spcBef>
              <a:spcPct val="0"/>
            </a:spcBef>
            <a:spcAft>
              <a:spcPct val="35000"/>
            </a:spcAft>
            <a:buNone/>
          </a:pPr>
          <a:r>
            <a:rPr lang="fr-FR" sz="1200" kern="1200" dirty="0">
              <a:latin typeface="Tahoma" panose="020B0604030504040204" pitchFamily="34" charset="0"/>
              <a:ea typeface="Tahoma" panose="020B0604030504040204" pitchFamily="34" charset="0"/>
              <a:cs typeface="Tahoma" panose="020B0604030504040204" pitchFamily="34" charset="0"/>
            </a:rPr>
            <a:t>Données env.</a:t>
          </a:r>
        </a:p>
      </dsp:txBody>
      <dsp:txXfrm>
        <a:off x="1817683" y="529955"/>
        <a:ext cx="680194" cy="680194"/>
      </dsp:txXfrm>
    </dsp:sp>
    <dsp:sp modelId="{2558420A-C670-4E85-9F9D-D29BB9E45A10}">
      <dsp:nvSpPr>
        <dsp:cNvPr id="0" name=""/>
        <dsp:cNvSpPr/>
      </dsp:nvSpPr>
      <dsp:spPr>
        <a:xfrm>
          <a:off x="2716860" y="591089"/>
          <a:ext cx="557925" cy="557925"/>
        </a:xfrm>
        <a:prstGeom prst="mathEqual">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fr-FR" sz="1800" kern="1200">
            <a:solidFill>
              <a:schemeClr val="bg2">
                <a:lumMod val="50000"/>
              </a:schemeClr>
            </a:solidFill>
            <a:latin typeface="Calibri"/>
            <a:ea typeface="+mn-ea"/>
            <a:cs typeface="+mn-cs"/>
          </a:endParaRPr>
        </a:p>
      </dsp:txBody>
      <dsp:txXfrm>
        <a:off x="2790813" y="706022"/>
        <a:ext cx="410019" cy="328059"/>
      </dsp:txXfrm>
    </dsp:sp>
    <dsp:sp modelId="{C638F5FB-FC6D-4E70-808E-D8D15AD78D0D}">
      <dsp:nvSpPr>
        <dsp:cNvPr id="0" name=""/>
        <dsp:cNvSpPr/>
      </dsp:nvSpPr>
      <dsp:spPr>
        <a:xfrm>
          <a:off x="3353620" y="389082"/>
          <a:ext cx="961940" cy="961940"/>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fr-FR" sz="1400" kern="1200" dirty="0">
              <a:latin typeface="Tahoma" panose="020B0604030504040204" pitchFamily="34" charset="0"/>
              <a:ea typeface="Tahoma" panose="020B0604030504040204" pitchFamily="34" charset="0"/>
              <a:cs typeface="Tahoma" panose="020B0604030504040204" pitchFamily="34" charset="0"/>
            </a:rPr>
            <a:t>Impacts</a:t>
          </a:r>
        </a:p>
        <a:p>
          <a:pPr marL="0" lvl="0" indent="0" algn="ctr" defTabSz="622300">
            <a:lnSpc>
              <a:spcPct val="90000"/>
            </a:lnSpc>
            <a:spcBef>
              <a:spcPct val="0"/>
            </a:spcBef>
            <a:spcAft>
              <a:spcPct val="35000"/>
            </a:spcAft>
            <a:buNone/>
          </a:pPr>
          <a:r>
            <a:rPr lang="fr-FR" sz="1400" kern="1200" dirty="0">
              <a:latin typeface="Tahoma" panose="020B0604030504040204" pitchFamily="34" charset="0"/>
              <a:ea typeface="Tahoma" panose="020B0604030504040204" pitchFamily="34" charset="0"/>
              <a:cs typeface="Tahoma" panose="020B0604030504040204" pitchFamily="34" charset="0"/>
            </a:rPr>
            <a:t>ACV</a:t>
          </a:r>
        </a:p>
      </dsp:txBody>
      <dsp:txXfrm>
        <a:off x="3494493" y="529955"/>
        <a:ext cx="680194" cy="68019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449F3B3-E4CF-7E43-90C2-CCC26989B249}" type="datetimeFigureOut">
              <a:rPr lang="fr-FR" smtClean="0"/>
              <a:t>20/09/2022</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A459A3C-BF3E-5544-960A-D0A0F294BE0D}" type="slidenum">
              <a:rPr lang="fr-FR" smtClean="0"/>
              <a:t>‹N°›</a:t>
            </a:fld>
            <a:endParaRPr lang="fr-FR"/>
          </a:p>
        </p:txBody>
      </p:sp>
    </p:spTree>
    <p:extLst>
      <p:ext uri="{BB962C8B-B14F-4D97-AF65-F5344CB8AC3E}">
        <p14:creationId xmlns:p14="http://schemas.microsoft.com/office/powerpoint/2010/main" val="6104443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659" cy="498056"/>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50443" y="1"/>
            <a:ext cx="2945659" cy="498056"/>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04D4399-71C3-4C7D-90ED-0DC36A1E409D}" type="datetimeFigureOut">
              <a:rPr lang="fr-FR"/>
              <a:pPr>
                <a:defRPr/>
              </a:pPr>
              <a:t>20/09/2022</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79768" y="4777194"/>
            <a:ext cx="5438140" cy="3908615"/>
          </a:xfrm>
          <a:prstGeom prst="rect">
            <a:avLst/>
          </a:prstGeom>
        </p:spPr>
        <p:txBody>
          <a:bodyPr vert="horz" lIns="91440" tIns="45720" rIns="91440" bIns="45720"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0C9C15E-17B2-4409-8678-BE1C8F3E7581}" type="slidenum">
              <a:rPr lang="fr-FR" altLang="fr-FR"/>
              <a:pPr>
                <a:defRPr/>
              </a:pPr>
              <a:t>‹N°›</a:t>
            </a:fld>
            <a:endParaRPr lang="fr-FR" altLang="fr-FR"/>
          </a:p>
        </p:txBody>
      </p:sp>
    </p:spTree>
    <p:extLst>
      <p:ext uri="{BB962C8B-B14F-4D97-AF65-F5344CB8AC3E}">
        <p14:creationId xmlns:p14="http://schemas.microsoft.com/office/powerpoint/2010/main" val="154532336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11" name="Image 10" descr="logo-AFPAC.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51056" y="4279115"/>
            <a:ext cx="1100234" cy="424801"/>
          </a:xfrm>
          <a:prstGeom prst="rect">
            <a:avLst/>
          </a:prstGeom>
          <a:ln>
            <a:noFill/>
          </a:ln>
        </p:spPr>
      </p:pic>
      <p:sp>
        <p:nvSpPr>
          <p:cNvPr id="3" name="Espace réservé du contenu 2"/>
          <p:cNvSpPr>
            <a:spLocks noGrp="1"/>
          </p:cNvSpPr>
          <p:nvPr>
            <p:ph idx="1"/>
          </p:nvPr>
        </p:nvSpPr>
        <p:spPr/>
        <p:txBody>
          <a:bodyPr/>
          <a:lstStyle>
            <a:lvl1pPr marL="0" indent="0">
              <a:buNone/>
              <a:defRPr sz="2800">
                <a:solidFill>
                  <a:srgbClr val="042C71"/>
                </a:solidFill>
              </a:defRPr>
            </a:lvl1pPr>
            <a:lvl2pPr marL="914400" indent="-457200">
              <a:buFont typeface="Arial"/>
              <a:buChar char="•"/>
              <a:defRPr sz="2400">
                <a:solidFill>
                  <a:srgbClr val="042C71"/>
                </a:solidFill>
              </a:defRPr>
            </a:lvl2pPr>
            <a:lvl3pPr>
              <a:defRPr sz="2000">
                <a:solidFill>
                  <a:srgbClr val="042C71"/>
                </a:solidFill>
              </a:defRPr>
            </a:lvl3pPr>
          </a:lstStyle>
          <a:p>
            <a:pPr lvl="0"/>
            <a:r>
              <a:rPr lang="fr-FR" dirty="0"/>
              <a:t>Cliquez pour modifier les styles du texte du masque</a:t>
            </a:r>
          </a:p>
          <a:p>
            <a:pPr lvl="1"/>
            <a:r>
              <a:rPr lang="fr-FR" dirty="0"/>
              <a:t>Deuxième niveau</a:t>
            </a:r>
          </a:p>
          <a:p>
            <a:pPr lvl="2"/>
            <a:r>
              <a:rPr lang="fr-FR" dirty="0"/>
              <a:t>Troisième niveau</a:t>
            </a:r>
          </a:p>
        </p:txBody>
      </p:sp>
      <p:sp>
        <p:nvSpPr>
          <p:cNvPr id="4" name="Rectangle 3">
            <a:extLst>
              <a:ext uri="{FF2B5EF4-FFF2-40B4-BE49-F238E27FC236}">
                <a16:creationId xmlns:a16="http://schemas.microsoft.com/office/drawing/2014/main" id="{51B2999A-87DD-43E3-9F78-C5AFD55A3B95}"/>
              </a:ext>
            </a:extLst>
          </p:cNvPr>
          <p:cNvSpPr/>
          <p:nvPr userDrawn="1"/>
        </p:nvSpPr>
        <p:spPr>
          <a:xfrm>
            <a:off x="-1" y="4884080"/>
            <a:ext cx="9144001" cy="286940"/>
          </a:xfrm>
          <a:prstGeom prst="rect">
            <a:avLst/>
          </a:prstGeom>
          <a:solidFill>
            <a:srgbClr val="092E6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Espace réservé du numéro de diapositive 5">
            <a:extLst>
              <a:ext uri="{FF2B5EF4-FFF2-40B4-BE49-F238E27FC236}">
                <a16:creationId xmlns:a16="http://schemas.microsoft.com/office/drawing/2014/main" id="{384D6691-A5B7-4F74-814C-73FB10F893EF}"/>
              </a:ext>
            </a:extLst>
          </p:cNvPr>
          <p:cNvSpPr txBox="1">
            <a:spLocks/>
          </p:cNvSpPr>
          <p:nvPr userDrawn="1"/>
        </p:nvSpPr>
        <p:spPr>
          <a:xfrm>
            <a:off x="0" y="4885248"/>
            <a:ext cx="8748713" cy="273844"/>
          </a:xfrm>
          <a:prstGeom prst="rect">
            <a:avLst/>
          </a:prstGeom>
        </p:spPr>
        <p:txBody>
          <a:bodyPr anchor="ctr"/>
          <a:lstStyle>
            <a:defPPr>
              <a:defRPr lang="fr-FR"/>
            </a:defPPr>
            <a:lvl1pPr marL="0" algn="l"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fr-FR" sz="1200" b="1" dirty="0"/>
              <a:t>L’AFPAC, </a:t>
            </a:r>
            <a:r>
              <a:rPr lang="fr-FR" sz="1200" b="1" dirty="0">
                <a:solidFill>
                  <a:srgbClr val="EA7621"/>
                </a:solidFill>
              </a:rPr>
              <a:t>filière mobilisée pour la transition énergétique et la décarbonation </a:t>
            </a:r>
          </a:p>
        </p:txBody>
      </p:sp>
      <p:sp>
        <p:nvSpPr>
          <p:cNvPr id="13" name="Espace réservé du numéro de diapositive 5">
            <a:extLst>
              <a:ext uri="{FF2B5EF4-FFF2-40B4-BE49-F238E27FC236}">
                <a16:creationId xmlns:a16="http://schemas.microsoft.com/office/drawing/2014/main" id="{E4175FC3-CE45-4BD3-8A09-40AE8B97DE39}"/>
              </a:ext>
            </a:extLst>
          </p:cNvPr>
          <p:cNvSpPr>
            <a:spLocks noGrp="1"/>
          </p:cNvSpPr>
          <p:nvPr>
            <p:ph type="sldNum" sz="quarter" idx="4"/>
          </p:nvPr>
        </p:nvSpPr>
        <p:spPr>
          <a:xfrm>
            <a:off x="6725262" y="4848494"/>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bg1"/>
                </a:solidFill>
              </a:defRPr>
            </a:lvl1pPr>
          </a:lstStyle>
          <a:p>
            <a:pPr>
              <a:defRPr/>
            </a:pPr>
            <a:fld id="{AE6A7967-D078-472B-B058-1133A14FDA29}" type="slidenum">
              <a:rPr lang="fr-FR" altLang="fr-FR" smtClean="0"/>
              <a:pPr>
                <a:defRPr/>
              </a:pPr>
              <a:t>‹N°›</a:t>
            </a:fld>
            <a:endParaRPr lang="fr-FR" altLang="fr-FR" dirty="0"/>
          </a:p>
        </p:txBody>
      </p:sp>
      <p:sp>
        <p:nvSpPr>
          <p:cNvPr id="10" name="ZoneTexte 9">
            <a:extLst>
              <a:ext uri="{FF2B5EF4-FFF2-40B4-BE49-F238E27FC236}">
                <a16:creationId xmlns:a16="http://schemas.microsoft.com/office/drawing/2014/main" id="{2298C534-3433-490E-B1B4-CAF99C9E3089}"/>
              </a:ext>
            </a:extLst>
          </p:cNvPr>
          <p:cNvSpPr txBox="1"/>
          <p:nvPr userDrawn="1"/>
        </p:nvSpPr>
        <p:spPr>
          <a:xfrm>
            <a:off x="5279923" y="4880925"/>
            <a:ext cx="3130593" cy="276999"/>
          </a:xfrm>
          <a:prstGeom prst="rect">
            <a:avLst/>
          </a:prstGeom>
          <a:noFill/>
        </p:spPr>
        <p:txBody>
          <a:bodyPr wrap="square" rtlCol="0">
            <a:spAutoFit/>
          </a:bodyPr>
          <a:lstStyle/>
          <a:p>
            <a:pPr algn="r"/>
            <a:r>
              <a:rPr lang="fr-FR" sz="1200" b="1" dirty="0">
                <a:solidFill>
                  <a:schemeClr val="bg1"/>
                </a:solidFill>
              </a:rPr>
              <a:t>Webinaire du 15 mars 2022</a:t>
            </a:r>
          </a:p>
        </p:txBody>
      </p:sp>
    </p:spTree>
    <p:extLst>
      <p:ext uri="{BB962C8B-B14F-4D97-AF65-F5344CB8AC3E}">
        <p14:creationId xmlns:p14="http://schemas.microsoft.com/office/powerpoint/2010/main" val="1762638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re et sous-titre">
    <p:spTree>
      <p:nvGrpSpPr>
        <p:cNvPr id="1" name=""/>
        <p:cNvGrpSpPr/>
        <p:nvPr/>
      </p:nvGrpSpPr>
      <p:grpSpPr>
        <a:xfrm>
          <a:off x="0" y="0"/>
          <a:ext cx="0" cy="0"/>
          <a:chOff x="0" y="0"/>
          <a:chExt cx="0" cy="0"/>
        </a:xfrm>
      </p:grpSpPr>
      <p:sp>
        <p:nvSpPr>
          <p:cNvPr id="11" name="Texte du titre"/>
          <p:cNvSpPr txBox="1">
            <a:spLocks noGrp="1"/>
          </p:cNvSpPr>
          <p:nvPr>
            <p:ph type="title"/>
          </p:nvPr>
        </p:nvSpPr>
        <p:spPr>
          <a:xfrm>
            <a:off x="1812726" y="863947"/>
            <a:ext cx="5518548" cy="1741290"/>
          </a:xfrm>
          <a:prstGeom prst="rect">
            <a:avLst/>
          </a:prstGeom>
        </p:spPr>
        <p:txBody>
          <a:bodyPr anchor="b"/>
          <a:lstStyle/>
          <a:p>
            <a:r>
              <a:t>Texte du titre</a:t>
            </a:r>
          </a:p>
        </p:txBody>
      </p:sp>
      <p:sp>
        <p:nvSpPr>
          <p:cNvPr id="12" name="Texte niveau 1…"/>
          <p:cNvSpPr txBox="1">
            <a:spLocks noGrp="1"/>
          </p:cNvSpPr>
          <p:nvPr>
            <p:ph type="body" sz="quarter" idx="1"/>
          </p:nvPr>
        </p:nvSpPr>
        <p:spPr>
          <a:xfrm>
            <a:off x="1812726" y="2658814"/>
            <a:ext cx="5518548" cy="596058"/>
          </a:xfrm>
          <a:prstGeom prst="rect">
            <a:avLst/>
          </a:prstGeom>
        </p:spPr>
        <p:txBody>
          <a:bodyPr anchor="t"/>
          <a:lstStyle>
            <a:lvl1pPr marL="0" indent="0" algn="ctr">
              <a:spcBef>
                <a:spcPts val="0"/>
              </a:spcBef>
              <a:buSzTx/>
              <a:buNone/>
              <a:defRPr sz="1950"/>
            </a:lvl1pPr>
            <a:lvl2pPr marL="0" indent="0" algn="ctr">
              <a:spcBef>
                <a:spcPts val="0"/>
              </a:spcBef>
              <a:buSzTx/>
              <a:buNone/>
              <a:defRPr sz="1950"/>
            </a:lvl2pPr>
            <a:lvl3pPr marL="0" indent="0" algn="ctr">
              <a:spcBef>
                <a:spcPts val="0"/>
              </a:spcBef>
              <a:buSzTx/>
              <a:buNone/>
              <a:defRPr sz="1950"/>
            </a:lvl3pPr>
            <a:lvl4pPr marL="0" indent="0" algn="ctr">
              <a:spcBef>
                <a:spcPts val="0"/>
              </a:spcBef>
              <a:buSzTx/>
              <a:buNone/>
              <a:defRPr sz="1950"/>
            </a:lvl4pPr>
            <a:lvl5pPr marL="0" indent="0" algn="ctr">
              <a:spcBef>
                <a:spcPts val="0"/>
              </a:spcBef>
              <a:buSzTx/>
              <a:buNone/>
              <a:defRPr sz="1950"/>
            </a:lvl5pPr>
          </a:lstStyle>
          <a:p>
            <a:r>
              <a:t>Texte niveau 1</a:t>
            </a:r>
          </a:p>
          <a:p>
            <a:pPr lvl="1"/>
            <a:r>
              <a:t>Texte niveau 2</a:t>
            </a:r>
          </a:p>
          <a:p>
            <a:pPr lvl="2"/>
            <a:r>
              <a:t>Texte niveau 3</a:t>
            </a:r>
          </a:p>
          <a:p>
            <a:pPr lvl="3"/>
            <a:r>
              <a:t>Texte niveau 4</a:t>
            </a:r>
          </a:p>
          <a:p>
            <a:pPr lvl="4"/>
            <a:r>
              <a:t>Texte niveau 5</a:t>
            </a:r>
          </a:p>
        </p:txBody>
      </p:sp>
      <p:sp>
        <p:nvSpPr>
          <p:cNvPr id="13" name="Numéro de diapositive"/>
          <p:cNvSpPr txBox="1">
            <a:spLocks noGrp="1"/>
          </p:cNvSpPr>
          <p:nvPr>
            <p:ph type="sldNum" sz="quarter" idx="2"/>
          </p:nvPr>
        </p:nvSpPr>
        <p:spPr>
          <a:prstGeom prst="rect">
            <a:avLst/>
          </a:prstGeom>
        </p:spPr>
        <p:txBody>
          <a:bodyPr/>
          <a:lstStyle>
            <a:lvl1pPr>
              <a:defRPr>
                <a:solidFill>
                  <a:schemeClr val="bg1"/>
                </a:solidFill>
                <a:latin typeface="Helvetica Neue Thin"/>
                <a:ea typeface="Helvetica Neue Thin"/>
                <a:cs typeface="Helvetica Neue Thin"/>
                <a:sym typeface="Helvetica Neue Thin"/>
              </a:defRPr>
            </a:lvl1pPr>
          </a:lstStyle>
          <a:p>
            <a:fld id="{86CB4B4D-7CA3-9044-876B-883B54F8677D}" type="slidenum">
              <a:rPr lang="fr-FR" smtClean="0"/>
              <a:pPr/>
              <a:t>‹N°›</a:t>
            </a:fld>
            <a:endParaRPr lang="fr-FR"/>
          </a:p>
        </p:txBody>
      </p:sp>
      <p:sp>
        <p:nvSpPr>
          <p:cNvPr id="5" name="Rectangle 4">
            <a:extLst>
              <a:ext uri="{FF2B5EF4-FFF2-40B4-BE49-F238E27FC236}">
                <a16:creationId xmlns:a16="http://schemas.microsoft.com/office/drawing/2014/main" id="{F85BC655-FFB1-403E-B53F-51B40B81E880}"/>
              </a:ext>
            </a:extLst>
          </p:cNvPr>
          <p:cNvSpPr/>
          <p:nvPr userDrawn="1"/>
        </p:nvSpPr>
        <p:spPr>
          <a:xfrm>
            <a:off x="-1" y="4884080"/>
            <a:ext cx="9144001" cy="286940"/>
          </a:xfrm>
          <a:prstGeom prst="rect">
            <a:avLst/>
          </a:prstGeom>
          <a:solidFill>
            <a:srgbClr val="092E6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Espace réservé du numéro de diapositive 5">
            <a:extLst>
              <a:ext uri="{FF2B5EF4-FFF2-40B4-BE49-F238E27FC236}">
                <a16:creationId xmlns:a16="http://schemas.microsoft.com/office/drawing/2014/main" id="{FF887857-8DB3-4259-A898-06450E848E83}"/>
              </a:ext>
            </a:extLst>
          </p:cNvPr>
          <p:cNvSpPr txBox="1">
            <a:spLocks/>
          </p:cNvSpPr>
          <p:nvPr userDrawn="1"/>
        </p:nvSpPr>
        <p:spPr>
          <a:xfrm>
            <a:off x="0" y="4885248"/>
            <a:ext cx="8748713" cy="273844"/>
          </a:xfrm>
          <a:prstGeom prst="rect">
            <a:avLst/>
          </a:prstGeom>
        </p:spPr>
        <p:txBody>
          <a:bodyPr anchor="ctr"/>
          <a:lstStyle>
            <a:defPPr>
              <a:defRPr lang="fr-FR"/>
            </a:defPPr>
            <a:lvl1pPr marL="0" algn="l"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fr-FR" sz="1200" b="1" dirty="0"/>
              <a:t>L’AFPAC, </a:t>
            </a:r>
            <a:r>
              <a:rPr lang="fr-FR" sz="1200" b="1" dirty="0">
                <a:solidFill>
                  <a:srgbClr val="EA7621"/>
                </a:solidFill>
              </a:rPr>
              <a:t>filière mobilisée pour la transition énergétique et la décarbonation </a:t>
            </a:r>
          </a:p>
        </p:txBody>
      </p:sp>
      <p:sp>
        <p:nvSpPr>
          <p:cNvPr id="7" name="Espace réservé du numéro de diapositive 5">
            <a:extLst>
              <a:ext uri="{FF2B5EF4-FFF2-40B4-BE49-F238E27FC236}">
                <a16:creationId xmlns:a16="http://schemas.microsoft.com/office/drawing/2014/main" id="{6AD1E11F-6556-443C-A616-58166B3DE1CD}"/>
              </a:ext>
            </a:extLst>
          </p:cNvPr>
          <p:cNvSpPr txBox="1">
            <a:spLocks/>
          </p:cNvSpPr>
          <p:nvPr userDrawn="1"/>
        </p:nvSpPr>
        <p:spPr>
          <a:xfrm>
            <a:off x="6725262" y="4848494"/>
            <a:ext cx="2133600" cy="273844"/>
          </a:xfrm>
          <a:prstGeom prst="rect">
            <a:avLst/>
          </a:prstGeom>
        </p:spPr>
        <p:txBody>
          <a:bodyPr vert="horz" wrap="square" lIns="91440" tIns="45720" rIns="91440" bIns="45720" numCol="1" anchor="ctr" anchorCtr="0" compatLnSpc="1">
            <a:prstTxWarp prst="textNoShape">
              <a:avLst/>
            </a:prstTxWarp>
          </a:bodyPr>
          <a:lstStyle>
            <a:defPPr>
              <a:defRPr lang="fr-FR"/>
            </a:defPPr>
            <a:lvl1pPr algn="r" defTabSz="457200" rtl="0" eaLnBrk="1" fontAlgn="base" hangingPunct="1">
              <a:spcBef>
                <a:spcPct val="0"/>
              </a:spcBef>
              <a:spcAft>
                <a:spcPct val="0"/>
              </a:spcAft>
              <a:defRPr sz="1200" kern="1200">
                <a:solidFill>
                  <a:schemeClr val="bg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AE6A7967-D078-472B-B058-1133A14FDA29}" type="slidenum">
              <a:rPr lang="fr-FR" altLang="fr-FR" smtClean="0"/>
              <a:pPr>
                <a:defRPr/>
              </a:pPr>
              <a:t>‹N°›</a:t>
            </a:fld>
            <a:endParaRPr lang="fr-FR" altLang="fr-FR" dirty="0"/>
          </a:p>
        </p:txBody>
      </p:sp>
      <p:sp>
        <p:nvSpPr>
          <p:cNvPr id="8" name="ZoneTexte 7">
            <a:extLst>
              <a:ext uri="{FF2B5EF4-FFF2-40B4-BE49-F238E27FC236}">
                <a16:creationId xmlns:a16="http://schemas.microsoft.com/office/drawing/2014/main" id="{E11DE625-5441-4480-A702-1B9B80041672}"/>
              </a:ext>
            </a:extLst>
          </p:cNvPr>
          <p:cNvSpPr txBox="1"/>
          <p:nvPr userDrawn="1"/>
        </p:nvSpPr>
        <p:spPr>
          <a:xfrm>
            <a:off x="5279923" y="4880925"/>
            <a:ext cx="3130593" cy="276999"/>
          </a:xfrm>
          <a:prstGeom prst="rect">
            <a:avLst/>
          </a:prstGeom>
          <a:noFill/>
        </p:spPr>
        <p:txBody>
          <a:bodyPr wrap="square" rtlCol="0">
            <a:spAutoFit/>
          </a:bodyPr>
          <a:lstStyle/>
          <a:p>
            <a:pPr algn="r"/>
            <a:r>
              <a:rPr lang="fr-FR" sz="1200" b="1" dirty="0">
                <a:solidFill>
                  <a:schemeClr val="bg1"/>
                </a:solidFill>
              </a:rPr>
              <a:t>Webinaire du 20 septembre 2022</a:t>
            </a:r>
          </a:p>
        </p:txBody>
      </p:sp>
    </p:spTree>
    <p:extLst>
      <p:ext uri="{BB962C8B-B14F-4D97-AF65-F5344CB8AC3E}">
        <p14:creationId xmlns:p14="http://schemas.microsoft.com/office/powerpoint/2010/main" val="382500299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pic>
        <p:nvPicPr>
          <p:cNvPr id="11" name="Image 10" descr="logo-AFPAC.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51056" y="4279115"/>
            <a:ext cx="1100234" cy="424801"/>
          </a:xfrm>
          <a:prstGeom prst="rect">
            <a:avLst/>
          </a:prstGeom>
          <a:ln>
            <a:noFill/>
          </a:ln>
        </p:spPr>
      </p:pic>
      <p:sp>
        <p:nvSpPr>
          <p:cNvPr id="3" name="Espace réservé du contenu 2"/>
          <p:cNvSpPr>
            <a:spLocks noGrp="1"/>
          </p:cNvSpPr>
          <p:nvPr>
            <p:ph idx="1"/>
          </p:nvPr>
        </p:nvSpPr>
        <p:spPr/>
        <p:txBody>
          <a:bodyPr/>
          <a:lstStyle>
            <a:lvl1pPr marL="0" indent="0">
              <a:buNone/>
              <a:defRPr sz="2800">
                <a:solidFill>
                  <a:srgbClr val="042C71"/>
                </a:solidFill>
              </a:defRPr>
            </a:lvl1pPr>
            <a:lvl2pPr marL="914400" indent="-457200">
              <a:buFont typeface="Arial"/>
              <a:buChar char="•"/>
              <a:defRPr sz="2400">
                <a:solidFill>
                  <a:srgbClr val="042C71"/>
                </a:solidFill>
              </a:defRPr>
            </a:lvl2pPr>
            <a:lvl3pPr>
              <a:defRPr sz="2000">
                <a:solidFill>
                  <a:srgbClr val="042C71"/>
                </a:solidFill>
              </a:defRPr>
            </a:lvl3pPr>
          </a:lstStyle>
          <a:p>
            <a:pPr lvl="0"/>
            <a:r>
              <a:rPr lang="fr-FR" dirty="0"/>
              <a:t>Cliquez pour modifier les styles du texte du masque</a:t>
            </a:r>
          </a:p>
          <a:p>
            <a:pPr lvl="1"/>
            <a:r>
              <a:rPr lang="fr-FR" dirty="0"/>
              <a:t>Deuxième niveau</a:t>
            </a:r>
          </a:p>
          <a:p>
            <a:pPr lvl="2"/>
            <a:r>
              <a:rPr lang="fr-FR" dirty="0"/>
              <a:t>Troisième niveau</a:t>
            </a:r>
          </a:p>
        </p:txBody>
      </p:sp>
      <p:sp>
        <p:nvSpPr>
          <p:cNvPr id="4" name="Rectangle 3">
            <a:extLst>
              <a:ext uri="{FF2B5EF4-FFF2-40B4-BE49-F238E27FC236}">
                <a16:creationId xmlns:a16="http://schemas.microsoft.com/office/drawing/2014/main" id="{51B2999A-87DD-43E3-9F78-C5AFD55A3B95}"/>
              </a:ext>
            </a:extLst>
          </p:cNvPr>
          <p:cNvSpPr/>
          <p:nvPr userDrawn="1"/>
        </p:nvSpPr>
        <p:spPr>
          <a:xfrm>
            <a:off x="-1" y="4884080"/>
            <a:ext cx="9144001" cy="286940"/>
          </a:xfrm>
          <a:prstGeom prst="rect">
            <a:avLst/>
          </a:prstGeom>
          <a:solidFill>
            <a:srgbClr val="092E6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Espace réservé du numéro de diapositive 5">
            <a:extLst>
              <a:ext uri="{FF2B5EF4-FFF2-40B4-BE49-F238E27FC236}">
                <a16:creationId xmlns:a16="http://schemas.microsoft.com/office/drawing/2014/main" id="{384D6691-A5B7-4F74-814C-73FB10F893EF}"/>
              </a:ext>
            </a:extLst>
          </p:cNvPr>
          <p:cNvSpPr txBox="1">
            <a:spLocks/>
          </p:cNvSpPr>
          <p:nvPr userDrawn="1"/>
        </p:nvSpPr>
        <p:spPr>
          <a:xfrm>
            <a:off x="0" y="4885248"/>
            <a:ext cx="8748713" cy="273844"/>
          </a:xfrm>
          <a:prstGeom prst="rect">
            <a:avLst/>
          </a:prstGeom>
        </p:spPr>
        <p:txBody>
          <a:bodyPr anchor="ctr"/>
          <a:lstStyle>
            <a:defPPr>
              <a:defRPr lang="fr-FR"/>
            </a:defPPr>
            <a:lvl1pPr marL="0" algn="l"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fr-FR" sz="1200" b="1" dirty="0"/>
              <a:t>L’AFPAC :</a:t>
            </a:r>
            <a:r>
              <a:rPr lang="fr-FR" sz="1200" b="1" dirty="0">
                <a:solidFill>
                  <a:srgbClr val="EA7621"/>
                </a:solidFill>
              </a:rPr>
              <a:t> Une réponse au défi CO</a:t>
            </a:r>
            <a:r>
              <a:rPr lang="fr-FR" sz="1200" b="1" baseline="-25000" dirty="0">
                <a:solidFill>
                  <a:srgbClr val="EA7621"/>
                </a:solidFill>
              </a:rPr>
              <a:t>2</a:t>
            </a:r>
            <a:r>
              <a:rPr lang="fr-FR" sz="1200" b="1" dirty="0">
                <a:solidFill>
                  <a:srgbClr val="EA7621"/>
                </a:solidFill>
              </a:rPr>
              <a:t> et à la transition énergétique </a:t>
            </a:r>
          </a:p>
        </p:txBody>
      </p:sp>
      <p:sp>
        <p:nvSpPr>
          <p:cNvPr id="13" name="Espace réservé du numéro de diapositive 5">
            <a:extLst>
              <a:ext uri="{FF2B5EF4-FFF2-40B4-BE49-F238E27FC236}">
                <a16:creationId xmlns:a16="http://schemas.microsoft.com/office/drawing/2014/main" id="{E4175FC3-CE45-4BD3-8A09-40AE8B97DE39}"/>
              </a:ext>
            </a:extLst>
          </p:cNvPr>
          <p:cNvSpPr>
            <a:spLocks noGrp="1"/>
          </p:cNvSpPr>
          <p:nvPr>
            <p:ph type="sldNum" sz="quarter" idx="4"/>
          </p:nvPr>
        </p:nvSpPr>
        <p:spPr>
          <a:xfrm>
            <a:off x="6725262" y="4848494"/>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bg1"/>
                </a:solidFill>
              </a:defRPr>
            </a:lvl1pPr>
          </a:lstStyle>
          <a:p>
            <a:pPr>
              <a:defRPr/>
            </a:pPr>
            <a:fld id="{AE6A7967-D078-472B-B058-1133A14FDA29}" type="slidenum">
              <a:rPr lang="fr-FR" altLang="fr-FR" smtClean="0"/>
              <a:pPr>
                <a:defRPr/>
              </a:pPr>
              <a:t>‹N°›</a:t>
            </a:fld>
            <a:endParaRPr lang="fr-FR" altLang="fr-FR" dirty="0"/>
          </a:p>
        </p:txBody>
      </p:sp>
      <p:sp>
        <p:nvSpPr>
          <p:cNvPr id="12" name="Titre 1">
            <a:extLst>
              <a:ext uri="{FF2B5EF4-FFF2-40B4-BE49-F238E27FC236}">
                <a16:creationId xmlns:a16="http://schemas.microsoft.com/office/drawing/2014/main" id="{F7B08A9B-1F31-482D-8EB1-F3261DD2EED2}"/>
              </a:ext>
            </a:extLst>
          </p:cNvPr>
          <p:cNvSpPr>
            <a:spLocks noGrp="1"/>
          </p:cNvSpPr>
          <p:nvPr>
            <p:ph type="title" hasCustomPrompt="1"/>
          </p:nvPr>
        </p:nvSpPr>
        <p:spPr>
          <a:xfrm>
            <a:off x="457200" y="10048"/>
            <a:ext cx="8229600" cy="857250"/>
          </a:xfrm>
          <a:prstGeom prst="rect">
            <a:avLst/>
          </a:prstGeom>
        </p:spPr>
        <p:txBody>
          <a:bodyPr>
            <a:normAutofit/>
          </a:bodyPr>
          <a:lstStyle>
            <a:lvl1pPr algn="l">
              <a:defRPr sz="2400" b="1">
                <a:solidFill>
                  <a:srgbClr val="FF6600"/>
                </a:solidFill>
              </a:defRPr>
            </a:lvl1pPr>
          </a:lstStyle>
          <a:p>
            <a:r>
              <a:rPr lang="fr-FR" i="1" dirty="0"/>
              <a:t>Les mardis de la PAC </a:t>
            </a:r>
            <a:r>
              <a:rPr lang="fr-FR" dirty="0"/>
              <a:t>« Attractivité des métiers de la PAC »</a:t>
            </a:r>
          </a:p>
        </p:txBody>
      </p:sp>
      <p:sp>
        <p:nvSpPr>
          <p:cNvPr id="15" name="ZoneTexte 14">
            <a:extLst>
              <a:ext uri="{FF2B5EF4-FFF2-40B4-BE49-F238E27FC236}">
                <a16:creationId xmlns:a16="http://schemas.microsoft.com/office/drawing/2014/main" id="{C527BBC7-BBDD-430C-BBA9-04374C0F5AA8}"/>
              </a:ext>
            </a:extLst>
          </p:cNvPr>
          <p:cNvSpPr txBox="1"/>
          <p:nvPr userDrawn="1"/>
        </p:nvSpPr>
        <p:spPr>
          <a:xfrm>
            <a:off x="5279923" y="4880925"/>
            <a:ext cx="3130593" cy="276999"/>
          </a:xfrm>
          <a:prstGeom prst="rect">
            <a:avLst/>
          </a:prstGeom>
          <a:noFill/>
        </p:spPr>
        <p:txBody>
          <a:bodyPr wrap="square" rtlCol="0">
            <a:spAutoFit/>
          </a:bodyPr>
          <a:lstStyle/>
          <a:p>
            <a:pPr algn="r"/>
            <a:r>
              <a:rPr lang="fr-FR" sz="1200" b="1" dirty="0">
                <a:solidFill>
                  <a:schemeClr val="bg1"/>
                </a:solidFill>
              </a:rPr>
              <a:t>Webinaire du 20 septembre 2022</a:t>
            </a:r>
          </a:p>
        </p:txBody>
      </p:sp>
    </p:spTree>
    <p:extLst>
      <p:ext uri="{BB962C8B-B14F-4D97-AF65-F5344CB8AC3E}">
        <p14:creationId xmlns:p14="http://schemas.microsoft.com/office/powerpoint/2010/main" val="22202320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et modifiez le titre</a:t>
            </a:r>
          </a:p>
        </p:txBody>
      </p:sp>
      <p:sp>
        <p:nvSpPr>
          <p:cNvPr id="1027" name="Espace réservé du texte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AE6A7967-D078-472B-B058-1133A14FDA29}"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3" r:id="rId3"/>
  </p:sldLayoutIdLst>
  <p:hf hd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9.png"/><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oleObject" Target="../embeddings/oleObject2.bin"/><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2" name="Rectangle 156">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58">
            <a:extLst>
              <a:ext uri="{FF2B5EF4-FFF2-40B4-BE49-F238E27FC236}">
                <a16:creationId xmlns:a16="http://schemas.microsoft.com/office/drawing/2014/main" id="{4C6B5652-C661-4C58-B937-F0F490F7FC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05756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0B936867-6407-43FB-9DE6-1B0879D0C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4" y="1065164"/>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ACD0B258-678B-4A8C-894F-848AF24A1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2" y="269106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C8D58395-74AF-401A-AF2F-76B6FCF71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727288"/>
            <a:ext cx="2925267"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7" name="Rectangle 166">
            <a:extLst>
              <a:ext uri="{FF2B5EF4-FFF2-40B4-BE49-F238E27FC236}">
                <a16:creationId xmlns:a16="http://schemas.microsoft.com/office/drawing/2014/main" id="{2F003F3F-F118-41D2-AA3F-74DB0D197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71" y="1057559"/>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ZoneTexte 3"/>
          <p:cNvSpPr txBox="1"/>
          <p:nvPr/>
        </p:nvSpPr>
        <p:spPr>
          <a:xfrm>
            <a:off x="159657" y="1961458"/>
            <a:ext cx="2692400" cy="26035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chor="b">
            <a:noAutofit/>
          </a:bodyPr>
          <a:lstStyle/>
          <a:p>
            <a:pPr algn="r" defTabSz="914400" eaLnBrk="1" hangingPunct="1">
              <a:lnSpc>
                <a:spcPct val="90000"/>
              </a:lnSpc>
              <a:spcAft>
                <a:spcPts val="600"/>
              </a:spcAft>
              <a:defRPr sz="7600">
                <a:solidFill>
                  <a:srgbClr val="FFFFFF"/>
                </a:solidFill>
                <a:latin typeface="Arial"/>
                <a:ea typeface="Arial"/>
                <a:cs typeface="Arial"/>
                <a:sym typeface="Arial"/>
              </a:defRPr>
            </a:pPr>
            <a:r>
              <a:rPr lang="en-US" sz="2800" b="1" dirty="0" err="1">
                <a:solidFill>
                  <a:srgbClr val="FFFFFF"/>
                </a:solidFill>
                <a:latin typeface="+mj-lt"/>
                <a:ea typeface="+mj-ea"/>
                <a:cs typeface="+mj-cs"/>
              </a:rPr>
              <a:t>Webinaire</a:t>
            </a:r>
            <a:endParaRPr lang="en-US" sz="2800" b="1" dirty="0">
              <a:solidFill>
                <a:srgbClr val="FFFFFF"/>
              </a:solidFill>
              <a:latin typeface="+mj-lt"/>
              <a:ea typeface="+mj-ea"/>
              <a:cs typeface="+mj-cs"/>
            </a:endParaRPr>
          </a:p>
          <a:p>
            <a:pPr algn="r" defTabSz="914400" eaLnBrk="1" hangingPunct="1">
              <a:lnSpc>
                <a:spcPct val="90000"/>
              </a:lnSpc>
              <a:spcAft>
                <a:spcPts val="600"/>
              </a:spcAft>
              <a:defRPr sz="7600">
                <a:solidFill>
                  <a:srgbClr val="FFFFFF"/>
                </a:solidFill>
                <a:latin typeface="Arial"/>
                <a:ea typeface="Arial"/>
                <a:cs typeface="Arial"/>
                <a:sym typeface="Arial"/>
              </a:defRPr>
            </a:pPr>
            <a:endParaRPr lang="en-US" sz="2800" b="1" dirty="0">
              <a:solidFill>
                <a:srgbClr val="FFFFFF"/>
              </a:solidFill>
              <a:latin typeface="+mj-lt"/>
              <a:ea typeface="+mj-ea"/>
              <a:cs typeface="+mj-cs"/>
            </a:endParaRPr>
          </a:p>
          <a:p>
            <a:pPr algn="r" defTabSz="914400" eaLnBrk="1" hangingPunct="1">
              <a:lnSpc>
                <a:spcPct val="90000"/>
              </a:lnSpc>
              <a:spcAft>
                <a:spcPts val="600"/>
              </a:spcAft>
              <a:defRPr sz="7600">
                <a:solidFill>
                  <a:srgbClr val="FFFFFF"/>
                </a:solidFill>
                <a:latin typeface="Arial"/>
                <a:ea typeface="Arial"/>
                <a:cs typeface="Arial"/>
                <a:sym typeface="Arial"/>
              </a:defRPr>
            </a:pPr>
            <a:r>
              <a:rPr lang="fr-FR" sz="2800" b="1" dirty="0">
                <a:solidFill>
                  <a:srgbClr val="FFFFFF"/>
                </a:solidFill>
                <a:latin typeface="+mj-lt"/>
                <a:ea typeface="+mj-ea"/>
                <a:cs typeface="+mj-cs"/>
              </a:rPr>
              <a:t>Les solutions PAC disponibles en résidentiel collectif et leurs positionnements RE2020</a:t>
            </a:r>
            <a:endParaRPr lang="en-US" sz="2800" b="1" dirty="0">
              <a:solidFill>
                <a:srgbClr val="FFFFFF"/>
              </a:solidFill>
              <a:latin typeface="+mj-lt"/>
              <a:ea typeface="+mj-ea"/>
              <a:cs typeface="+mj-cs"/>
            </a:endParaRPr>
          </a:p>
        </p:txBody>
      </p:sp>
      <p:sp>
        <p:nvSpPr>
          <p:cNvPr id="121" name="ZoneTexte 3"/>
          <p:cNvSpPr txBox="1"/>
          <p:nvPr/>
        </p:nvSpPr>
        <p:spPr>
          <a:xfrm>
            <a:off x="3235123" y="3554933"/>
            <a:ext cx="2515104" cy="56448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chor="ctr">
            <a:normAutofit/>
          </a:bodyPr>
          <a:lstStyle/>
          <a:p>
            <a:pPr algn="ctr" defTabSz="914400" eaLnBrk="1" hangingPunct="1">
              <a:lnSpc>
                <a:spcPct val="90000"/>
              </a:lnSpc>
              <a:spcBef>
                <a:spcPts val="825"/>
              </a:spcBef>
              <a:defRPr sz="4000">
                <a:solidFill>
                  <a:srgbClr val="FF942E"/>
                </a:solidFill>
                <a:latin typeface="Arial"/>
                <a:ea typeface="Arial"/>
                <a:cs typeface="Arial"/>
                <a:sym typeface="Arial"/>
              </a:defRPr>
            </a:pPr>
            <a:r>
              <a:rPr lang="en-US" sz="1900" b="1" dirty="0">
                <a:latin typeface="+mn-lt"/>
              </a:rPr>
              <a:t>20 </a:t>
            </a:r>
            <a:r>
              <a:rPr lang="en-US" sz="1900" b="1" dirty="0" err="1">
                <a:latin typeface="+mn-lt"/>
              </a:rPr>
              <a:t>septembre</a:t>
            </a:r>
            <a:r>
              <a:rPr lang="en-US" sz="1900" b="1" dirty="0">
                <a:latin typeface="+mn-lt"/>
              </a:rPr>
              <a:t> 2022</a:t>
            </a:r>
            <a:endParaRPr lang="en-US" sz="1900" dirty="0">
              <a:latin typeface="+mn-lt"/>
            </a:endParaRPr>
          </a:p>
          <a:p>
            <a:pPr indent="-228600" defTabSz="914400" eaLnBrk="1" hangingPunct="1">
              <a:lnSpc>
                <a:spcPct val="90000"/>
              </a:lnSpc>
              <a:buFont typeface="Arial" panose="020B0604020202020204" pitchFamily="34" charset="0"/>
              <a:buChar char="•"/>
              <a:defRPr>
                <a:solidFill>
                  <a:srgbClr val="FFFFFF"/>
                </a:solidFill>
                <a:latin typeface="Arial"/>
                <a:ea typeface="Arial"/>
                <a:cs typeface="Arial"/>
                <a:sym typeface="Arial"/>
              </a:defRPr>
            </a:pPr>
            <a:endParaRPr lang="en-US" sz="1500" dirty="0">
              <a:latin typeface="+mn-lt"/>
            </a:endParaRPr>
          </a:p>
        </p:txBody>
      </p:sp>
      <p:pic>
        <p:nvPicPr>
          <p:cNvPr id="9" name="Image 8" descr="coeur-seul.ai">
            <a:extLst>
              <a:ext uri="{FF2B5EF4-FFF2-40B4-BE49-F238E27FC236}">
                <a16:creationId xmlns:a16="http://schemas.microsoft.com/office/drawing/2014/main" id="{BD84658B-EBF1-4004-9833-55F1A1F8940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45286" y="2692397"/>
            <a:ext cx="1928905" cy="1796426"/>
          </a:xfrm>
          <a:prstGeom prst="rect">
            <a:avLst/>
          </a:prstGeom>
        </p:spPr>
      </p:pic>
      <p:sp>
        <p:nvSpPr>
          <p:cNvPr id="3" name="Espace réservé du numéro de diapositive 2">
            <a:extLst>
              <a:ext uri="{FF2B5EF4-FFF2-40B4-BE49-F238E27FC236}">
                <a16:creationId xmlns:a16="http://schemas.microsoft.com/office/drawing/2014/main" id="{49FD6B39-FB33-4545-8775-D79FFB3C8F79}"/>
              </a:ext>
            </a:extLst>
          </p:cNvPr>
          <p:cNvSpPr>
            <a:spLocks noGrp="1"/>
          </p:cNvSpPr>
          <p:nvPr>
            <p:ph type="sldNum" sz="quarter" idx="2"/>
          </p:nvPr>
        </p:nvSpPr>
        <p:spPr>
          <a:xfrm>
            <a:off x="8778240" y="4841748"/>
            <a:ext cx="336042" cy="273843"/>
          </a:xfrm>
        </p:spPr>
        <p:txBody>
          <a:bodyPr vert="horz" lIns="91440" tIns="45720" rIns="91440" bIns="45720" rtlCol="0" anchor="ctr">
            <a:normAutofit/>
          </a:bodyPr>
          <a:lstStyle/>
          <a:p>
            <a:pPr defTabSz="914400">
              <a:spcAft>
                <a:spcPts val="600"/>
              </a:spcAft>
            </a:pPr>
            <a:fld id="{86CB4B4D-7CA3-9044-876B-883B54F8677D}" type="slidenum">
              <a:rPr lang="en-US" sz="800" smtClean="0">
                <a:solidFill>
                  <a:schemeClr val="tx1">
                    <a:lumMod val="50000"/>
                    <a:lumOff val="50000"/>
                  </a:schemeClr>
                </a:solidFill>
                <a:latin typeface="+mn-lt"/>
                <a:ea typeface="+mn-ea"/>
                <a:cs typeface="+mn-cs"/>
              </a:rPr>
              <a:pPr defTabSz="914400">
                <a:spcAft>
                  <a:spcPts val="600"/>
                </a:spcAft>
              </a:pPr>
              <a:t>0</a:t>
            </a:fld>
            <a:endParaRPr lang="en-US" sz="800">
              <a:solidFill>
                <a:schemeClr val="tx1">
                  <a:lumMod val="50000"/>
                  <a:lumOff val="50000"/>
                </a:schemeClr>
              </a:solidFill>
              <a:latin typeface="+mn-lt"/>
              <a:ea typeface="+mn-ea"/>
              <a:cs typeface="+mn-cs"/>
            </a:endParaRPr>
          </a:p>
        </p:txBody>
      </p:sp>
      <p:pic>
        <p:nvPicPr>
          <p:cNvPr id="7" name="Image 6">
            <a:extLst>
              <a:ext uri="{FF2B5EF4-FFF2-40B4-BE49-F238E27FC236}">
                <a16:creationId xmlns:a16="http://schemas.microsoft.com/office/drawing/2014/main" id="{C99A9E24-35A3-49D1-A10B-57020229C6DF}"/>
              </a:ext>
            </a:extLst>
          </p:cNvPr>
          <p:cNvPicPr>
            <a:picLocks noChangeAspect="1"/>
          </p:cNvPicPr>
          <p:nvPr/>
        </p:nvPicPr>
        <p:blipFill>
          <a:blip r:embed="rId3"/>
          <a:stretch>
            <a:fillRect/>
          </a:stretch>
        </p:blipFill>
        <p:spPr>
          <a:xfrm>
            <a:off x="5654675" y="654677"/>
            <a:ext cx="3219450" cy="1266825"/>
          </a:xfrm>
          <a:prstGeom prst="rect">
            <a:avLst/>
          </a:prstGeom>
        </p:spPr>
      </p:pic>
      <p:pic>
        <p:nvPicPr>
          <p:cNvPr id="4" name="Image 3" descr="Une image contenant texte, portable&#10;&#10;Description générée automatiquement">
            <a:extLst>
              <a:ext uri="{FF2B5EF4-FFF2-40B4-BE49-F238E27FC236}">
                <a16:creationId xmlns:a16="http://schemas.microsoft.com/office/drawing/2014/main" id="{3C7D7B52-30D8-452B-A05F-966D8581E596}"/>
              </a:ext>
            </a:extLst>
          </p:cNvPr>
          <p:cNvPicPr>
            <a:picLocks noChangeAspect="1"/>
          </p:cNvPicPr>
          <p:nvPr/>
        </p:nvPicPr>
        <p:blipFill>
          <a:blip r:embed="rId4"/>
          <a:stretch>
            <a:fillRect/>
          </a:stretch>
        </p:blipFill>
        <p:spPr>
          <a:xfrm>
            <a:off x="3197275" y="2176141"/>
            <a:ext cx="2590800" cy="13563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DBC2B0D8-53C6-4E47-9B25-49019631A815}"/>
              </a:ext>
            </a:extLst>
          </p:cNvPr>
          <p:cNvSpPr>
            <a:spLocks noGrp="1"/>
          </p:cNvSpPr>
          <p:nvPr>
            <p:ph type="title" hasCustomPrompt="1"/>
          </p:nvPr>
        </p:nvSpPr>
        <p:spPr>
          <a:xfrm>
            <a:off x="457200" y="9525"/>
            <a:ext cx="8229600" cy="857250"/>
          </a:xfrm>
        </p:spPr>
        <p:txBody>
          <a:bodyPr>
            <a:normAutofit/>
          </a:bodyPr>
          <a:lstStyle>
            <a:lvl1pPr algn="l">
              <a:defRPr sz="2400" b="1">
                <a:solidFill>
                  <a:srgbClr val="FF6600"/>
                </a:solidFill>
              </a:defRPr>
            </a:lvl1pPr>
          </a:lstStyle>
          <a:p>
            <a:pPr lvl="0">
              <a:lnSpc>
                <a:spcPct val="107000"/>
              </a:lnSpc>
              <a:spcAft>
                <a:spcPts val="800"/>
              </a:spcAft>
              <a:buSzPts val="1000"/>
              <a:tabLst>
                <a:tab pos="457200" algn="l"/>
              </a:tabLst>
            </a:pPr>
            <a:r>
              <a:rPr lang="fr-FR" sz="2400" dirty="0">
                <a:solidFill>
                  <a:srgbClr val="FF9933"/>
                </a:solidFill>
                <a:effectLst/>
                <a:latin typeface="+mj-lt"/>
                <a:ea typeface="Times New Roman" panose="02020603050405020304" pitchFamily="18" charset="0"/>
                <a:cs typeface="Times New Roman" panose="02020603050405020304" pitchFamily="18" charset="0"/>
              </a:rPr>
              <a:t>Les solutions centralisées : ECS</a:t>
            </a:r>
            <a:endParaRPr lang="fr-FR" sz="2400" dirty="0">
              <a:solidFill>
                <a:srgbClr val="FF9933"/>
              </a:solidFill>
              <a:effectLst/>
              <a:latin typeface="+mj-lt"/>
              <a:ea typeface="Calibri" panose="020F0502020204030204" pitchFamily="34"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D9FF2759-9398-4C99-8C69-B0FB2179E870}"/>
              </a:ext>
            </a:extLst>
          </p:cNvPr>
          <p:cNvSpPr>
            <a:spLocks noGrp="1"/>
          </p:cNvSpPr>
          <p:nvPr>
            <p:ph type="sldNum" sz="quarter" idx="4"/>
          </p:nvPr>
        </p:nvSpPr>
        <p:spPr/>
        <p:txBody>
          <a:bodyPr/>
          <a:lstStyle/>
          <a:p>
            <a:pPr>
              <a:defRPr/>
            </a:pPr>
            <a:fld id="{AE6A7967-D078-472B-B058-1133A14FDA29}" type="slidenum">
              <a:rPr lang="fr-FR" altLang="fr-FR" smtClean="0"/>
              <a:pPr>
                <a:defRPr/>
              </a:pPr>
              <a:t>9</a:t>
            </a:fld>
            <a:endParaRPr lang="fr-FR" altLang="fr-FR" dirty="0"/>
          </a:p>
        </p:txBody>
      </p:sp>
      <p:grpSp>
        <p:nvGrpSpPr>
          <p:cNvPr id="6" name="Groupe 5">
            <a:extLst>
              <a:ext uri="{FF2B5EF4-FFF2-40B4-BE49-F238E27FC236}">
                <a16:creationId xmlns:a16="http://schemas.microsoft.com/office/drawing/2014/main" id="{D7EE828A-6267-5470-99E2-A8B1248D1A8B}"/>
              </a:ext>
            </a:extLst>
          </p:cNvPr>
          <p:cNvGrpSpPr/>
          <p:nvPr/>
        </p:nvGrpSpPr>
        <p:grpSpPr>
          <a:xfrm>
            <a:off x="6896352" y="125338"/>
            <a:ext cx="2107511" cy="164839"/>
            <a:chOff x="4527370" y="2863"/>
            <a:chExt cx="2107511" cy="164839"/>
          </a:xfrm>
        </p:grpSpPr>
        <p:sp>
          <p:nvSpPr>
            <p:cNvPr id="17" name="Rectangle : coins arrondis 16">
              <a:extLst>
                <a:ext uri="{FF2B5EF4-FFF2-40B4-BE49-F238E27FC236}">
                  <a16:creationId xmlns:a16="http://schemas.microsoft.com/office/drawing/2014/main" id="{90988FE5-B4F4-102D-4D25-C8C6965D9899}"/>
                </a:ext>
              </a:extLst>
            </p:cNvPr>
            <p:cNvSpPr/>
            <p:nvPr/>
          </p:nvSpPr>
          <p:spPr>
            <a:xfrm>
              <a:off x="4527370" y="2863"/>
              <a:ext cx="2107511" cy="164839"/>
            </a:xfrm>
            <a:prstGeom prst="roundRect">
              <a:avLst>
                <a:gd name="adj" fmla="val 10000"/>
              </a:avLst>
            </a:prstGeom>
            <a:solidFill>
              <a:srgbClr val="008FFA"/>
            </a:solidFill>
            <a:ln>
              <a:solidFill>
                <a:srgbClr val="FF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ectangle : coins arrondis 4">
              <a:extLst>
                <a:ext uri="{FF2B5EF4-FFF2-40B4-BE49-F238E27FC236}">
                  <a16:creationId xmlns:a16="http://schemas.microsoft.com/office/drawing/2014/main" id="{D536A421-7060-6843-385A-9BD6F60F4B94}"/>
                </a:ext>
              </a:extLst>
            </p:cNvPr>
            <p:cNvSpPr txBox="1"/>
            <p:nvPr/>
          </p:nvSpPr>
          <p:spPr>
            <a:xfrm>
              <a:off x="4532198" y="7691"/>
              <a:ext cx="2097855" cy="155183"/>
            </a:xfrm>
            <a:prstGeom prst="rect">
              <a:avLst/>
            </a:prstGeom>
            <a:ln>
              <a:solidFill>
                <a:srgbClr val="FF0000"/>
              </a:solidFill>
            </a:ln>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Air/eau</a:t>
              </a:r>
            </a:p>
          </p:txBody>
        </p:sp>
      </p:grpSp>
      <p:grpSp>
        <p:nvGrpSpPr>
          <p:cNvPr id="7" name="Groupe 6">
            <a:extLst>
              <a:ext uri="{FF2B5EF4-FFF2-40B4-BE49-F238E27FC236}">
                <a16:creationId xmlns:a16="http://schemas.microsoft.com/office/drawing/2014/main" id="{3B77317E-BCAF-D692-3A3F-1336AF0E44DF}"/>
              </a:ext>
            </a:extLst>
          </p:cNvPr>
          <p:cNvGrpSpPr/>
          <p:nvPr/>
        </p:nvGrpSpPr>
        <p:grpSpPr>
          <a:xfrm>
            <a:off x="6903389" y="350774"/>
            <a:ext cx="2107511" cy="164839"/>
            <a:chOff x="4534407" y="228299"/>
            <a:chExt cx="2107511" cy="164839"/>
          </a:xfrm>
        </p:grpSpPr>
        <p:sp>
          <p:nvSpPr>
            <p:cNvPr id="15" name="Rectangle : coins arrondis 14">
              <a:extLst>
                <a:ext uri="{FF2B5EF4-FFF2-40B4-BE49-F238E27FC236}">
                  <a16:creationId xmlns:a16="http://schemas.microsoft.com/office/drawing/2014/main" id="{86021235-9BB3-0E0E-72F7-0A4A36C7B020}"/>
                </a:ext>
              </a:extLst>
            </p:cNvPr>
            <p:cNvSpPr/>
            <p:nvPr/>
          </p:nvSpPr>
          <p:spPr>
            <a:xfrm flipH="1">
              <a:off x="4534407" y="228299"/>
              <a:ext cx="2107511" cy="164839"/>
            </a:xfrm>
            <a:prstGeom prst="roundRect">
              <a:avLst>
                <a:gd name="adj" fmla="val 10000"/>
              </a:avLst>
            </a:prstGeom>
            <a:solidFill>
              <a:srgbClr val="008FF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ectangle : coins arrondis 6">
              <a:extLst>
                <a:ext uri="{FF2B5EF4-FFF2-40B4-BE49-F238E27FC236}">
                  <a16:creationId xmlns:a16="http://schemas.microsoft.com/office/drawing/2014/main" id="{DD5D07A6-F34B-B9D1-865F-3B3552202631}"/>
                </a:ext>
              </a:extLst>
            </p:cNvPr>
            <p:cNvSpPr txBox="1"/>
            <p:nvPr/>
          </p:nvSpPr>
          <p:spPr>
            <a:xfrm>
              <a:off x="4539235" y="233127"/>
              <a:ext cx="2097855" cy="1551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Eaux grises/eau</a:t>
              </a:r>
            </a:p>
          </p:txBody>
        </p:sp>
      </p:grpSp>
      <p:grpSp>
        <p:nvGrpSpPr>
          <p:cNvPr id="9" name="Groupe 8">
            <a:extLst>
              <a:ext uri="{FF2B5EF4-FFF2-40B4-BE49-F238E27FC236}">
                <a16:creationId xmlns:a16="http://schemas.microsoft.com/office/drawing/2014/main" id="{A1371C3D-AE9E-8F84-D846-0CE9A47AD5C7}"/>
              </a:ext>
            </a:extLst>
          </p:cNvPr>
          <p:cNvGrpSpPr/>
          <p:nvPr/>
        </p:nvGrpSpPr>
        <p:grpSpPr>
          <a:xfrm>
            <a:off x="6903389" y="576209"/>
            <a:ext cx="2107511" cy="164839"/>
            <a:chOff x="4534407" y="453734"/>
            <a:chExt cx="2107511" cy="164839"/>
          </a:xfrm>
        </p:grpSpPr>
        <p:sp>
          <p:nvSpPr>
            <p:cNvPr id="13" name="Rectangle : coins arrondis 12">
              <a:extLst>
                <a:ext uri="{FF2B5EF4-FFF2-40B4-BE49-F238E27FC236}">
                  <a16:creationId xmlns:a16="http://schemas.microsoft.com/office/drawing/2014/main" id="{F449D802-A262-1094-EB66-BF82AA6E3399}"/>
                </a:ext>
              </a:extLst>
            </p:cNvPr>
            <p:cNvSpPr/>
            <p:nvPr/>
          </p:nvSpPr>
          <p:spPr>
            <a:xfrm>
              <a:off x="4534407" y="453734"/>
              <a:ext cx="2107511" cy="164839"/>
            </a:xfrm>
            <a:prstGeom prst="roundRect">
              <a:avLst>
                <a:gd name="adj" fmla="val 10000"/>
              </a:avLst>
            </a:prstGeom>
            <a:solidFill>
              <a:srgbClr val="008FF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ectangle : coins arrondis 8">
              <a:extLst>
                <a:ext uri="{FF2B5EF4-FFF2-40B4-BE49-F238E27FC236}">
                  <a16:creationId xmlns:a16="http://schemas.microsoft.com/office/drawing/2014/main" id="{D19B90A1-94D4-21C3-B729-26B06BA7442F}"/>
                </a:ext>
              </a:extLst>
            </p:cNvPr>
            <p:cNvSpPr txBox="1"/>
            <p:nvPr/>
          </p:nvSpPr>
          <p:spPr>
            <a:xfrm>
              <a:off x="4539235" y="458562"/>
              <a:ext cx="2097855" cy="1551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sur capteur solaire atmosphérique</a:t>
              </a:r>
            </a:p>
          </p:txBody>
        </p:sp>
      </p:grpSp>
      <p:grpSp>
        <p:nvGrpSpPr>
          <p:cNvPr id="10" name="Groupe 9">
            <a:extLst>
              <a:ext uri="{FF2B5EF4-FFF2-40B4-BE49-F238E27FC236}">
                <a16:creationId xmlns:a16="http://schemas.microsoft.com/office/drawing/2014/main" id="{E2A20B8A-4AE7-7F44-9434-F8E0355B463C}"/>
              </a:ext>
            </a:extLst>
          </p:cNvPr>
          <p:cNvGrpSpPr/>
          <p:nvPr/>
        </p:nvGrpSpPr>
        <p:grpSpPr>
          <a:xfrm>
            <a:off x="6903389" y="801645"/>
            <a:ext cx="2107511" cy="164839"/>
            <a:chOff x="4534407" y="679170"/>
            <a:chExt cx="2107511" cy="164839"/>
          </a:xfrm>
        </p:grpSpPr>
        <p:sp>
          <p:nvSpPr>
            <p:cNvPr id="11" name="Rectangle : coins arrondis 10">
              <a:extLst>
                <a:ext uri="{FF2B5EF4-FFF2-40B4-BE49-F238E27FC236}">
                  <a16:creationId xmlns:a16="http://schemas.microsoft.com/office/drawing/2014/main" id="{806CD179-9564-62CF-E6CE-514A43D6723E}"/>
                </a:ext>
              </a:extLst>
            </p:cNvPr>
            <p:cNvSpPr/>
            <p:nvPr/>
          </p:nvSpPr>
          <p:spPr>
            <a:xfrm>
              <a:off x="4534407" y="679170"/>
              <a:ext cx="2107511" cy="164839"/>
            </a:xfrm>
            <a:prstGeom prst="roundRect">
              <a:avLst>
                <a:gd name="adj" fmla="val 10000"/>
              </a:avLst>
            </a:prstGeom>
            <a:solidFill>
              <a:srgbClr val="008FF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ectangle : coins arrondis 10">
              <a:extLst>
                <a:ext uri="{FF2B5EF4-FFF2-40B4-BE49-F238E27FC236}">
                  <a16:creationId xmlns:a16="http://schemas.microsoft.com/office/drawing/2014/main" id="{CF186DD5-7CEA-8075-2769-E0E32D04BA5B}"/>
                </a:ext>
              </a:extLst>
            </p:cNvPr>
            <p:cNvSpPr txBox="1"/>
            <p:nvPr/>
          </p:nvSpPr>
          <p:spPr>
            <a:xfrm>
              <a:off x="4539235" y="683998"/>
              <a:ext cx="2097855" cy="1551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hybride</a:t>
              </a:r>
            </a:p>
          </p:txBody>
        </p:sp>
      </p:grpSp>
      <p:sp>
        <p:nvSpPr>
          <p:cNvPr id="21" name="ZoneTexte 20">
            <a:extLst>
              <a:ext uri="{FF2B5EF4-FFF2-40B4-BE49-F238E27FC236}">
                <a16:creationId xmlns:a16="http://schemas.microsoft.com/office/drawing/2014/main" id="{C2CA2859-2908-E379-337D-88475A60A73C}"/>
              </a:ext>
            </a:extLst>
          </p:cNvPr>
          <p:cNvSpPr txBox="1"/>
          <p:nvPr/>
        </p:nvSpPr>
        <p:spPr>
          <a:xfrm>
            <a:off x="3281082" y="1390348"/>
            <a:ext cx="5629715" cy="2739211"/>
          </a:xfrm>
          <a:prstGeom prst="rect">
            <a:avLst/>
          </a:prstGeom>
          <a:noFill/>
        </p:spPr>
        <p:txBody>
          <a:bodyPr wrap="square">
            <a:spAutoFit/>
          </a:bodyPr>
          <a:lstStyle/>
          <a:p>
            <a:pPr algn="just">
              <a:spcAft>
                <a:spcPts val="400"/>
              </a:spcAft>
            </a:pPr>
            <a:r>
              <a:rPr lang="fr-FR" sz="1200" dirty="0">
                <a:effectLst/>
                <a:latin typeface="Arial" panose="020B0604020202020204" pitchFamily="34" charset="0"/>
                <a:ea typeface="Calibri" panose="020F0502020204030204" pitchFamily="34" charset="0"/>
              </a:rPr>
              <a:t>Une PAC capte des calories sur l’air extérieur et produit de l’eau chaude. On parle parfois de chauffe-eau thermodynamique collectif ou CET collectif. </a:t>
            </a:r>
          </a:p>
          <a:p>
            <a:pPr algn="just">
              <a:spcBef>
                <a:spcPts val="600"/>
              </a:spcBef>
              <a:spcAft>
                <a:spcPts val="400"/>
              </a:spcAft>
            </a:pPr>
            <a:r>
              <a:rPr lang="fr-FR" sz="1200" dirty="0">
                <a:latin typeface="Arial" panose="020B0604020202020204" pitchFamily="34" charset="0"/>
                <a:ea typeface="Calibri" panose="020F0502020204030204" pitchFamily="34" charset="0"/>
              </a:rPr>
              <a:t>Différents types de montage et solutions existent :</a:t>
            </a:r>
          </a:p>
          <a:p>
            <a:pPr algn="just">
              <a:spcAft>
                <a:spcPts val="400"/>
              </a:spcAft>
            </a:pPr>
            <a:r>
              <a:rPr lang="fr-FR" sz="1200" dirty="0">
                <a:latin typeface="Arial" panose="020B0604020202020204" pitchFamily="34" charset="0"/>
                <a:ea typeface="Calibri" panose="020F0502020204030204" pitchFamily="34" charset="0"/>
              </a:rPr>
              <a:t>	- Ballon échangeur / échangeur externe / Stockage sur primaire</a:t>
            </a:r>
          </a:p>
          <a:p>
            <a:pPr algn="just">
              <a:spcAft>
                <a:spcPts val="400"/>
              </a:spcAft>
            </a:pPr>
            <a:r>
              <a:rPr lang="fr-FR" sz="1200" dirty="0">
                <a:latin typeface="Arial" panose="020B0604020202020204" pitchFamily="34" charset="0"/>
                <a:ea typeface="Calibri" panose="020F0502020204030204" pitchFamily="34" charset="0"/>
              </a:rPr>
              <a:t>	- Le type de fluides frigorigène (R774 R290 R410a R407c)</a:t>
            </a:r>
          </a:p>
          <a:p>
            <a:pPr algn="just">
              <a:spcAft>
                <a:spcPts val="400"/>
              </a:spcAft>
            </a:pPr>
            <a:r>
              <a:rPr lang="fr-FR" sz="1200" dirty="0">
                <a:latin typeface="Arial" panose="020B0604020202020204" pitchFamily="34" charset="0"/>
                <a:ea typeface="Calibri" panose="020F0502020204030204" pitchFamily="34" charset="0"/>
              </a:rPr>
              <a:t>	- PAC intérieure gainable / PAC extérieure</a:t>
            </a:r>
          </a:p>
          <a:p>
            <a:pPr algn="just">
              <a:spcAft>
                <a:spcPts val="400"/>
              </a:spcAft>
            </a:pPr>
            <a:r>
              <a:rPr lang="fr-FR" sz="1200" dirty="0">
                <a:latin typeface="Arial" panose="020B0604020202020204" pitchFamily="34" charset="0"/>
                <a:ea typeface="Calibri" panose="020F0502020204030204" pitchFamily="34" charset="0"/>
              </a:rPr>
              <a:t>	- Température de production : 55°C à 70°C (voir 80°C pour les PAC CO2)</a:t>
            </a:r>
          </a:p>
          <a:p>
            <a:pPr algn="just">
              <a:spcAft>
                <a:spcPts val="400"/>
              </a:spcAft>
            </a:pPr>
            <a:r>
              <a:rPr lang="fr-FR" sz="1200" dirty="0">
                <a:latin typeface="Arial" panose="020B0604020202020204" pitchFamily="34" charset="0"/>
                <a:ea typeface="Calibri" panose="020F0502020204030204" pitchFamily="34" charset="0"/>
              </a:rPr>
              <a:t>	- Sans ou avec appoint (si T production &gt; 60°C)</a:t>
            </a:r>
          </a:p>
          <a:p>
            <a:pPr algn="just">
              <a:spcBef>
                <a:spcPts val="600"/>
              </a:spcBef>
              <a:spcAft>
                <a:spcPts val="400"/>
              </a:spcAft>
            </a:pPr>
            <a:r>
              <a:rPr lang="fr-FR" sz="1200" dirty="0">
                <a:latin typeface="Arial" panose="020B0604020202020204" pitchFamily="34" charset="0"/>
                <a:ea typeface="Calibri" panose="020F0502020204030204" pitchFamily="34" charset="0"/>
              </a:rPr>
              <a:t>Spécificité de la solution :</a:t>
            </a:r>
          </a:p>
          <a:p>
            <a:pPr marL="447675" indent="-179388" algn="just">
              <a:spcAft>
                <a:spcPts val="400"/>
              </a:spcAft>
              <a:buFont typeface="Wingdings" panose="05000000000000000000" pitchFamily="2" charset="2"/>
              <a:buChar char="§"/>
            </a:pPr>
            <a:r>
              <a:rPr lang="fr-FR" sz="1200" dirty="0">
                <a:latin typeface="Arial" panose="020B0604020202020204" pitchFamily="34" charset="0"/>
                <a:ea typeface="Calibri" panose="020F0502020204030204" pitchFamily="34" charset="0"/>
              </a:rPr>
              <a:t>Baisse des capacités et performances lorsque les T </a:t>
            </a:r>
            <a:r>
              <a:rPr lang="fr-FR" sz="1200" dirty="0" err="1">
                <a:latin typeface="Arial" panose="020B0604020202020204" pitchFamily="34" charset="0"/>
                <a:ea typeface="Calibri" panose="020F0502020204030204" pitchFamily="34" charset="0"/>
              </a:rPr>
              <a:t>ext</a:t>
            </a:r>
            <a:r>
              <a:rPr lang="fr-FR" sz="1200" dirty="0">
                <a:latin typeface="Arial" panose="020B0604020202020204" pitchFamily="34" charset="0"/>
                <a:ea typeface="Calibri" panose="020F0502020204030204" pitchFamily="34" charset="0"/>
              </a:rPr>
              <a:t> diminuent</a:t>
            </a:r>
          </a:p>
          <a:p>
            <a:pPr algn="just">
              <a:spcAft>
                <a:spcPts val="400"/>
              </a:spcAft>
            </a:pPr>
            <a:endParaRPr lang="fr-FR" sz="1200" dirty="0">
              <a:latin typeface="Arial" panose="020B0604020202020204" pitchFamily="34" charset="0"/>
              <a:ea typeface="Calibri" panose="020F0502020204030204" pitchFamily="34" charset="0"/>
            </a:endParaRPr>
          </a:p>
        </p:txBody>
      </p:sp>
      <p:pic>
        <p:nvPicPr>
          <p:cNvPr id="24" name="Image 23">
            <a:extLst>
              <a:ext uri="{FF2B5EF4-FFF2-40B4-BE49-F238E27FC236}">
                <a16:creationId xmlns:a16="http://schemas.microsoft.com/office/drawing/2014/main" id="{7CB872AD-7A1A-4C80-9403-9A7E20928592}"/>
              </a:ext>
            </a:extLst>
          </p:cNvPr>
          <p:cNvPicPr>
            <a:picLocks noChangeAspect="1"/>
          </p:cNvPicPr>
          <p:nvPr/>
        </p:nvPicPr>
        <p:blipFill rotWithShape="1">
          <a:blip r:embed="rId2">
            <a:extLst>
              <a:ext uri="{28A0092B-C50C-407E-A947-70E740481C1C}">
                <a14:useLocalDpi xmlns:a14="http://schemas.microsoft.com/office/drawing/2010/main" val="0"/>
              </a:ext>
            </a:extLst>
          </a:blip>
          <a:srcRect l="5534"/>
          <a:stretch/>
        </p:blipFill>
        <p:spPr bwMode="auto">
          <a:xfrm>
            <a:off x="233203" y="1051288"/>
            <a:ext cx="3138206" cy="3040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4216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DBC2B0D8-53C6-4E47-9B25-49019631A815}"/>
              </a:ext>
            </a:extLst>
          </p:cNvPr>
          <p:cNvSpPr>
            <a:spLocks noGrp="1"/>
          </p:cNvSpPr>
          <p:nvPr>
            <p:ph type="title" hasCustomPrompt="1"/>
          </p:nvPr>
        </p:nvSpPr>
        <p:spPr>
          <a:xfrm>
            <a:off x="457200" y="9525"/>
            <a:ext cx="8229600" cy="857250"/>
          </a:xfrm>
        </p:spPr>
        <p:txBody>
          <a:bodyPr>
            <a:normAutofit/>
          </a:bodyPr>
          <a:lstStyle>
            <a:lvl1pPr algn="l">
              <a:defRPr sz="2400" b="1">
                <a:solidFill>
                  <a:srgbClr val="FF6600"/>
                </a:solidFill>
              </a:defRPr>
            </a:lvl1pPr>
          </a:lstStyle>
          <a:p>
            <a:pPr lvl="0">
              <a:lnSpc>
                <a:spcPct val="107000"/>
              </a:lnSpc>
              <a:spcAft>
                <a:spcPts val="800"/>
              </a:spcAft>
              <a:buSzPts val="1000"/>
              <a:tabLst>
                <a:tab pos="457200" algn="l"/>
              </a:tabLst>
            </a:pPr>
            <a:r>
              <a:rPr lang="fr-FR" sz="2400" dirty="0">
                <a:solidFill>
                  <a:srgbClr val="FF9933"/>
                </a:solidFill>
                <a:effectLst/>
                <a:latin typeface="+mj-lt"/>
                <a:ea typeface="Times New Roman" panose="02020603050405020304" pitchFamily="18" charset="0"/>
                <a:cs typeface="Times New Roman" panose="02020603050405020304" pitchFamily="18" charset="0"/>
              </a:rPr>
              <a:t>Les solutions centralisées : ECS</a:t>
            </a:r>
            <a:endParaRPr lang="fr-FR" sz="2400" dirty="0">
              <a:solidFill>
                <a:srgbClr val="FF9933"/>
              </a:solidFill>
              <a:effectLst/>
              <a:latin typeface="+mj-lt"/>
              <a:ea typeface="Calibri" panose="020F0502020204030204" pitchFamily="34"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D9FF2759-9398-4C99-8C69-B0FB2179E870}"/>
              </a:ext>
            </a:extLst>
          </p:cNvPr>
          <p:cNvSpPr>
            <a:spLocks noGrp="1"/>
          </p:cNvSpPr>
          <p:nvPr>
            <p:ph type="sldNum" sz="quarter" idx="4"/>
          </p:nvPr>
        </p:nvSpPr>
        <p:spPr/>
        <p:txBody>
          <a:bodyPr/>
          <a:lstStyle/>
          <a:p>
            <a:pPr>
              <a:defRPr/>
            </a:pPr>
            <a:fld id="{AE6A7967-D078-472B-B058-1133A14FDA29}" type="slidenum">
              <a:rPr lang="fr-FR" altLang="fr-FR" smtClean="0"/>
              <a:pPr>
                <a:defRPr/>
              </a:pPr>
              <a:t>10</a:t>
            </a:fld>
            <a:endParaRPr lang="fr-FR" altLang="fr-FR" dirty="0"/>
          </a:p>
        </p:txBody>
      </p:sp>
      <p:grpSp>
        <p:nvGrpSpPr>
          <p:cNvPr id="6" name="Groupe 5">
            <a:extLst>
              <a:ext uri="{FF2B5EF4-FFF2-40B4-BE49-F238E27FC236}">
                <a16:creationId xmlns:a16="http://schemas.microsoft.com/office/drawing/2014/main" id="{D7EE828A-6267-5470-99E2-A8B1248D1A8B}"/>
              </a:ext>
            </a:extLst>
          </p:cNvPr>
          <p:cNvGrpSpPr/>
          <p:nvPr/>
        </p:nvGrpSpPr>
        <p:grpSpPr>
          <a:xfrm>
            <a:off x="6884399" y="125338"/>
            <a:ext cx="2107511" cy="164839"/>
            <a:chOff x="4527370" y="2863"/>
            <a:chExt cx="2107511" cy="164839"/>
          </a:xfrm>
        </p:grpSpPr>
        <p:sp>
          <p:nvSpPr>
            <p:cNvPr id="17" name="Rectangle : coins arrondis 16">
              <a:extLst>
                <a:ext uri="{FF2B5EF4-FFF2-40B4-BE49-F238E27FC236}">
                  <a16:creationId xmlns:a16="http://schemas.microsoft.com/office/drawing/2014/main" id="{90988FE5-B4F4-102D-4D25-C8C6965D9899}"/>
                </a:ext>
              </a:extLst>
            </p:cNvPr>
            <p:cNvSpPr/>
            <p:nvPr/>
          </p:nvSpPr>
          <p:spPr>
            <a:xfrm>
              <a:off x="4527370" y="2863"/>
              <a:ext cx="2107511" cy="164839"/>
            </a:xfrm>
            <a:prstGeom prst="roundRect">
              <a:avLst>
                <a:gd name="adj" fmla="val 10000"/>
              </a:avLst>
            </a:prstGeom>
            <a:solidFill>
              <a:srgbClr val="008FFA"/>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ectangle : coins arrondis 4">
              <a:extLst>
                <a:ext uri="{FF2B5EF4-FFF2-40B4-BE49-F238E27FC236}">
                  <a16:creationId xmlns:a16="http://schemas.microsoft.com/office/drawing/2014/main" id="{D536A421-7060-6843-385A-9BD6F60F4B94}"/>
                </a:ext>
              </a:extLst>
            </p:cNvPr>
            <p:cNvSpPr txBox="1"/>
            <p:nvPr/>
          </p:nvSpPr>
          <p:spPr>
            <a:xfrm>
              <a:off x="4532198" y="7691"/>
              <a:ext cx="2097855" cy="155183"/>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Air/eau</a:t>
              </a:r>
            </a:p>
          </p:txBody>
        </p:sp>
      </p:grpSp>
      <p:grpSp>
        <p:nvGrpSpPr>
          <p:cNvPr id="7" name="Groupe 6">
            <a:extLst>
              <a:ext uri="{FF2B5EF4-FFF2-40B4-BE49-F238E27FC236}">
                <a16:creationId xmlns:a16="http://schemas.microsoft.com/office/drawing/2014/main" id="{3B77317E-BCAF-D692-3A3F-1336AF0E44DF}"/>
              </a:ext>
            </a:extLst>
          </p:cNvPr>
          <p:cNvGrpSpPr/>
          <p:nvPr/>
        </p:nvGrpSpPr>
        <p:grpSpPr>
          <a:xfrm>
            <a:off x="6891436" y="350774"/>
            <a:ext cx="2107511" cy="164839"/>
            <a:chOff x="4534407" y="228299"/>
            <a:chExt cx="2107511" cy="164839"/>
          </a:xfrm>
        </p:grpSpPr>
        <p:sp>
          <p:nvSpPr>
            <p:cNvPr id="15" name="Rectangle : coins arrondis 14">
              <a:extLst>
                <a:ext uri="{FF2B5EF4-FFF2-40B4-BE49-F238E27FC236}">
                  <a16:creationId xmlns:a16="http://schemas.microsoft.com/office/drawing/2014/main" id="{86021235-9BB3-0E0E-72F7-0A4A36C7B020}"/>
                </a:ext>
              </a:extLst>
            </p:cNvPr>
            <p:cNvSpPr/>
            <p:nvPr/>
          </p:nvSpPr>
          <p:spPr>
            <a:xfrm flipH="1">
              <a:off x="4534407" y="228299"/>
              <a:ext cx="2107511" cy="164839"/>
            </a:xfrm>
            <a:prstGeom prst="roundRect">
              <a:avLst>
                <a:gd name="adj" fmla="val 10000"/>
              </a:avLst>
            </a:prstGeom>
            <a:solidFill>
              <a:srgbClr val="008FFA"/>
            </a:solidFill>
            <a:ln>
              <a:solidFill>
                <a:srgbClr val="FF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ectangle : coins arrondis 6">
              <a:extLst>
                <a:ext uri="{FF2B5EF4-FFF2-40B4-BE49-F238E27FC236}">
                  <a16:creationId xmlns:a16="http://schemas.microsoft.com/office/drawing/2014/main" id="{DD5D07A6-F34B-B9D1-865F-3B3552202631}"/>
                </a:ext>
              </a:extLst>
            </p:cNvPr>
            <p:cNvSpPr txBox="1"/>
            <p:nvPr/>
          </p:nvSpPr>
          <p:spPr>
            <a:xfrm>
              <a:off x="4539235" y="233127"/>
              <a:ext cx="2097855" cy="155183"/>
            </a:xfrm>
            <a:prstGeom prst="rect">
              <a:avLst/>
            </a:prstGeom>
            <a:ln>
              <a:solidFill>
                <a:srgbClr val="FF0000"/>
              </a:solidFill>
            </a:ln>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Eaux grises/eau</a:t>
              </a:r>
            </a:p>
          </p:txBody>
        </p:sp>
      </p:grpSp>
      <p:grpSp>
        <p:nvGrpSpPr>
          <p:cNvPr id="9" name="Groupe 8">
            <a:extLst>
              <a:ext uri="{FF2B5EF4-FFF2-40B4-BE49-F238E27FC236}">
                <a16:creationId xmlns:a16="http://schemas.microsoft.com/office/drawing/2014/main" id="{A1371C3D-AE9E-8F84-D846-0CE9A47AD5C7}"/>
              </a:ext>
            </a:extLst>
          </p:cNvPr>
          <p:cNvGrpSpPr/>
          <p:nvPr/>
        </p:nvGrpSpPr>
        <p:grpSpPr>
          <a:xfrm>
            <a:off x="6891436" y="576209"/>
            <a:ext cx="2107511" cy="164839"/>
            <a:chOff x="4534407" y="453734"/>
            <a:chExt cx="2107511" cy="164839"/>
          </a:xfrm>
        </p:grpSpPr>
        <p:sp>
          <p:nvSpPr>
            <p:cNvPr id="13" name="Rectangle : coins arrondis 12">
              <a:extLst>
                <a:ext uri="{FF2B5EF4-FFF2-40B4-BE49-F238E27FC236}">
                  <a16:creationId xmlns:a16="http://schemas.microsoft.com/office/drawing/2014/main" id="{F449D802-A262-1094-EB66-BF82AA6E3399}"/>
                </a:ext>
              </a:extLst>
            </p:cNvPr>
            <p:cNvSpPr/>
            <p:nvPr/>
          </p:nvSpPr>
          <p:spPr>
            <a:xfrm>
              <a:off x="4534407" y="453734"/>
              <a:ext cx="2107511" cy="164839"/>
            </a:xfrm>
            <a:prstGeom prst="roundRect">
              <a:avLst>
                <a:gd name="adj" fmla="val 10000"/>
              </a:avLst>
            </a:prstGeom>
            <a:solidFill>
              <a:srgbClr val="008FF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ectangle : coins arrondis 8">
              <a:extLst>
                <a:ext uri="{FF2B5EF4-FFF2-40B4-BE49-F238E27FC236}">
                  <a16:creationId xmlns:a16="http://schemas.microsoft.com/office/drawing/2014/main" id="{D19B90A1-94D4-21C3-B729-26B06BA7442F}"/>
                </a:ext>
              </a:extLst>
            </p:cNvPr>
            <p:cNvSpPr txBox="1"/>
            <p:nvPr/>
          </p:nvSpPr>
          <p:spPr>
            <a:xfrm>
              <a:off x="4539235" y="458562"/>
              <a:ext cx="2097855" cy="1551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sur capteur solaire atmosphérique</a:t>
              </a:r>
            </a:p>
          </p:txBody>
        </p:sp>
      </p:grpSp>
      <p:grpSp>
        <p:nvGrpSpPr>
          <p:cNvPr id="10" name="Groupe 9">
            <a:extLst>
              <a:ext uri="{FF2B5EF4-FFF2-40B4-BE49-F238E27FC236}">
                <a16:creationId xmlns:a16="http://schemas.microsoft.com/office/drawing/2014/main" id="{E2A20B8A-4AE7-7F44-9434-F8E0355B463C}"/>
              </a:ext>
            </a:extLst>
          </p:cNvPr>
          <p:cNvGrpSpPr/>
          <p:nvPr/>
        </p:nvGrpSpPr>
        <p:grpSpPr>
          <a:xfrm>
            <a:off x="6891436" y="801645"/>
            <a:ext cx="2107511" cy="164839"/>
            <a:chOff x="4534407" y="679170"/>
            <a:chExt cx="2107511" cy="164839"/>
          </a:xfrm>
        </p:grpSpPr>
        <p:sp>
          <p:nvSpPr>
            <p:cNvPr id="11" name="Rectangle : coins arrondis 10">
              <a:extLst>
                <a:ext uri="{FF2B5EF4-FFF2-40B4-BE49-F238E27FC236}">
                  <a16:creationId xmlns:a16="http://schemas.microsoft.com/office/drawing/2014/main" id="{806CD179-9564-62CF-E6CE-514A43D6723E}"/>
                </a:ext>
              </a:extLst>
            </p:cNvPr>
            <p:cNvSpPr/>
            <p:nvPr/>
          </p:nvSpPr>
          <p:spPr>
            <a:xfrm>
              <a:off x="4534407" y="679170"/>
              <a:ext cx="2107511" cy="164839"/>
            </a:xfrm>
            <a:prstGeom prst="roundRect">
              <a:avLst>
                <a:gd name="adj" fmla="val 10000"/>
              </a:avLst>
            </a:prstGeom>
            <a:solidFill>
              <a:srgbClr val="008FF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ectangle : coins arrondis 10">
              <a:extLst>
                <a:ext uri="{FF2B5EF4-FFF2-40B4-BE49-F238E27FC236}">
                  <a16:creationId xmlns:a16="http://schemas.microsoft.com/office/drawing/2014/main" id="{CF186DD5-7CEA-8075-2769-E0E32D04BA5B}"/>
                </a:ext>
              </a:extLst>
            </p:cNvPr>
            <p:cNvSpPr txBox="1"/>
            <p:nvPr/>
          </p:nvSpPr>
          <p:spPr>
            <a:xfrm>
              <a:off x="4539235" y="683998"/>
              <a:ext cx="2097855" cy="1551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hybride</a:t>
              </a:r>
            </a:p>
          </p:txBody>
        </p:sp>
      </p:grpSp>
      <p:sp>
        <p:nvSpPr>
          <p:cNvPr id="21" name="ZoneTexte 20">
            <a:extLst>
              <a:ext uri="{FF2B5EF4-FFF2-40B4-BE49-F238E27FC236}">
                <a16:creationId xmlns:a16="http://schemas.microsoft.com/office/drawing/2014/main" id="{C2CA2859-2908-E379-337D-88475A60A73C}"/>
              </a:ext>
            </a:extLst>
          </p:cNvPr>
          <p:cNvSpPr txBox="1"/>
          <p:nvPr/>
        </p:nvSpPr>
        <p:spPr>
          <a:xfrm>
            <a:off x="3245127" y="1133212"/>
            <a:ext cx="5753819" cy="3323987"/>
          </a:xfrm>
          <a:prstGeom prst="rect">
            <a:avLst/>
          </a:prstGeom>
          <a:noFill/>
        </p:spPr>
        <p:txBody>
          <a:bodyPr wrap="square">
            <a:spAutoFit/>
          </a:bodyPr>
          <a:lstStyle/>
          <a:p>
            <a:pPr algn="just">
              <a:spcAft>
                <a:spcPts val="400"/>
              </a:spcAft>
            </a:pPr>
            <a:r>
              <a:rPr lang="fr-FR" sz="1200" dirty="0">
                <a:latin typeface="Arial" panose="020B0604020202020204" pitchFamily="34" charset="0"/>
                <a:ea typeface="Calibri" panose="020F0502020204030204" pitchFamily="34" charset="0"/>
              </a:rPr>
              <a:t>Les </a:t>
            </a:r>
            <a:r>
              <a:rPr lang="fr-FR" sz="1200" dirty="0">
                <a:effectLst/>
                <a:latin typeface="Arial" panose="020B0604020202020204" pitchFamily="34" charset="0"/>
                <a:ea typeface="Calibri" panose="020F0502020204030204" pitchFamily="34" charset="0"/>
              </a:rPr>
              <a:t>chutes d’eaux usées sont séparées. Les eaux vannes (WC) sont séparées des eaux grises  (douche, bain et évier). Les eaux grises sont acheminées jusqu’à des cuves de stockage. Les PAC captent la chaleur sur les eaux usées dont la température est de 20 à 30°C.</a:t>
            </a:r>
          </a:p>
          <a:p>
            <a:pPr algn="just">
              <a:spcAft>
                <a:spcPts val="400"/>
              </a:spcAft>
            </a:pPr>
            <a:endParaRPr lang="fr-FR" sz="1200" dirty="0">
              <a:effectLst/>
              <a:highlight>
                <a:srgbClr val="FFFF00"/>
              </a:highlight>
              <a:latin typeface="Arial" panose="020B0604020202020204" pitchFamily="34" charset="0"/>
              <a:ea typeface="Calibri" panose="020F0502020204030204" pitchFamily="34" charset="0"/>
            </a:endParaRPr>
          </a:p>
          <a:p>
            <a:pPr algn="just">
              <a:spcAft>
                <a:spcPts val="400"/>
              </a:spcAft>
            </a:pPr>
            <a:r>
              <a:rPr lang="fr-FR" sz="1200" dirty="0">
                <a:latin typeface="Arial" panose="020B0604020202020204" pitchFamily="34" charset="0"/>
                <a:ea typeface="Calibri" panose="020F0502020204030204" pitchFamily="34" charset="0"/>
              </a:rPr>
              <a:t>Les spécificités de la solution :</a:t>
            </a:r>
          </a:p>
          <a:p>
            <a:pPr algn="just">
              <a:spcAft>
                <a:spcPts val="400"/>
              </a:spcAft>
            </a:pPr>
            <a:r>
              <a:rPr lang="fr-FR" sz="1200" dirty="0">
                <a:latin typeface="Arial" panose="020B0604020202020204" pitchFamily="34" charset="0"/>
                <a:ea typeface="Calibri" panose="020F0502020204030204" pitchFamily="34" charset="0"/>
              </a:rPr>
              <a:t>	- Pas d’éléments à l’extérieur,</a:t>
            </a:r>
          </a:p>
          <a:p>
            <a:pPr algn="just">
              <a:spcAft>
                <a:spcPts val="400"/>
              </a:spcAft>
            </a:pPr>
            <a:r>
              <a:rPr lang="fr-FR" sz="1200" dirty="0">
                <a:latin typeface="Arial" panose="020B0604020202020204" pitchFamily="34" charset="0"/>
                <a:ea typeface="Calibri" panose="020F0502020204030204" pitchFamily="34" charset="0"/>
              </a:rPr>
              <a:t>	- Pas d’impact visuel ou sonore</a:t>
            </a:r>
          </a:p>
          <a:p>
            <a:pPr algn="just">
              <a:spcAft>
                <a:spcPts val="400"/>
              </a:spcAft>
            </a:pPr>
            <a:r>
              <a:rPr lang="fr-FR" sz="1200" dirty="0">
                <a:latin typeface="Arial" panose="020B0604020202020204" pitchFamily="34" charset="0"/>
                <a:ea typeface="Calibri" panose="020F0502020204030204" pitchFamily="34" charset="0"/>
              </a:rPr>
              <a:t>	- Séparation nécessaire des eaux grises et eaux vannes</a:t>
            </a:r>
          </a:p>
          <a:p>
            <a:pPr algn="just">
              <a:spcAft>
                <a:spcPts val="400"/>
              </a:spcAft>
            </a:pPr>
            <a:r>
              <a:rPr lang="fr-FR" sz="1200" dirty="0">
                <a:latin typeface="Arial" panose="020B0604020202020204" pitchFamily="34" charset="0"/>
                <a:ea typeface="Calibri" panose="020F0502020204030204" pitchFamily="34" charset="0"/>
              </a:rPr>
              <a:t>	- Anticiper acheminement et évacuation des eaux grises</a:t>
            </a:r>
          </a:p>
          <a:p>
            <a:pPr algn="just">
              <a:spcAft>
                <a:spcPts val="400"/>
              </a:spcAft>
            </a:pPr>
            <a:r>
              <a:rPr lang="fr-FR" sz="1200" dirty="0">
                <a:latin typeface="Arial" panose="020B0604020202020204" pitchFamily="34" charset="0"/>
                <a:ea typeface="Calibri" panose="020F0502020204030204" pitchFamily="34" charset="0"/>
              </a:rPr>
              <a:t>	- Performance stable toute l’année</a:t>
            </a:r>
          </a:p>
          <a:p>
            <a:pPr algn="just">
              <a:spcAft>
                <a:spcPts val="400"/>
              </a:spcAft>
            </a:pPr>
            <a:endParaRPr lang="fr-FR" sz="1200" dirty="0">
              <a:latin typeface="Arial" panose="020B0604020202020204" pitchFamily="34" charset="0"/>
              <a:ea typeface="Calibri" panose="020F0502020204030204" pitchFamily="34" charset="0"/>
            </a:endParaRPr>
          </a:p>
          <a:p>
            <a:pPr algn="just">
              <a:spcAft>
                <a:spcPts val="400"/>
              </a:spcAft>
            </a:pPr>
            <a:r>
              <a:rPr lang="fr-FR" sz="1200" dirty="0">
                <a:effectLst/>
                <a:latin typeface="Arial" panose="020B0604020202020204" pitchFamily="34" charset="0"/>
                <a:ea typeface="Calibri" panose="020F0502020204030204" pitchFamily="34" charset="0"/>
              </a:rPr>
              <a:t>On note que ces solutions nécessitent souvent un appoint pour produire la totalité des besoins ECS et/ou combattre les pertes de bouclage ECS </a:t>
            </a:r>
            <a:r>
              <a:rPr lang="fr-FR" sz="1200" dirty="0">
                <a:latin typeface="Arial" panose="020B0604020202020204" pitchFamily="34" charset="0"/>
                <a:ea typeface="Calibri" panose="020F0502020204030204" pitchFamily="34" charset="0"/>
              </a:rPr>
              <a:t>sans appoint (électrique, gaz ou PAC Air/Eau)</a:t>
            </a:r>
            <a:endParaRPr lang="fr-FR" sz="1600" dirty="0">
              <a:effectLst/>
              <a:latin typeface="Arial" panose="020B0604020202020204" pitchFamily="34" charset="0"/>
              <a:ea typeface="Calibri" panose="020F0502020204030204" pitchFamily="34" charset="0"/>
            </a:endParaRPr>
          </a:p>
        </p:txBody>
      </p:sp>
      <p:pic>
        <p:nvPicPr>
          <p:cNvPr id="3" name="Image 2">
            <a:extLst>
              <a:ext uri="{FF2B5EF4-FFF2-40B4-BE49-F238E27FC236}">
                <a16:creationId xmlns:a16="http://schemas.microsoft.com/office/drawing/2014/main" id="{A5699A67-DAFE-0430-DCD5-A330C9A2CFE2}"/>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8161" y="2571750"/>
            <a:ext cx="2621280" cy="2237105"/>
          </a:xfrm>
          <a:prstGeom prst="rect">
            <a:avLst/>
          </a:prstGeom>
          <a:noFill/>
          <a:ln>
            <a:noFill/>
          </a:ln>
        </p:spPr>
      </p:pic>
      <p:pic>
        <p:nvPicPr>
          <p:cNvPr id="4" name="Picture 2">
            <a:extLst>
              <a:ext uri="{FF2B5EF4-FFF2-40B4-BE49-F238E27FC236}">
                <a16:creationId xmlns:a16="http://schemas.microsoft.com/office/drawing/2014/main" id="{50A11AD9-09F4-9CDD-84AE-BFB3FC281D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040"/>
          <a:stretch/>
        </p:blipFill>
        <p:spPr bwMode="auto">
          <a:xfrm>
            <a:off x="597550" y="745876"/>
            <a:ext cx="2599742" cy="1472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12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DBC2B0D8-53C6-4E47-9B25-49019631A815}"/>
              </a:ext>
            </a:extLst>
          </p:cNvPr>
          <p:cNvSpPr>
            <a:spLocks noGrp="1"/>
          </p:cNvSpPr>
          <p:nvPr>
            <p:ph type="title" hasCustomPrompt="1"/>
          </p:nvPr>
        </p:nvSpPr>
        <p:spPr>
          <a:xfrm>
            <a:off x="457200" y="9525"/>
            <a:ext cx="8229600" cy="857250"/>
          </a:xfrm>
        </p:spPr>
        <p:txBody>
          <a:bodyPr>
            <a:normAutofit/>
          </a:bodyPr>
          <a:lstStyle>
            <a:lvl1pPr algn="l">
              <a:defRPr sz="2400" b="1">
                <a:solidFill>
                  <a:srgbClr val="FF6600"/>
                </a:solidFill>
              </a:defRPr>
            </a:lvl1pPr>
          </a:lstStyle>
          <a:p>
            <a:pPr lvl="0">
              <a:lnSpc>
                <a:spcPct val="107000"/>
              </a:lnSpc>
              <a:spcAft>
                <a:spcPts val="800"/>
              </a:spcAft>
              <a:buSzPts val="1000"/>
              <a:tabLst>
                <a:tab pos="457200" algn="l"/>
              </a:tabLst>
            </a:pPr>
            <a:r>
              <a:rPr lang="fr-FR" sz="2400" dirty="0">
                <a:solidFill>
                  <a:srgbClr val="FF9933"/>
                </a:solidFill>
                <a:effectLst/>
                <a:latin typeface="+mj-lt"/>
                <a:ea typeface="Times New Roman" panose="02020603050405020304" pitchFamily="18" charset="0"/>
                <a:cs typeface="Times New Roman" panose="02020603050405020304" pitchFamily="18" charset="0"/>
              </a:rPr>
              <a:t>Les solutions centralisées : ECS</a:t>
            </a:r>
            <a:endParaRPr lang="fr-FR" sz="2400" dirty="0">
              <a:solidFill>
                <a:srgbClr val="FF9933"/>
              </a:solidFill>
              <a:effectLst/>
              <a:latin typeface="+mj-lt"/>
              <a:ea typeface="Calibri" panose="020F0502020204030204" pitchFamily="34"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D9FF2759-9398-4C99-8C69-B0FB2179E870}"/>
              </a:ext>
            </a:extLst>
          </p:cNvPr>
          <p:cNvSpPr>
            <a:spLocks noGrp="1"/>
          </p:cNvSpPr>
          <p:nvPr>
            <p:ph type="sldNum" sz="quarter" idx="4"/>
          </p:nvPr>
        </p:nvSpPr>
        <p:spPr/>
        <p:txBody>
          <a:bodyPr/>
          <a:lstStyle/>
          <a:p>
            <a:pPr>
              <a:defRPr/>
            </a:pPr>
            <a:fld id="{AE6A7967-D078-472B-B058-1133A14FDA29}" type="slidenum">
              <a:rPr lang="fr-FR" altLang="fr-FR" smtClean="0"/>
              <a:pPr>
                <a:defRPr/>
              </a:pPr>
              <a:t>11</a:t>
            </a:fld>
            <a:endParaRPr lang="fr-FR" altLang="fr-FR" dirty="0"/>
          </a:p>
        </p:txBody>
      </p:sp>
      <p:grpSp>
        <p:nvGrpSpPr>
          <p:cNvPr id="6" name="Groupe 5">
            <a:extLst>
              <a:ext uri="{FF2B5EF4-FFF2-40B4-BE49-F238E27FC236}">
                <a16:creationId xmlns:a16="http://schemas.microsoft.com/office/drawing/2014/main" id="{D7EE828A-6267-5470-99E2-A8B1248D1A8B}"/>
              </a:ext>
            </a:extLst>
          </p:cNvPr>
          <p:cNvGrpSpPr/>
          <p:nvPr/>
        </p:nvGrpSpPr>
        <p:grpSpPr>
          <a:xfrm>
            <a:off x="6890375" y="125338"/>
            <a:ext cx="2107511" cy="164839"/>
            <a:chOff x="4527370" y="2863"/>
            <a:chExt cx="2107511" cy="164839"/>
          </a:xfrm>
        </p:grpSpPr>
        <p:sp>
          <p:nvSpPr>
            <p:cNvPr id="17" name="Rectangle : coins arrondis 16">
              <a:extLst>
                <a:ext uri="{FF2B5EF4-FFF2-40B4-BE49-F238E27FC236}">
                  <a16:creationId xmlns:a16="http://schemas.microsoft.com/office/drawing/2014/main" id="{90988FE5-B4F4-102D-4D25-C8C6965D9899}"/>
                </a:ext>
              </a:extLst>
            </p:cNvPr>
            <p:cNvSpPr/>
            <p:nvPr/>
          </p:nvSpPr>
          <p:spPr>
            <a:xfrm>
              <a:off x="4527370" y="2863"/>
              <a:ext cx="2107511" cy="164839"/>
            </a:xfrm>
            <a:prstGeom prst="roundRect">
              <a:avLst>
                <a:gd name="adj" fmla="val 10000"/>
              </a:avLst>
            </a:prstGeom>
            <a:solidFill>
              <a:srgbClr val="008FFA"/>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ectangle : coins arrondis 4">
              <a:extLst>
                <a:ext uri="{FF2B5EF4-FFF2-40B4-BE49-F238E27FC236}">
                  <a16:creationId xmlns:a16="http://schemas.microsoft.com/office/drawing/2014/main" id="{D536A421-7060-6843-385A-9BD6F60F4B94}"/>
                </a:ext>
              </a:extLst>
            </p:cNvPr>
            <p:cNvSpPr txBox="1"/>
            <p:nvPr/>
          </p:nvSpPr>
          <p:spPr>
            <a:xfrm>
              <a:off x="4532198" y="7691"/>
              <a:ext cx="2097855" cy="155183"/>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Air/eau</a:t>
              </a:r>
            </a:p>
          </p:txBody>
        </p:sp>
      </p:grpSp>
      <p:grpSp>
        <p:nvGrpSpPr>
          <p:cNvPr id="7" name="Groupe 6">
            <a:extLst>
              <a:ext uri="{FF2B5EF4-FFF2-40B4-BE49-F238E27FC236}">
                <a16:creationId xmlns:a16="http://schemas.microsoft.com/office/drawing/2014/main" id="{3B77317E-BCAF-D692-3A3F-1336AF0E44DF}"/>
              </a:ext>
            </a:extLst>
          </p:cNvPr>
          <p:cNvGrpSpPr/>
          <p:nvPr/>
        </p:nvGrpSpPr>
        <p:grpSpPr>
          <a:xfrm>
            <a:off x="6897412" y="350774"/>
            <a:ext cx="2107511" cy="164839"/>
            <a:chOff x="4534407" y="228299"/>
            <a:chExt cx="2107511" cy="164839"/>
          </a:xfrm>
        </p:grpSpPr>
        <p:sp>
          <p:nvSpPr>
            <p:cNvPr id="15" name="Rectangle : coins arrondis 14">
              <a:extLst>
                <a:ext uri="{FF2B5EF4-FFF2-40B4-BE49-F238E27FC236}">
                  <a16:creationId xmlns:a16="http://schemas.microsoft.com/office/drawing/2014/main" id="{86021235-9BB3-0E0E-72F7-0A4A36C7B020}"/>
                </a:ext>
              </a:extLst>
            </p:cNvPr>
            <p:cNvSpPr/>
            <p:nvPr/>
          </p:nvSpPr>
          <p:spPr>
            <a:xfrm flipH="1">
              <a:off x="4534407" y="228299"/>
              <a:ext cx="2107511" cy="164839"/>
            </a:xfrm>
            <a:prstGeom prst="roundRect">
              <a:avLst>
                <a:gd name="adj" fmla="val 10000"/>
              </a:avLst>
            </a:prstGeom>
            <a:solidFill>
              <a:srgbClr val="008FFA"/>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ectangle : coins arrondis 6">
              <a:extLst>
                <a:ext uri="{FF2B5EF4-FFF2-40B4-BE49-F238E27FC236}">
                  <a16:creationId xmlns:a16="http://schemas.microsoft.com/office/drawing/2014/main" id="{DD5D07A6-F34B-B9D1-865F-3B3552202631}"/>
                </a:ext>
              </a:extLst>
            </p:cNvPr>
            <p:cNvSpPr txBox="1"/>
            <p:nvPr/>
          </p:nvSpPr>
          <p:spPr>
            <a:xfrm>
              <a:off x="4539235" y="233127"/>
              <a:ext cx="2097855" cy="155183"/>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Eaux grises/eau</a:t>
              </a:r>
            </a:p>
          </p:txBody>
        </p:sp>
      </p:grpSp>
      <p:grpSp>
        <p:nvGrpSpPr>
          <p:cNvPr id="9" name="Groupe 8">
            <a:extLst>
              <a:ext uri="{FF2B5EF4-FFF2-40B4-BE49-F238E27FC236}">
                <a16:creationId xmlns:a16="http://schemas.microsoft.com/office/drawing/2014/main" id="{A1371C3D-AE9E-8F84-D846-0CE9A47AD5C7}"/>
              </a:ext>
            </a:extLst>
          </p:cNvPr>
          <p:cNvGrpSpPr/>
          <p:nvPr/>
        </p:nvGrpSpPr>
        <p:grpSpPr>
          <a:xfrm>
            <a:off x="6897412" y="576209"/>
            <a:ext cx="2107511" cy="164839"/>
            <a:chOff x="4534407" y="453734"/>
            <a:chExt cx="2107511" cy="164839"/>
          </a:xfrm>
        </p:grpSpPr>
        <p:sp>
          <p:nvSpPr>
            <p:cNvPr id="13" name="Rectangle : coins arrondis 12">
              <a:extLst>
                <a:ext uri="{FF2B5EF4-FFF2-40B4-BE49-F238E27FC236}">
                  <a16:creationId xmlns:a16="http://schemas.microsoft.com/office/drawing/2014/main" id="{F449D802-A262-1094-EB66-BF82AA6E3399}"/>
                </a:ext>
              </a:extLst>
            </p:cNvPr>
            <p:cNvSpPr/>
            <p:nvPr/>
          </p:nvSpPr>
          <p:spPr>
            <a:xfrm>
              <a:off x="4534407" y="453734"/>
              <a:ext cx="2107511" cy="164839"/>
            </a:xfrm>
            <a:prstGeom prst="roundRect">
              <a:avLst>
                <a:gd name="adj" fmla="val 10000"/>
              </a:avLst>
            </a:prstGeom>
            <a:solidFill>
              <a:srgbClr val="008FF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ectangle : coins arrondis 8">
              <a:extLst>
                <a:ext uri="{FF2B5EF4-FFF2-40B4-BE49-F238E27FC236}">
                  <a16:creationId xmlns:a16="http://schemas.microsoft.com/office/drawing/2014/main" id="{D19B90A1-94D4-21C3-B729-26B06BA7442F}"/>
                </a:ext>
              </a:extLst>
            </p:cNvPr>
            <p:cNvSpPr txBox="1"/>
            <p:nvPr/>
          </p:nvSpPr>
          <p:spPr>
            <a:xfrm>
              <a:off x="4539235" y="458562"/>
              <a:ext cx="2097855" cy="155183"/>
            </a:xfrm>
            <a:prstGeom prst="rect">
              <a:avLst/>
            </a:prstGeom>
            <a:ln w="28575">
              <a:solidFill>
                <a:srgbClr val="FF0000"/>
              </a:solidFill>
            </a:ln>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sur capteur solaire atmosphérique</a:t>
              </a:r>
            </a:p>
          </p:txBody>
        </p:sp>
      </p:grpSp>
      <p:grpSp>
        <p:nvGrpSpPr>
          <p:cNvPr id="10" name="Groupe 9">
            <a:extLst>
              <a:ext uri="{FF2B5EF4-FFF2-40B4-BE49-F238E27FC236}">
                <a16:creationId xmlns:a16="http://schemas.microsoft.com/office/drawing/2014/main" id="{E2A20B8A-4AE7-7F44-9434-F8E0355B463C}"/>
              </a:ext>
            </a:extLst>
          </p:cNvPr>
          <p:cNvGrpSpPr/>
          <p:nvPr/>
        </p:nvGrpSpPr>
        <p:grpSpPr>
          <a:xfrm>
            <a:off x="6897412" y="801645"/>
            <a:ext cx="2107511" cy="164839"/>
            <a:chOff x="4534407" y="679170"/>
            <a:chExt cx="2107511" cy="164839"/>
          </a:xfrm>
        </p:grpSpPr>
        <p:sp>
          <p:nvSpPr>
            <p:cNvPr id="11" name="Rectangle : coins arrondis 10">
              <a:extLst>
                <a:ext uri="{FF2B5EF4-FFF2-40B4-BE49-F238E27FC236}">
                  <a16:creationId xmlns:a16="http://schemas.microsoft.com/office/drawing/2014/main" id="{806CD179-9564-62CF-E6CE-514A43D6723E}"/>
                </a:ext>
              </a:extLst>
            </p:cNvPr>
            <p:cNvSpPr/>
            <p:nvPr/>
          </p:nvSpPr>
          <p:spPr>
            <a:xfrm>
              <a:off x="4534407" y="679170"/>
              <a:ext cx="2107511" cy="164839"/>
            </a:xfrm>
            <a:prstGeom prst="roundRect">
              <a:avLst>
                <a:gd name="adj" fmla="val 10000"/>
              </a:avLst>
            </a:prstGeom>
            <a:solidFill>
              <a:srgbClr val="008FF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ectangle : coins arrondis 10">
              <a:extLst>
                <a:ext uri="{FF2B5EF4-FFF2-40B4-BE49-F238E27FC236}">
                  <a16:creationId xmlns:a16="http://schemas.microsoft.com/office/drawing/2014/main" id="{CF186DD5-7CEA-8075-2769-E0E32D04BA5B}"/>
                </a:ext>
              </a:extLst>
            </p:cNvPr>
            <p:cNvSpPr txBox="1"/>
            <p:nvPr/>
          </p:nvSpPr>
          <p:spPr>
            <a:xfrm>
              <a:off x="4539235" y="683998"/>
              <a:ext cx="2097855" cy="1551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hybride</a:t>
              </a:r>
            </a:p>
          </p:txBody>
        </p:sp>
      </p:grpSp>
      <p:sp>
        <p:nvSpPr>
          <p:cNvPr id="21" name="ZoneTexte 20">
            <a:extLst>
              <a:ext uri="{FF2B5EF4-FFF2-40B4-BE49-F238E27FC236}">
                <a16:creationId xmlns:a16="http://schemas.microsoft.com/office/drawing/2014/main" id="{C2CA2859-2908-E379-337D-88475A60A73C}"/>
              </a:ext>
            </a:extLst>
          </p:cNvPr>
          <p:cNvSpPr txBox="1"/>
          <p:nvPr/>
        </p:nvSpPr>
        <p:spPr>
          <a:xfrm>
            <a:off x="3448782" y="1212852"/>
            <a:ext cx="5410080" cy="3252172"/>
          </a:xfrm>
          <a:prstGeom prst="rect">
            <a:avLst/>
          </a:prstGeom>
          <a:noFill/>
        </p:spPr>
        <p:txBody>
          <a:bodyPr wrap="square">
            <a:spAutoFit/>
          </a:bodyPr>
          <a:lstStyle/>
          <a:p>
            <a:pPr algn="just">
              <a:spcAft>
                <a:spcPts val="400"/>
              </a:spcAft>
            </a:pPr>
            <a:r>
              <a:rPr lang="fr-FR" sz="1200" dirty="0">
                <a:latin typeface="Arial" panose="020B0604020202020204" pitchFamily="34" charset="0"/>
                <a:ea typeface="Calibri" panose="020F0502020204030204" pitchFamily="34" charset="0"/>
              </a:rPr>
              <a:t>Les PAC sur capteur solaire atmosphérique captent la chaleur provenant du soleil et sur l’air extérieur grâce à des capteurs solaires en toiture dans lesquels circulent de l’eau. </a:t>
            </a:r>
          </a:p>
          <a:p>
            <a:pPr algn="just">
              <a:spcAft>
                <a:spcPts val="400"/>
              </a:spcAft>
            </a:pPr>
            <a:r>
              <a:rPr lang="fr-FR" sz="1200" dirty="0">
                <a:latin typeface="Arial" panose="020B0604020202020204" pitchFamily="34" charset="0"/>
                <a:ea typeface="Calibri" panose="020F0502020204030204" pitchFamily="34" charset="0"/>
              </a:rPr>
              <a:t>2 types de capteurs sont disponibles :</a:t>
            </a:r>
          </a:p>
          <a:p>
            <a:pPr marL="447675" indent="-179388" algn="just">
              <a:spcAft>
                <a:spcPts val="400"/>
              </a:spcAft>
              <a:buFont typeface="Wingdings" panose="05000000000000000000" pitchFamily="2" charset="2"/>
              <a:buChar char="§"/>
            </a:pPr>
            <a:r>
              <a:rPr lang="fr-FR" sz="1200" dirty="0">
                <a:latin typeface="Arial" panose="020B0604020202020204" pitchFamily="34" charset="0"/>
                <a:ea typeface="Calibri" panose="020F0502020204030204" pitchFamily="34" charset="0"/>
              </a:rPr>
              <a:t>L’eau circule dans des nappes de tubes EPDM noirs</a:t>
            </a:r>
          </a:p>
          <a:p>
            <a:pPr marL="447675" indent="-179388" algn="just">
              <a:spcAft>
                <a:spcPts val="400"/>
              </a:spcAft>
              <a:buFont typeface="Wingdings" panose="05000000000000000000" pitchFamily="2" charset="2"/>
              <a:buChar char="§"/>
            </a:pPr>
            <a:r>
              <a:rPr lang="fr-FR" sz="1200" dirty="0">
                <a:latin typeface="Arial" panose="020B0604020202020204" pitchFamily="34" charset="0"/>
                <a:ea typeface="Calibri" panose="020F0502020204030204" pitchFamily="34" charset="0"/>
              </a:rPr>
              <a:t>L ’eau circule en face arrière de panneaux solaires photovoltaïques</a:t>
            </a:r>
          </a:p>
          <a:p>
            <a:pPr algn="just">
              <a:spcAft>
                <a:spcPts val="400"/>
              </a:spcAft>
            </a:pPr>
            <a:endParaRPr lang="fr-FR" sz="1200" dirty="0">
              <a:effectLst/>
              <a:highlight>
                <a:srgbClr val="FFFF00"/>
              </a:highlight>
              <a:latin typeface="Arial" panose="020B0604020202020204" pitchFamily="34" charset="0"/>
              <a:ea typeface="Calibri" panose="020F0502020204030204" pitchFamily="34" charset="0"/>
            </a:endParaRPr>
          </a:p>
          <a:p>
            <a:pPr algn="just">
              <a:spcAft>
                <a:spcPts val="400"/>
              </a:spcAft>
            </a:pPr>
            <a:r>
              <a:rPr lang="fr-FR" sz="1200" dirty="0">
                <a:latin typeface="Arial" panose="020B0604020202020204" pitchFamily="34" charset="0"/>
                <a:ea typeface="Calibri" panose="020F0502020204030204" pitchFamily="34" charset="0"/>
              </a:rPr>
              <a:t>Les spécificités de la solution :</a:t>
            </a:r>
          </a:p>
          <a:p>
            <a:pPr marL="447675" indent="-179388" algn="just">
              <a:spcAft>
                <a:spcPts val="400"/>
              </a:spcAft>
              <a:buFont typeface="Wingdings" panose="05000000000000000000" pitchFamily="2" charset="2"/>
              <a:buChar char="§"/>
            </a:pPr>
            <a:r>
              <a:rPr lang="fr-FR" sz="1200" dirty="0">
                <a:latin typeface="Arial" panose="020B0604020202020204" pitchFamily="34" charset="0"/>
                <a:ea typeface="Calibri" panose="020F0502020204030204" pitchFamily="34" charset="0"/>
              </a:rPr>
              <a:t>PAC Eau/Eau disposée en local technique </a:t>
            </a:r>
          </a:p>
          <a:p>
            <a:pPr marL="447675" indent="-179388" algn="just">
              <a:spcAft>
                <a:spcPts val="400"/>
              </a:spcAft>
              <a:buFont typeface="Wingdings" panose="05000000000000000000" pitchFamily="2" charset="2"/>
              <a:buChar char="§"/>
            </a:pPr>
            <a:r>
              <a:rPr lang="fr-FR" sz="1200" dirty="0">
                <a:latin typeface="Arial" panose="020B0604020202020204" pitchFamily="34" charset="0"/>
                <a:ea typeface="Calibri" panose="020F0502020204030204" pitchFamily="34" charset="0"/>
              </a:rPr>
              <a:t>Peu d’impact visuel et pas d’impact sonore (élément extérieur silencieux et de faible hauteur)</a:t>
            </a:r>
          </a:p>
          <a:p>
            <a:pPr marL="447675" indent="-179388" algn="just">
              <a:spcAft>
                <a:spcPts val="400"/>
              </a:spcAft>
              <a:buFont typeface="Wingdings" panose="05000000000000000000" pitchFamily="2" charset="2"/>
              <a:buChar char="§"/>
            </a:pPr>
            <a:r>
              <a:rPr lang="fr-FR" sz="1200" dirty="0">
                <a:latin typeface="Arial" panose="020B0604020202020204" pitchFamily="34" charset="0"/>
                <a:ea typeface="Calibri" panose="020F0502020204030204" pitchFamily="34" charset="0"/>
              </a:rPr>
              <a:t>Appoint électrique à prévoir</a:t>
            </a:r>
          </a:p>
          <a:p>
            <a:pPr algn="just">
              <a:spcAft>
                <a:spcPts val="400"/>
              </a:spcAft>
            </a:pPr>
            <a:endParaRPr lang="fr-FR" sz="1200" dirty="0">
              <a:effectLst/>
              <a:highlight>
                <a:srgbClr val="FFFF00"/>
              </a:highlight>
              <a:latin typeface="Arial" panose="020B0604020202020204" pitchFamily="34" charset="0"/>
              <a:ea typeface="Calibri" panose="020F0502020204030204" pitchFamily="34" charset="0"/>
            </a:endParaRPr>
          </a:p>
          <a:p>
            <a:pPr algn="just">
              <a:spcAft>
                <a:spcPts val="400"/>
              </a:spcAft>
            </a:pPr>
            <a:endParaRPr lang="fr-FR" sz="1600" dirty="0">
              <a:effectLst/>
              <a:highlight>
                <a:srgbClr val="FFFF00"/>
              </a:highlight>
              <a:latin typeface="Arial" panose="020B0604020202020204" pitchFamily="34" charset="0"/>
              <a:ea typeface="Calibri" panose="020F0502020204030204" pitchFamily="34" charset="0"/>
            </a:endParaRPr>
          </a:p>
        </p:txBody>
      </p:sp>
      <p:pic>
        <p:nvPicPr>
          <p:cNvPr id="5" name="Image 4">
            <a:extLst>
              <a:ext uri="{FF2B5EF4-FFF2-40B4-BE49-F238E27FC236}">
                <a16:creationId xmlns:a16="http://schemas.microsoft.com/office/drawing/2014/main" id="{A511BE4E-87DE-D9F9-A264-D7C492EAA98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709857" y="1276157"/>
            <a:ext cx="2308225" cy="27762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6154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DBC2B0D8-53C6-4E47-9B25-49019631A815}"/>
              </a:ext>
            </a:extLst>
          </p:cNvPr>
          <p:cNvSpPr>
            <a:spLocks noGrp="1"/>
          </p:cNvSpPr>
          <p:nvPr>
            <p:ph type="title" hasCustomPrompt="1"/>
          </p:nvPr>
        </p:nvSpPr>
        <p:spPr>
          <a:xfrm>
            <a:off x="457200" y="9525"/>
            <a:ext cx="8229600" cy="857250"/>
          </a:xfrm>
        </p:spPr>
        <p:txBody>
          <a:bodyPr>
            <a:normAutofit/>
          </a:bodyPr>
          <a:lstStyle>
            <a:lvl1pPr algn="l">
              <a:defRPr sz="2400" b="1">
                <a:solidFill>
                  <a:srgbClr val="FF6600"/>
                </a:solidFill>
              </a:defRPr>
            </a:lvl1pPr>
          </a:lstStyle>
          <a:p>
            <a:pPr lvl="0">
              <a:lnSpc>
                <a:spcPct val="107000"/>
              </a:lnSpc>
              <a:spcAft>
                <a:spcPts val="800"/>
              </a:spcAft>
              <a:buSzPts val="1000"/>
              <a:tabLst>
                <a:tab pos="457200" algn="l"/>
              </a:tabLst>
            </a:pPr>
            <a:r>
              <a:rPr lang="fr-FR" sz="2400" dirty="0">
                <a:solidFill>
                  <a:srgbClr val="FF9933"/>
                </a:solidFill>
                <a:effectLst/>
                <a:latin typeface="+mj-lt"/>
                <a:ea typeface="Times New Roman" panose="02020603050405020304" pitchFamily="18" charset="0"/>
                <a:cs typeface="Times New Roman" panose="02020603050405020304" pitchFamily="18" charset="0"/>
              </a:rPr>
              <a:t>Les solutions centralisées ECS</a:t>
            </a:r>
            <a:endParaRPr lang="fr-FR" sz="2400" dirty="0">
              <a:solidFill>
                <a:srgbClr val="FF9933"/>
              </a:solidFill>
              <a:effectLst/>
              <a:latin typeface="+mj-lt"/>
              <a:ea typeface="Calibri" panose="020F0502020204030204" pitchFamily="34"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D9FF2759-9398-4C99-8C69-B0FB2179E870}"/>
              </a:ext>
            </a:extLst>
          </p:cNvPr>
          <p:cNvSpPr>
            <a:spLocks noGrp="1"/>
          </p:cNvSpPr>
          <p:nvPr>
            <p:ph type="sldNum" sz="quarter" idx="4"/>
          </p:nvPr>
        </p:nvSpPr>
        <p:spPr/>
        <p:txBody>
          <a:bodyPr/>
          <a:lstStyle/>
          <a:p>
            <a:pPr>
              <a:defRPr/>
            </a:pPr>
            <a:fld id="{AE6A7967-D078-472B-B058-1133A14FDA29}" type="slidenum">
              <a:rPr lang="fr-FR" altLang="fr-FR" smtClean="0"/>
              <a:pPr>
                <a:defRPr/>
              </a:pPr>
              <a:t>12</a:t>
            </a:fld>
            <a:endParaRPr lang="fr-FR" altLang="fr-FR" dirty="0"/>
          </a:p>
        </p:txBody>
      </p:sp>
      <p:pic>
        <p:nvPicPr>
          <p:cNvPr id="3" name="Image 2">
            <a:extLst>
              <a:ext uri="{FF2B5EF4-FFF2-40B4-BE49-F238E27FC236}">
                <a16:creationId xmlns:a16="http://schemas.microsoft.com/office/drawing/2014/main" id="{1503DC29-0031-DF79-8862-136C39DFD32D}"/>
              </a:ext>
            </a:extLst>
          </p:cNvPr>
          <p:cNvPicPr>
            <a:picLocks noChangeAspect="1"/>
          </p:cNvPicPr>
          <p:nvPr/>
        </p:nvPicPr>
        <p:blipFill rotWithShape="1">
          <a:blip r:embed="rId2">
            <a:extLst>
              <a:ext uri="{28A0092B-C50C-407E-A947-70E740481C1C}">
                <a14:useLocalDpi xmlns:a14="http://schemas.microsoft.com/office/drawing/2010/main" val="0"/>
              </a:ext>
            </a:extLst>
          </a:blip>
          <a:srcRect l="5534"/>
          <a:stretch/>
        </p:blipFill>
        <p:spPr bwMode="auto">
          <a:xfrm>
            <a:off x="233203" y="1051288"/>
            <a:ext cx="3138206" cy="3040924"/>
          </a:xfrm>
          <a:prstGeom prst="rect">
            <a:avLst/>
          </a:prstGeom>
          <a:ln>
            <a:noFill/>
          </a:ln>
          <a:extLst>
            <a:ext uri="{53640926-AAD7-44D8-BBD7-CCE9431645EC}">
              <a14:shadowObscured xmlns:a14="http://schemas.microsoft.com/office/drawing/2010/main"/>
            </a:ext>
          </a:extLst>
        </p:spPr>
      </p:pic>
      <p:grpSp>
        <p:nvGrpSpPr>
          <p:cNvPr id="4" name="Groupe 3">
            <a:extLst>
              <a:ext uri="{FF2B5EF4-FFF2-40B4-BE49-F238E27FC236}">
                <a16:creationId xmlns:a16="http://schemas.microsoft.com/office/drawing/2014/main" id="{C0B4EAD3-5523-8482-991E-4B57EA20A3EE}"/>
              </a:ext>
            </a:extLst>
          </p:cNvPr>
          <p:cNvGrpSpPr/>
          <p:nvPr/>
        </p:nvGrpSpPr>
        <p:grpSpPr>
          <a:xfrm>
            <a:off x="6872446" y="112830"/>
            <a:ext cx="2107511" cy="164839"/>
            <a:chOff x="4527370" y="2863"/>
            <a:chExt cx="2107511" cy="164839"/>
          </a:xfrm>
        </p:grpSpPr>
        <p:sp>
          <p:nvSpPr>
            <p:cNvPr id="5" name="Rectangle : coins arrondis 4">
              <a:extLst>
                <a:ext uri="{FF2B5EF4-FFF2-40B4-BE49-F238E27FC236}">
                  <a16:creationId xmlns:a16="http://schemas.microsoft.com/office/drawing/2014/main" id="{A8BEABBA-5CE0-227B-7C08-DDA0FA18130B}"/>
                </a:ext>
              </a:extLst>
            </p:cNvPr>
            <p:cNvSpPr/>
            <p:nvPr/>
          </p:nvSpPr>
          <p:spPr>
            <a:xfrm>
              <a:off x="4527370" y="2863"/>
              <a:ext cx="2107511" cy="164839"/>
            </a:xfrm>
            <a:prstGeom prst="roundRect">
              <a:avLst>
                <a:gd name="adj" fmla="val 10000"/>
              </a:avLst>
            </a:prstGeom>
            <a:solidFill>
              <a:srgbClr val="008FFA"/>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Rectangle : coins arrondis 4">
              <a:extLst>
                <a:ext uri="{FF2B5EF4-FFF2-40B4-BE49-F238E27FC236}">
                  <a16:creationId xmlns:a16="http://schemas.microsoft.com/office/drawing/2014/main" id="{F7449629-B07C-2D83-BAD1-9BD466504878}"/>
                </a:ext>
              </a:extLst>
            </p:cNvPr>
            <p:cNvSpPr txBox="1"/>
            <p:nvPr/>
          </p:nvSpPr>
          <p:spPr>
            <a:xfrm>
              <a:off x="4532198" y="7691"/>
              <a:ext cx="2097855" cy="155183"/>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Air/eau</a:t>
              </a:r>
            </a:p>
          </p:txBody>
        </p:sp>
      </p:grpSp>
      <p:grpSp>
        <p:nvGrpSpPr>
          <p:cNvPr id="7" name="Groupe 6">
            <a:extLst>
              <a:ext uri="{FF2B5EF4-FFF2-40B4-BE49-F238E27FC236}">
                <a16:creationId xmlns:a16="http://schemas.microsoft.com/office/drawing/2014/main" id="{39C4BA7D-E22D-9815-8221-A20D8E7334E2}"/>
              </a:ext>
            </a:extLst>
          </p:cNvPr>
          <p:cNvGrpSpPr/>
          <p:nvPr/>
        </p:nvGrpSpPr>
        <p:grpSpPr>
          <a:xfrm>
            <a:off x="6879483" y="338266"/>
            <a:ext cx="2107511" cy="164839"/>
            <a:chOff x="4534407" y="228299"/>
            <a:chExt cx="2107511" cy="164839"/>
          </a:xfrm>
        </p:grpSpPr>
        <p:sp>
          <p:nvSpPr>
            <p:cNvPr id="9" name="Rectangle : coins arrondis 8">
              <a:extLst>
                <a:ext uri="{FF2B5EF4-FFF2-40B4-BE49-F238E27FC236}">
                  <a16:creationId xmlns:a16="http://schemas.microsoft.com/office/drawing/2014/main" id="{0B1D7007-42FA-9DB0-8826-2FF8A56B9EDD}"/>
                </a:ext>
              </a:extLst>
            </p:cNvPr>
            <p:cNvSpPr/>
            <p:nvPr/>
          </p:nvSpPr>
          <p:spPr>
            <a:xfrm flipH="1">
              <a:off x="4534407" y="228299"/>
              <a:ext cx="2107511" cy="164839"/>
            </a:xfrm>
            <a:prstGeom prst="roundRect">
              <a:avLst>
                <a:gd name="adj" fmla="val 10000"/>
              </a:avLst>
            </a:prstGeom>
            <a:solidFill>
              <a:srgbClr val="008FFA"/>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ectangle : coins arrondis 6">
              <a:extLst>
                <a:ext uri="{FF2B5EF4-FFF2-40B4-BE49-F238E27FC236}">
                  <a16:creationId xmlns:a16="http://schemas.microsoft.com/office/drawing/2014/main" id="{A6BB3D97-E79C-2A6B-29B4-89C1BCD9A7A0}"/>
                </a:ext>
              </a:extLst>
            </p:cNvPr>
            <p:cNvSpPr txBox="1"/>
            <p:nvPr/>
          </p:nvSpPr>
          <p:spPr>
            <a:xfrm>
              <a:off x="4539235" y="233127"/>
              <a:ext cx="2097855" cy="155183"/>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Eaux grises/eau</a:t>
              </a:r>
            </a:p>
          </p:txBody>
        </p:sp>
      </p:grpSp>
      <p:grpSp>
        <p:nvGrpSpPr>
          <p:cNvPr id="11" name="Groupe 10">
            <a:extLst>
              <a:ext uri="{FF2B5EF4-FFF2-40B4-BE49-F238E27FC236}">
                <a16:creationId xmlns:a16="http://schemas.microsoft.com/office/drawing/2014/main" id="{4078BA9C-6EBC-18A6-87D7-E54C8EBED00E}"/>
              </a:ext>
            </a:extLst>
          </p:cNvPr>
          <p:cNvGrpSpPr/>
          <p:nvPr/>
        </p:nvGrpSpPr>
        <p:grpSpPr>
          <a:xfrm>
            <a:off x="6879483" y="563701"/>
            <a:ext cx="2107511" cy="164839"/>
            <a:chOff x="4534407" y="453734"/>
            <a:chExt cx="2107511" cy="164839"/>
          </a:xfrm>
        </p:grpSpPr>
        <p:sp>
          <p:nvSpPr>
            <p:cNvPr id="12" name="Rectangle : coins arrondis 11">
              <a:extLst>
                <a:ext uri="{FF2B5EF4-FFF2-40B4-BE49-F238E27FC236}">
                  <a16:creationId xmlns:a16="http://schemas.microsoft.com/office/drawing/2014/main" id="{5A973816-5735-D46B-778C-C002F204A1B8}"/>
                </a:ext>
              </a:extLst>
            </p:cNvPr>
            <p:cNvSpPr/>
            <p:nvPr/>
          </p:nvSpPr>
          <p:spPr>
            <a:xfrm>
              <a:off x="4534407" y="453734"/>
              <a:ext cx="2107511" cy="164839"/>
            </a:xfrm>
            <a:prstGeom prst="roundRect">
              <a:avLst>
                <a:gd name="adj" fmla="val 10000"/>
              </a:avLst>
            </a:prstGeom>
            <a:solidFill>
              <a:srgbClr val="008FFA"/>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ectangle : coins arrondis 8">
              <a:extLst>
                <a:ext uri="{FF2B5EF4-FFF2-40B4-BE49-F238E27FC236}">
                  <a16:creationId xmlns:a16="http://schemas.microsoft.com/office/drawing/2014/main" id="{3DFF8BF9-B727-78FF-C5FB-E93DDE4BEB89}"/>
                </a:ext>
              </a:extLst>
            </p:cNvPr>
            <p:cNvSpPr txBox="1"/>
            <p:nvPr/>
          </p:nvSpPr>
          <p:spPr>
            <a:xfrm>
              <a:off x="4539235" y="458562"/>
              <a:ext cx="2097855" cy="155183"/>
            </a:xfrm>
            <a:prstGeom prst="rect">
              <a:avLst/>
            </a:prstGeom>
            <a:ln w="28575">
              <a:noFill/>
            </a:ln>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sur capteur solaire atmosphérique</a:t>
              </a:r>
            </a:p>
          </p:txBody>
        </p:sp>
      </p:grpSp>
      <p:grpSp>
        <p:nvGrpSpPr>
          <p:cNvPr id="14" name="Groupe 13">
            <a:extLst>
              <a:ext uri="{FF2B5EF4-FFF2-40B4-BE49-F238E27FC236}">
                <a16:creationId xmlns:a16="http://schemas.microsoft.com/office/drawing/2014/main" id="{9D398A46-CAB4-3C4B-4514-E41764305ECF}"/>
              </a:ext>
            </a:extLst>
          </p:cNvPr>
          <p:cNvGrpSpPr/>
          <p:nvPr/>
        </p:nvGrpSpPr>
        <p:grpSpPr>
          <a:xfrm>
            <a:off x="6879483" y="789137"/>
            <a:ext cx="2107511" cy="164839"/>
            <a:chOff x="4534407" y="679170"/>
            <a:chExt cx="2107511" cy="164839"/>
          </a:xfrm>
        </p:grpSpPr>
        <p:sp>
          <p:nvSpPr>
            <p:cNvPr id="15" name="Rectangle : coins arrondis 14">
              <a:extLst>
                <a:ext uri="{FF2B5EF4-FFF2-40B4-BE49-F238E27FC236}">
                  <a16:creationId xmlns:a16="http://schemas.microsoft.com/office/drawing/2014/main" id="{329E67F0-DA66-322C-FA2D-D41A009E904E}"/>
                </a:ext>
              </a:extLst>
            </p:cNvPr>
            <p:cNvSpPr/>
            <p:nvPr/>
          </p:nvSpPr>
          <p:spPr>
            <a:xfrm>
              <a:off x="4534407" y="679170"/>
              <a:ext cx="2107511" cy="164839"/>
            </a:xfrm>
            <a:prstGeom prst="roundRect">
              <a:avLst>
                <a:gd name="adj" fmla="val 10000"/>
              </a:avLst>
            </a:prstGeom>
            <a:solidFill>
              <a:srgbClr val="008FFA"/>
            </a:solidFill>
            <a:ln>
              <a:solidFill>
                <a:srgbClr val="FF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ectangle : coins arrondis 10">
              <a:extLst>
                <a:ext uri="{FF2B5EF4-FFF2-40B4-BE49-F238E27FC236}">
                  <a16:creationId xmlns:a16="http://schemas.microsoft.com/office/drawing/2014/main" id="{E93B3E40-8F9A-30DF-2289-73962A612358}"/>
                </a:ext>
              </a:extLst>
            </p:cNvPr>
            <p:cNvSpPr txBox="1"/>
            <p:nvPr/>
          </p:nvSpPr>
          <p:spPr>
            <a:xfrm>
              <a:off x="4539235" y="683998"/>
              <a:ext cx="2097855" cy="155183"/>
            </a:xfrm>
            <a:prstGeom prst="rect">
              <a:avLst/>
            </a:prstGeom>
            <a:ln>
              <a:solidFill>
                <a:srgbClr val="FF0000"/>
              </a:solidFill>
            </a:ln>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hybride</a:t>
              </a:r>
            </a:p>
          </p:txBody>
        </p:sp>
      </p:grpSp>
      <p:pic>
        <p:nvPicPr>
          <p:cNvPr id="17" name="Image 16" descr="Une image contenant intérieur, mur, ordinateur&#10;&#10;Description générée automatiquement">
            <a:extLst>
              <a:ext uri="{FF2B5EF4-FFF2-40B4-BE49-F238E27FC236}">
                <a16:creationId xmlns:a16="http://schemas.microsoft.com/office/drawing/2014/main" id="{16B9D257-B540-4341-AD0F-D1DA3FF8A1D1}"/>
              </a:ext>
            </a:extLst>
          </p:cNvPr>
          <p:cNvPicPr>
            <a:picLocks noChangeAspect="1"/>
          </p:cNvPicPr>
          <p:nvPr/>
        </p:nvPicPr>
        <p:blipFill>
          <a:blip r:embed="rId3"/>
          <a:stretch>
            <a:fillRect/>
          </a:stretch>
        </p:blipFill>
        <p:spPr>
          <a:xfrm>
            <a:off x="4488375" y="2741060"/>
            <a:ext cx="2823310" cy="1811244"/>
          </a:xfrm>
          <a:prstGeom prst="rect">
            <a:avLst/>
          </a:prstGeom>
        </p:spPr>
      </p:pic>
      <p:sp>
        <p:nvSpPr>
          <p:cNvPr id="18" name="ZoneTexte 17">
            <a:extLst>
              <a:ext uri="{FF2B5EF4-FFF2-40B4-BE49-F238E27FC236}">
                <a16:creationId xmlns:a16="http://schemas.microsoft.com/office/drawing/2014/main" id="{36813882-EF94-A981-D0A2-A99B9AF6AC45}"/>
              </a:ext>
            </a:extLst>
          </p:cNvPr>
          <p:cNvSpPr txBox="1"/>
          <p:nvPr/>
        </p:nvSpPr>
        <p:spPr>
          <a:xfrm>
            <a:off x="3448782" y="1212852"/>
            <a:ext cx="5410080" cy="2174954"/>
          </a:xfrm>
          <a:prstGeom prst="rect">
            <a:avLst/>
          </a:prstGeom>
          <a:noFill/>
        </p:spPr>
        <p:txBody>
          <a:bodyPr wrap="square">
            <a:spAutoFit/>
          </a:bodyPr>
          <a:lstStyle/>
          <a:p>
            <a:pPr algn="just">
              <a:spcAft>
                <a:spcPts val="400"/>
              </a:spcAft>
            </a:pPr>
            <a:r>
              <a:rPr lang="fr-FR" sz="1200" dirty="0">
                <a:latin typeface="Arial" panose="020B0604020202020204" pitchFamily="34" charset="0"/>
                <a:ea typeface="Calibri" panose="020F0502020204030204" pitchFamily="34" charset="0"/>
              </a:rPr>
              <a:t>Les PAC produisent l’ECS qui est stockée dans des ballons. Une chaudière intervient en appoint et/ou pour combattre les pertes de bouclage.</a:t>
            </a:r>
          </a:p>
          <a:p>
            <a:pPr algn="just">
              <a:spcAft>
                <a:spcPts val="400"/>
              </a:spcAft>
            </a:pPr>
            <a:endParaRPr lang="fr-FR" sz="1200" dirty="0">
              <a:effectLst/>
              <a:highlight>
                <a:srgbClr val="FFFF00"/>
              </a:highlight>
              <a:latin typeface="Arial" panose="020B0604020202020204" pitchFamily="34" charset="0"/>
              <a:ea typeface="Calibri" panose="020F0502020204030204" pitchFamily="34" charset="0"/>
            </a:endParaRPr>
          </a:p>
          <a:p>
            <a:pPr algn="just">
              <a:spcAft>
                <a:spcPts val="400"/>
              </a:spcAft>
            </a:pPr>
            <a:r>
              <a:rPr lang="fr-FR" sz="1200" dirty="0">
                <a:latin typeface="Arial" panose="020B0604020202020204" pitchFamily="34" charset="0"/>
                <a:ea typeface="Calibri" panose="020F0502020204030204" pitchFamily="34" charset="0"/>
              </a:rPr>
              <a:t>Spécificité de la solution :</a:t>
            </a:r>
          </a:p>
          <a:p>
            <a:pPr marL="447675" indent="-179388" algn="just">
              <a:spcAft>
                <a:spcPts val="400"/>
              </a:spcAft>
              <a:buFont typeface="Wingdings" panose="05000000000000000000" pitchFamily="2" charset="2"/>
              <a:buChar char="§"/>
            </a:pPr>
            <a:r>
              <a:rPr lang="fr-FR" sz="1200" dirty="0">
                <a:latin typeface="Arial" panose="020B0604020202020204" pitchFamily="34" charset="0"/>
                <a:ea typeface="Calibri" panose="020F0502020204030204" pitchFamily="34" charset="0"/>
              </a:rPr>
              <a:t>Puissance PAC mobilisée plus faible</a:t>
            </a:r>
          </a:p>
          <a:p>
            <a:pPr marL="447675" indent="-179388" algn="just">
              <a:spcAft>
                <a:spcPts val="400"/>
              </a:spcAft>
              <a:buFont typeface="Wingdings" panose="05000000000000000000" pitchFamily="2" charset="2"/>
              <a:buChar char="§"/>
            </a:pPr>
            <a:r>
              <a:rPr lang="fr-FR" sz="1200" dirty="0">
                <a:latin typeface="Arial" panose="020B0604020202020204" pitchFamily="34" charset="0"/>
                <a:ea typeface="Calibri" panose="020F0502020204030204" pitchFamily="34" charset="0"/>
              </a:rPr>
              <a:t>Baisse des capacités et performances lorsque les T </a:t>
            </a:r>
            <a:r>
              <a:rPr lang="fr-FR" sz="1200" dirty="0" err="1">
                <a:latin typeface="Arial" panose="020B0604020202020204" pitchFamily="34" charset="0"/>
                <a:ea typeface="Calibri" panose="020F0502020204030204" pitchFamily="34" charset="0"/>
              </a:rPr>
              <a:t>ext</a:t>
            </a:r>
            <a:r>
              <a:rPr lang="fr-FR" sz="1200" dirty="0">
                <a:latin typeface="Arial" panose="020B0604020202020204" pitchFamily="34" charset="0"/>
                <a:ea typeface="Calibri" panose="020F0502020204030204" pitchFamily="34" charset="0"/>
              </a:rPr>
              <a:t> diminuent</a:t>
            </a:r>
          </a:p>
          <a:p>
            <a:pPr marL="447675" indent="-179388" algn="just">
              <a:spcAft>
                <a:spcPts val="400"/>
              </a:spcAft>
              <a:buFont typeface="Wingdings" panose="05000000000000000000" pitchFamily="2" charset="2"/>
              <a:buChar char="§"/>
            </a:pPr>
            <a:endParaRPr lang="fr-FR" sz="1200" dirty="0">
              <a:latin typeface="Arial" panose="020B0604020202020204" pitchFamily="34" charset="0"/>
              <a:ea typeface="Calibri" panose="020F0502020204030204" pitchFamily="34" charset="0"/>
            </a:endParaRPr>
          </a:p>
          <a:p>
            <a:pPr algn="just">
              <a:spcAft>
                <a:spcPts val="400"/>
              </a:spcAft>
            </a:pPr>
            <a:endParaRPr lang="fr-FR" sz="1200" dirty="0">
              <a:effectLst/>
              <a:highlight>
                <a:srgbClr val="FFFF00"/>
              </a:highlight>
              <a:latin typeface="Arial" panose="020B0604020202020204" pitchFamily="34" charset="0"/>
              <a:ea typeface="Calibri" panose="020F0502020204030204" pitchFamily="34" charset="0"/>
            </a:endParaRPr>
          </a:p>
          <a:p>
            <a:pPr algn="just">
              <a:spcAft>
                <a:spcPts val="400"/>
              </a:spcAft>
            </a:pPr>
            <a:endParaRPr lang="fr-FR" sz="1600" dirty="0">
              <a:effectLst/>
              <a:highlight>
                <a:srgbClr val="FFFF00"/>
              </a:highligh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90179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DBC2B0D8-53C6-4E47-9B25-49019631A815}"/>
              </a:ext>
            </a:extLst>
          </p:cNvPr>
          <p:cNvSpPr>
            <a:spLocks noGrp="1"/>
          </p:cNvSpPr>
          <p:nvPr>
            <p:ph type="title" hasCustomPrompt="1"/>
          </p:nvPr>
        </p:nvSpPr>
        <p:spPr>
          <a:xfrm>
            <a:off x="457200" y="9525"/>
            <a:ext cx="8229600" cy="857250"/>
          </a:xfrm>
        </p:spPr>
        <p:txBody>
          <a:bodyPr>
            <a:normAutofit/>
          </a:bodyPr>
          <a:lstStyle>
            <a:lvl1pPr algn="l">
              <a:defRPr sz="2400" b="1">
                <a:solidFill>
                  <a:srgbClr val="FF6600"/>
                </a:solidFill>
              </a:defRPr>
            </a:lvl1pPr>
          </a:lstStyle>
          <a:p>
            <a:pPr lvl="0">
              <a:lnSpc>
                <a:spcPct val="107000"/>
              </a:lnSpc>
              <a:spcAft>
                <a:spcPts val="800"/>
              </a:spcAft>
              <a:buSzPts val="1000"/>
              <a:tabLst>
                <a:tab pos="457200" algn="l"/>
              </a:tabLst>
            </a:pPr>
            <a:r>
              <a:rPr lang="fr-FR" sz="2400" dirty="0">
                <a:solidFill>
                  <a:srgbClr val="FF9933"/>
                </a:solidFill>
                <a:effectLst/>
                <a:latin typeface="+mj-lt"/>
                <a:ea typeface="Times New Roman" panose="02020603050405020304" pitchFamily="18" charset="0"/>
                <a:cs typeface="Times New Roman" panose="02020603050405020304" pitchFamily="18" charset="0"/>
              </a:rPr>
              <a:t>La classification des solutions</a:t>
            </a:r>
            <a:endParaRPr lang="fr-FR" sz="2400" dirty="0">
              <a:solidFill>
                <a:srgbClr val="FF9933"/>
              </a:solidFill>
              <a:effectLst/>
              <a:latin typeface="+mj-lt"/>
              <a:ea typeface="Calibri" panose="020F0502020204030204" pitchFamily="34"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D9FF2759-9398-4C99-8C69-B0FB2179E870}"/>
              </a:ext>
            </a:extLst>
          </p:cNvPr>
          <p:cNvSpPr>
            <a:spLocks noGrp="1"/>
          </p:cNvSpPr>
          <p:nvPr>
            <p:ph type="sldNum" sz="quarter" idx="4"/>
          </p:nvPr>
        </p:nvSpPr>
        <p:spPr/>
        <p:txBody>
          <a:bodyPr/>
          <a:lstStyle/>
          <a:p>
            <a:pPr>
              <a:defRPr/>
            </a:pPr>
            <a:fld id="{AE6A7967-D078-472B-B058-1133A14FDA29}" type="slidenum">
              <a:rPr lang="fr-FR" altLang="fr-FR" smtClean="0"/>
              <a:pPr>
                <a:defRPr/>
              </a:pPr>
              <a:t>13</a:t>
            </a:fld>
            <a:endParaRPr lang="fr-FR" altLang="fr-FR" dirty="0"/>
          </a:p>
        </p:txBody>
      </p:sp>
      <p:graphicFrame>
        <p:nvGraphicFramePr>
          <p:cNvPr id="5" name="Diagramme 4">
            <a:extLst>
              <a:ext uri="{FF2B5EF4-FFF2-40B4-BE49-F238E27FC236}">
                <a16:creationId xmlns:a16="http://schemas.microsoft.com/office/drawing/2014/main" id="{562FF962-E32A-594F-2332-4DA34F9773FE}"/>
              </a:ext>
            </a:extLst>
          </p:cNvPr>
          <p:cNvGraphicFramePr/>
          <p:nvPr/>
        </p:nvGraphicFramePr>
        <p:xfrm>
          <a:off x="505290" y="380865"/>
          <a:ext cx="7444105" cy="4381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 coins arrondis 2">
            <a:extLst>
              <a:ext uri="{FF2B5EF4-FFF2-40B4-BE49-F238E27FC236}">
                <a16:creationId xmlns:a16="http://schemas.microsoft.com/office/drawing/2014/main" id="{804E1D18-8AA8-9722-A864-E2A51D75F30D}"/>
              </a:ext>
            </a:extLst>
          </p:cNvPr>
          <p:cNvSpPr/>
          <p:nvPr/>
        </p:nvSpPr>
        <p:spPr>
          <a:xfrm>
            <a:off x="4902200" y="1279948"/>
            <a:ext cx="2305424" cy="1291801"/>
          </a:xfrm>
          <a:prstGeom prst="roundRect">
            <a:avLst>
              <a:gd name="adj" fmla="val 7414"/>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6863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DBC2B0D8-53C6-4E47-9B25-49019631A815}"/>
              </a:ext>
            </a:extLst>
          </p:cNvPr>
          <p:cNvSpPr>
            <a:spLocks noGrp="1"/>
          </p:cNvSpPr>
          <p:nvPr>
            <p:ph type="title" hasCustomPrompt="1"/>
          </p:nvPr>
        </p:nvSpPr>
        <p:spPr>
          <a:xfrm>
            <a:off x="457200" y="104778"/>
            <a:ext cx="8229600" cy="857250"/>
          </a:xfrm>
        </p:spPr>
        <p:txBody>
          <a:bodyPr>
            <a:normAutofit/>
          </a:bodyPr>
          <a:lstStyle>
            <a:lvl1pPr algn="l">
              <a:defRPr sz="2400" b="1">
                <a:solidFill>
                  <a:srgbClr val="FF6600"/>
                </a:solidFill>
              </a:defRPr>
            </a:lvl1pPr>
          </a:lstStyle>
          <a:p>
            <a:pPr lvl="0">
              <a:lnSpc>
                <a:spcPct val="107000"/>
              </a:lnSpc>
              <a:spcAft>
                <a:spcPts val="800"/>
              </a:spcAft>
              <a:buSzPts val="1000"/>
              <a:tabLst>
                <a:tab pos="457200" algn="l"/>
              </a:tabLst>
            </a:pPr>
            <a:r>
              <a:rPr lang="fr-FR" sz="2400" dirty="0">
                <a:solidFill>
                  <a:srgbClr val="FF9933"/>
                </a:solidFill>
                <a:effectLst/>
                <a:latin typeface="+mj-lt"/>
                <a:ea typeface="Times New Roman" panose="02020603050405020304" pitchFamily="18" charset="0"/>
                <a:cs typeface="Times New Roman" panose="02020603050405020304" pitchFamily="18" charset="0"/>
              </a:rPr>
              <a:t>Les solutions centralisées : Chauffage, </a:t>
            </a:r>
            <a:br>
              <a:rPr lang="fr-FR" sz="2400" dirty="0">
                <a:solidFill>
                  <a:srgbClr val="FF9933"/>
                </a:solidFill>
                <a:effectLst/>
                <a:latin typeface="+mj-lt"/>
                <a:ea typeface="Times New Roman" panose="02020603050405020304" pitchFamily="18" charset="0"/>
                <a:cs typeface="Times New Roman" panose="02020603050405020304" pitchFamily="18" charset="0"/>
              </a:rPr>
            </a:br>
            <a:r>
              <a:rPr lang="fr-FR" sz="2400" dirty="0">
                <a:solidFill>
                  <a:srgbClr val="FF9933"/>
                </a:solidFill>
                <a:effectLst/>
                <a:latin typeface="+mj-lt"/>
                <a:ea typeface="Times New Roman" panose="02020603050405020304" pitchFamily="18" charset="0"/>
                <a:cs typeface="Times New Roman" panose="02020603050405020304" pitchFamily="18" charset="0"/>
              </a:rPr>
              <a:t>double ou triple service.</a:t>
            </a:r>
            <a:endParaRPr lang="fr-FR" sz="2400" dirty="0">
              <a:solidFill>
                <a:srgbClr val="FF9933"/>
              </a:solidFill>
              <a:effectLst/>
              <a:latin typeface="+mj-lt"/>
              <a:ea typeface="Calibri" panose="020F0502020204030204" pitchFamily="34"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D9FF2759-9398-4C99-8C69-B0FB2179E870}"/>
              </a:ext>
            </a:extLst>
          </p:cNvPr>
          <p:cNvSpPr>
            <a:spLocks noGrp="1"/>
          </p:cNvSpPr>
          <p:nvPr>
            <p:ph type="sldNum" sz="quarter" idx="4"/>
          </p:nvPr>
        </p:nvSpPr>
        <p:spPr/>
        <p:txBody>
          <a:bodyPr/>
          <a:lstStyle/>
          <a:p>
            <a:pPr>
              <a:defRPr/>
            </a:pPr>
            <a:fld id="{AE6A7967-D078-472B-B058-1133A14FDA29}" type="slidenum">
              <a:rPr lang="fr-FR" altLang="fr-FR" smtClean="0"/>
              <a:pPr>
                <a:defRPr/>
              </a:pPr>
              <a:t>14</a:t>
            </a:fld>
            <a:endParaRPr lang="fr-FR" altLang="fr-FR" dirty="0"/>
          </a:p>
        </p:txBody>
      </p:sp>
      <p:sp>
        <p:nvSpPr>
          <p:cNvPr id="18" name="ZoneTexte 17">
            <a:extLst>
              <a:ext uri="{FF2B5EF4-FFF2-40B4-BE49-F238E27FC236}">
                <a16:creationId xmlns:a16="http://schemas.microsoft.com/office/drawing/2014/main" id="{36813882-EF94-A981-D0A2-A99B9AF6AC45}"/>
              </a:ext>
            </a:extLst>
          </p:cNvPr>
          <p:cNvSpPr txBox="1"/>
          <p:nvPr/>
        </p:nvSpPr>
        <p:spPr>
          <a:xfrm>
            <a:off x="3270250" y="1340727"/>
            <a:ext cx="5588612" cy="3457357"/>
          </a:xfrm>
          <a:prstGeom prst="rect">
            <a:avLst/>
          </a:prstGeom>
          <a:noFill/>
        </p:spPr>
        <p:txBody>
          <a:bodyPr wrap="square">
            <a:spAutoFit/>
          </a:bodyPr>
          <a:lstStyle/>
          <a:p>
            <a:pPr algn="just">
              <a:spcAft>
                <a:spcPts val="400"/>
              </a:spcAft>
            </a:pPr>
            <a:r>
              <a:rPr lang="fr-FR" sz="1200" dirty="0">
                <a:effectLst/>
                <a:latin typeface="Arial" panose="020B0604020202020204" pitchFamily="34" charset="0"/>
                <a:ea typeface="Calibri" panose="020F0502020204030204" pitchFamily="34" charset="0"/>
              </a:rPr>
              <a:t>Une PAC capte des calories sur l’air extérieur pour produire le </a:t>
            </a:r>
            <a:r>
              <a:rPr lang="fr-FR" sz="1200" dirty="0">
                <a:latin typeface="Arial" panose="020B0604020202020204" pitchFamily="34" charset="0"/>
                <a:ea typeface="Calibri" panose="020F0502020204030204" pitchFamily="34" charset="0"/>
              </a:rPr>
              <a:t>chauffage seul, le chauffage et l’ECS (ainsi que le froid si la PAC et l’émetteur le permettent).</a:t>
            </a:r>
          </a:p>
          <a:p>
            <a:pPr algn="just">
              <a:spcBef>
                <a:spcPts val="600"/>
              </a:spcBef>
              <a:spcAft>
                <a:spcPts val="400"/>
              </a:spcAft>
            </a:pPr>
            <a:r>
              <a:rPr lang="fr-FR" sz="1200" dirty="0">
                <a:latin typeface="Arial" panose="020B0604020202020204" pitchFamily="34" charset="0"/>
                <a:ea typeface="Calibri" panose="020F0502020204030204" pitchFamily="34" charset="0"/>
              </a:rPr>
              <a:t>Différents types de montage et solutions existent :</a:t>
            </a:r>
          </a:p>
          <a:p>
            <a:pPr marL="450850" indent="-184150" algn="just">
              <a:spcAft>
                <a:spcPts val="400"/>
              </a:spcAft>
              <a:buFont typeface="Wingdings" panose="05000000000000000000" pitchFamily="2" charset="2"/>
              <a:buChar char="§"/>
            </a:pPr>
            <a:r>
              <a:rPr lang="fr-FR" sz="1200" dirty="0">
                <a:latin typeface="Arial" panose="020B0604020202020204" pitchFamily="34" charset="0"/>
                <a:ea typeface="Calibri" panose="020F0502020204030204" pitchFamily="34" charset="0"/>
              </a:rPr>
              <a:t>Avec ou sans appoint électrique,</a:t>
            </a:r>
          </a:p>
          <a:p>
            <a:pPr marL="450850" indent="-184150" algn="just">
              <a:spcAft>
                <a:spcPts val="400"/>
              </a:spcAft>
              <a:buFont typeface="Wingdings" panose="05000000000000000000" pitchFamily="2" charset="2"/>
              <a:buChar char="§"/>
            </a:pPr>
            <a:r>
              <a:rPr lang="fr-FR" sz="1200" dirty="0">
                <a:latin typeface="Arial" panose="020B0604020202020204" pitchFamily="34" charset="0"/>
                <a:ea typeface="Calibri" panose="020F0502020204030204" pitchFamily="34" charset="0"/>
              </a:rPr>
              <a:t>Le type de fluides frigorigènes,</a:t>
            </a:r>
          </a:p>
          <a:p>
            <a:pPr marL="450850" indent="-184150" algn="just">
              <a:spcAft>
                <a:spcPts val="400"/>
              </a:spcAft>
              <a:buFont typeface="Wingdings" panose="05000000000000000000" pitchFamily="2" charset="2"/>
              <a:buChar char="§"/>
            </a:pPr>
            <a:r>
              <a:rPr lang="fr-FR" sz="1200" dirty="0">
                <a:latin typeface="Arial" panose="020B0604020202020204" pitchFamily="34" charset="0"/>
                <a:ea typeface="Calibri" panose="020F0502020204030204" pitchFamily="34" charset="0"/>
              </a:rPr>
              <a:t>PAC intérieure gainable / PAC extérieure,</a:t>
            </a:r>
          </a:p>
          <a:p>
            <a:pPr marL="450850" indent="-184150" algn="just">
              <a:spcAft>
                <a:spcPts val="400"/>
              </a:spcAft>
              <a:buFont typeface="Wingdings" panose="05000000000000000000" pitchFamily="2" charset="2"/>
              <a:buChar char="§"/>
            </a:pPr>
            <a:r>
              <a:rPr lang="fr-FR" sz="1200" dirty="0">
                <a:latin typeface="Arial" panose="020B0604020202020204" pitchFamily="34" charset="0"/>
                <a:ea typeface="Calibri" panose="020F0502020204030204" pitchFamily="34" charset="0"/>
              </a:rPr>
              <a:t>Température de production : 55°C à 70°C.</a:t>
            </a:r>
          </a:p>
          <a:p>
            <a:pPr algn="just">
              <a:spcBef>
                <a:spcPts val="600"/>
              </a:spcBef>
              <a:spcAft>
                <a:spcPts val="400"/>
              </a:spcAft>
            </a:pPr>
            <a:r>
              <a:rPr lang="fr-FR" sz="1200" dirty="0">
                <a:latin typeface="Arial" panose="020B0604020202020204" pitchFamily="34" charset="0"/>
                <a:ea typeface="Calibri" panose="020F0502020204030204" pitchFamily="34" charset="0"/>
              </a:rPr>
              <a:t>Spécificité de la solution :</a:t>
            </a:r>
          </a:p>
          <a:p>
            <a:pPr marL="447675" indent="-179388" algn="just">
              <a:spcAft>
                <a:spcPts val="400"/>
              </a:spcAft>
              <a:buFont typeface="Wingdings" panose="05000000000000000000" pitchFamily="2" charset="2"/>
              <a:buChar char="§"/>
            </a:pPr>
            <a:r>
              <a:rPr lang="fr-FR" sz="1200" dirty="0">
                <a:latin typeface="Arial" panose="020B0604020202020204" pitchFamily="34" charset="0"/>
                <a:ea typeface="Calibri" panose="020F0502020204030204" pitchFamily="34" charset="0"/>
              </a:rPr>
              <a:t>Très souvent associée à un ballon tampon ou bouteille de découplage,</a:t>
            </a:r>
          </a:p>
          <a:p>
            <a:pPr marL="447675" indent="-179388" algn="just">
              <a:spcAft>
                <a:spcPts val="400"/>
              </a:spcAft>
              <a:buFont typeface="Wingdings" panose="05000000000000000000" pitchFamily="2" charset="2"/>
              <a:buChar char="§"/>
            </a:pPr>
            <a:r>
              <a:rPr lang="fr-FR" sz="1200" dirty="0">
                <a:latin typeface="Arial" panose="020B0604020202020204" pitchFamily="34" charset="0"/>
                <a:ea typeface="Calibri" panose="020F0502020204030204" pitchFamily="34" charset="0"/>
              </a:rPr>
              <a:t>Baisse des capacités et performances lorsque les T </a:t>
            </a:r>
            <a:r>
              <a:rPr lang="fr-FR" sz="1200" dirty="0" err="1">
                <a:latin typeface="Arial" panose="020B0604020202020204" pitchFamily="34" charset="0"/>
                <a:ea typeface="Calibri" panose="020F0502020204030204" pitchFamily="34" charset="0"/>
              </a:rPr>
              <a:t>ext</a:t>
            </a:r>
            <a:r>
              <a:rPr lang="fr-FR" sz="1200" dirty="0">
                <a:latin typeface="Arial" panose="020B0604020202020204" pitchFamily="34" charset="0"/>
                <a:ea typeface="Calibri" panose="020F0502020204030204" pitchFamily="34" charset="0"/>
              </a:rPr>
              <a:t> diminuent</a:t>
            </a:r>
          </a:p>
          <a:p>
            <a:pPr marL="447675" indent="-179388" algn="just">
              <a:spcAft>
                <a:spcPts val="400"/>
              </a:spcAft>
              <a:buFont typeface="Wingdings" panose="05000000000000000000" pitchFamily="2" charset="2"/>
              <a:buChar char="§"/>
            </a:pPr>
            <a:r>
              <a:rPr lang="fr-FR" sz="1200" dirty="0">
                <a:latin typeface="Arial" panose="020B0604020202020204" pitchFamily="34" charset="0"/>
                <a:ea typeface="Calibri" panose="020F0502020204030204" pitchFamily="34" charset="0"/>
              </a:rPr>
              <a:t>Privilégier les températures d’émission les plus basses, car la performance et les capacités diminuent lorsque T émetteur augmente.</a:t>
            </a:r>
          </a:p>
          <a:p>
            <a:pPr algn="just">
              <a:spcAft>
                <a:spcPts val="400"/>
              </a:spcAft>
            </a:pPr>
            <a:endParaRPr lang="fr-FR" sz="1200" dirty="0">
              <a:effectLst/>
              <a:highlight>
                <a:srgbClr val="FFFF00"/>
              </a:highlight>
              <a:latin typeface="Arial" panose="020B0604020202020204" pitchFamily="34" charset="0"/>
              <a:ea typeface="Calibri" panose="020F0502020204030204" pitchFamily="34" charset="0"/>
            </a:endParaRPr>
          </a:p>
          <a:p>
            <a:pPr algn="just">
              <a:spcAft>
                <a:spcPts val="400"/>
              </a:spcAft>
            </a:pPr>
            <a:endParaRPr lang="fr-FR" sz="1600" dirty="0">
              <a:effectLst/>
              <a:highlight>
                <a:srgbClr val="FFFF00"/>
              </a:highlight>
              <a:latin typeface="Arial" panose="020B0604020202020204" pitchFamily="34" charset="0"/>
              <a:ea typeface="Calibri" panose="020F0502020204030204" pitchFamily="34" charset="0"/>
            </a:endParaRPr>
          </a:p>
        </p:txBody>
      </p:sp>
      <p:grpSp>
        <p:nvGrpSpPr>
          <p:cNvPr id="37" name="Groupe 36">
            <a:extLst>
              <a:ext uri="{FF2B5EF4-FFF2-40B4-BE49-F238E27FC236}">
                <a16:creationId xmlns:a16="http://schemas.microsoft.com/office/drawing/2014/main" id="{ACA26DC6-352B-7414-DD3E-3A22E67D6498}"/>
              </a:ext>
            </a:extLst>
          </p:cNvPr>
          <p:cNvGrpSpPr/>
          <p:nvPr/>
        </p:nvGrpSpPr>
        <p:grpSpPr>
          <a:xfrm>
            <a:off x="6827286" y="302876"/>
            <a:ext cx="2107511" cy="164839"/>
            <a:chOff x="4528283" y="1146237"/>
            <a:chExt cx="2107511" cy="164839"/>
          </a:xfrm>
        </p:grpSpPr>
        <p:sp>
          <p:nvSpPr>
            <p:cNvPr id="53" name="Rectangle : coins arrondis 52">
              <a:extLst>
                <a:ext uri="{FF2B5EF4-FFF2-40B4-BE49-F238E27FC236}">
                  <a16:creationId xmlns:a16="http://schemas.microsoft.com/office/drawing/2014/main" id="{D2533C1B-FCA4-67F8-EE45-0F76496EC08D}"/>
                </a:ext>
              </a:extLst>
            </p:cNvPr>
            <p:cNvSpPr/>
            <p:nvPr/>
          </p:nvSpPr>
          <p:spPr>
            <a:xfrm>
              <a:off x="4528283" y="1146237"/>
              <a:ext cx="2107511" cy="164839"/>
            </a:xfrm>
            <a:prstGeom prst="roundRect">
              <a:avLst>
                <a:gd name="adj" fmla="val 10000"/>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4" name="Rectangle : coins arrondis 4">
              <a:extLst>
                <a:ext uri="{FF2B5EF4-FFF2-40B4-BE49-F238E27FC236}">
                  <a16:creationId xmlns:a16="http://schemas.microsoft.com/office/drawing/2014/main" id="{381458D5-AD47-66EE-CC3E-CD96BCCAEA49}"/>
                </a:ext>
              </a:extLst>
            </p:cNvPr>
            <p:cNvSpPr txBox="1"/>
            <p:nvPr/>
          </p:nvSpPr>
          <p:spPr>
            <a:xfrm>
              <a:off x="4533111" y="1151065"/>
              <a:ext cx="2097855" cy="1551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air/air (DRV)</a:t>
              </a:r>
            </a:p>
          </p:txBody>
        </p:sp>
      </p:grpSp>
      <p:grpSp>
        <p:nvGrpSpPr>
          <p:cNvPr id="38" name="Groupe 37">
            <a:extLst>
              <a:ext uri="{FF2B5EF4-FFF2-40B4-BE49-F238E27FC236}">
                <a16:creationId xmlns:a16="http://schemas.microsoft.com/office/drawing/2014/main" id="{80654859-9482-4DD2-D9B7-B18269E922FE}"/>
              </a:ext>
            </a:extLst>
          </p:cNvPr>
          <p:cNvGrpSpPr/>
          <p:nvPr/>
        </p:nvGrpSpPr>
        <p:grpSpPr>
          <a:xfrm>
            <a:off x="6828724" y="104778"/>
            <a:ext cx="2107511" cy="164839"/>
            <a:chOff x="4529721" y="948139"/>
            <a:chExt cx="2107511" cy="164839"/>
          </a:xfrm>
        </p:grpSpPr>
        <p:sp>
          <p:nvSpPr>
            <p:cNvPr id="51" name="Rectangle : coins arrondis 50">
              <a:extLst>
                <a:ext uri="{FF2B5EF4-FFF2-40B4-BE49-F238E27FC236}">
                  <a16:creationId xmlns:a16="http://schemas.microsoft.com/office/drawing/2014/main" id="{9F304B45-DE18-7333-26B3-5F2FB74CFB31}"/>
                </a:ext>
              </a:extLst>
            </p:cNvPr>
            <p:cNvSpPr/>
            <p:nvPr/>
          </p:nvSpPr>
          <p:spPr>
            <a:xfrm>
              <a:off x="4529721" y="948139"/>
              <a:ext cx="2107511" cy="164839"/>
            </a:xfrm>
            <a:prstGeom prst="roundRect">
              <a:avLst>
                <a:gd name="adj" fmla="val 10000"/>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2" name="Rectangle : coins arrondis 6">
              <a:extLst>
                <a:ext uri="{FF2B5EF4-FFF2-40B4-BE49-F238E27FC236}">
                  <a16:creationId xmlns:a16="http://schemas.microsoft.com/office/drawing/2014/main" id="{0E85379B-2EC4-1AB6-25A8-7855D1C04919}"/>
                </a:ext>
              </a:extLst>
            </p:cNvPr>
            <p:cNvSpPr txBox="1"/>
            <p:nvPr/>
          </p:nvSpPr>
          <p:spPr>
            <a:xfrm>
              <a:off x="4534549" y="952967"/>
              <a:ext cx="2097855" cy="155183"/>
            </a:xfrm>
            <a:prstGeom prst="rect">
              <a:avLst/>
            </a:prstGeom>
            <a:ln w="19050">
              <a:solidFill>
                <a:srgbClr val="FF0000"/>
              </a:solidFill>
            </a:ln>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air/eau</a:t>
              </a:r>
            </a:p>
          </p:txBody>
        </p:sp>
      </p:grpSp>
      <p:grpSp>
        <p:nvGrpSpPr>
          <p:cNvPr id="39" name="Groupe 38">
            <a:extLst>
              <a:ext uri="{FF2B5EF4-FFF2-40B4-BE49-F238E27FC236}">
                <a16:creationId xmlns:a16="http://schemas.microsoft.com/office/drawing/2014/main" id="{64DF86F3-9CB0-CDCB-10A8-A1102D35C20E}"/>
              </a:ext>
            </a:extLst>
          </p:cNvPr>
          <p:cNvGrpSpPr/>
          <p:nvPr/>
        </p:nvGrpSpPr>
        <p:grpSpPr>
          <a:xfrm>
            <a:off x="6826550" y="501936"/>
            <a:ext cx="2107511" cy="164839"/>
            <a:chOff x="4527547" y="1345297"/>
            <a:chExt cx="2107511" cy="164839"/>
          </a:xfrm>
        </p:grpSpPr>
        <p:sp>
          <p:nvSpPr>
            <p:cNvPr id="49" name="Rectangle : coins arrondis 48">
              <a:extLst>
                <a:ext uri="{FF2B5EF4-FFF2-40B4-BE49-F238E27FC236}">
                  <a16:creationId xmlns:a16="http://schemas.microsoft.com/office/drawing/2014/main" id="{12D4351B-42A3-0EE9-B360-BC5EB2B96816}"/>
                </a:ext>
              </a:extLst>
            </p:cNvPr>
            <p:cNvSpPr/>
            <p:nvPr/>
          </p:nvSpPr>
          <p:spPr>
            <a:xfrm>
              <a:off x="4527547" y="1345297"/>
              <a:ext cx="2107511" cy="164839"/>
            </a:xfrm>
            <a:prstGeom prst="roundRect">
              <a:avLst>
                <a:gd name="adj" fmla="val 10000"/>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0" name="Rectangle : coins arrondis 8">
              <a:extLst>
                <a:ext uri="{FF2B5EF4-FFF2-40B4-BE49-F238E27FC236}">
                  <a16:creationId xmlns:a16="http://schemas.microsoft.com/office/drawing/2014/main" id="{2B3E7EE7-E562-F8A6-2594-C21FB32D509C}"/>
                </a:ext>
              </a:extLst>
            </p:cNvPr>
            <p:cNvSpPr txBox="1"/>
            <p:nvPr/>
          </p:nvSpPr>
          <p:spPr>
            <a:xfrm>
              <a:off x="4532375" y="1350125"/>
              <a:ext cx="2097855" cy="1551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eau /eau : sur sonde géothermique </a:t>
              </a:r>
            </a:p>
          </p:txBody>
        </p:sp>
      </p:grpSp>
      <p:grpSp>
        <p:nvGrpSpPr>
          <p:cNvPr id="40" name="Groupe 39">
            <a:extLst>
              <a:ext uri="{FF2B5EF4-FFF2-40B4-BE49-F238E27FC236}">
                <a16:creationId xmlns:a16="http://schemas.microsoft.com/office/drawing/2014/main" id="{9F34C4C3-991B-8ED2-CC5D-44F7E1228788}"/>
              </a:ext>
            </a:extLst>
          </p:cNvPr>
          <p:cNvGrpSpPr/>
          <p:nvPr/>
        </p:nvGrpSpPr>
        <p:grpSpPr>
          <a:xfrm>
            <a:off x="6833410" y="713653"/>
            <a:ext cx="2107511" cy="164839"/>
            <a:chOff x="4534407" y="1557014"/>
            <a:chExt cx="2107511" cy="164839"/>
          </a:xfrm>
        </p:grpSpPr>
        <p:sp>
          <p:nvSpPr>
            <p:cNvPr id="47" name="Rectangle : coins arrondis 46">
              <a:extLst>
                <a:ext uri="{FF2B5EF4-FFF2-40B4-BE49-F238E27FC236}">
                  <a16:creationId xmlns:a16="http://schemas.microsoft.com/office/drawing/2014/main" id="{F4245DC5-D207-93E3-1489-E02F06CDF62F}"/>
                </a:ext>
              </a:extLst>
            </p:cNvPr>
            <p:cNvSpPr/>
            <p:nvPr/>
          </p:nvSpPr>
          <p:spPr>
            <a:xfrm>
              <a:off x="4534407" y="1557014"/>
              <a:ext cx="2107511" cy="16483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Rectangle : coins arrondis 10">
              <a:extLst>
                <a:ext uri="{FF2B5EF4-FFF2-40B4-BE49-F238E27FC236}">
                  <a16:creationId xmlns:a16="http://schemas.microsoft.com/office/drawing/2014/main" id="{20D96366-B594-DD1B-714A-24C3ED16F55D}"/>
                </a:ext>
              </a:extLst>
            </p:cNvPr>
            <p:cNvSpPr txBox="1"/>
            <p:nvPr/>
          </p:nvSpPr>
          <p:spPr>
            <a:xfrm>
              <a:off x="4539235" y="1561842"/>
              <a:ext cx="2097855" cy="1551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eau /eau :  sur nappe aquifère </a:t>
              </a:r>
            </a:p>
          </p:txBody>
        </p:sp>
      </p:grpSp>
      <p:grpSp>
        <p:nvGrpSpPr>
          <p:cNvPr id="41" name="Groupe 40">
            <a:extLst>
              <a:ext uri="{FF2B5EF4-FFF2-40B4-BE49-F238E27FC236}">
                <a16:creationId xmlns:a16="http://schemas.microsoft.com/office/drawing/2014/main" id="{C6CAAF0A-9BAC-1C7B-4300-CD09586AE9A4}"/>
              </a:ext>
            </a:extLst>
          </p:cNvPr>
          <p:cNvGrpSpPr/>
          <p:nvPr/>
        </p:nvGrpSpPr>
        <p:grpSpPr>
          <a:xfrm>
            <a:off x="6833410" y="925022"/>
            <a:ext cx="2107511" cy="164839"/>
            <a:chOff x="4534407" y="1768383"/>
            <a:chExt cx="2107511" cy="164839"/>
          </a:xfrm>
        </p:grpSpPr>
        <p:sp>
          <p:nvSpPr>
            <p:cNvPr id="45" name="Rectangle : coins arrondis 44">
              <a:extLst>
                <a:ext uri="{FF2B5EF4-FFF2-40B4-BE49-F238E27FC236}">
                  <a16:creationId xmlns:a16="http://schemas.microsoft.com/office/drawing/2014/main" id="{BEF1DDF6-13EB-9174-7652-9F690FFA297E}"/>
                </a:ext>
              </a:extLst>
            </p:cNvPr>
            <p:cNvSpPr/>
            <p:nvPr/>
          </p:nvSpPr>
          <p:spPr>
            <a:xfrm>
              <a:off x="4534407" y="1768383"/>
              <a:ext cx="2107511" cy="16483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Rectangle : coins arrondis 12">
              <a:extLst>
                <a:ext uri="{FF2B5EF4-FFF2-40B4-BE49-F238E27FC236}">
                  <a16:creationId xmlns:a16="http://schemas.microsoft.com/office/drawing/2014/main" id="{61B4C348-89D5-A8EF-CA5F-842B90C282F2}"/>
                </a:ext>
              </a:extLst>
            </p:cNvPr>
            <p:cNvSpPr txBox="1"/>
            <p:nvPr/>
          </p:nvSpPr>
          <p:spPr>
            <a:xfrm>
              <a:off x="4539235" y="1773211"/>
              <a:ext cx="2097855" cy="1551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absorption gaz</a:t>
              </a:r>
            </a:p>
          </p:txBody>
        </p:sp>
      </p:grpSp>
      <p:grpSp>
        <p:nvGrpSpPr>
          <p:cNvPr id="42" name="Groupe 41">
            <a:extLst>
              <a:ext uri="{FF2B5EF4-FFF2-40B4-BE49-F238E27FC236}">
                <a16:creationId xmlns:a16="http://schemas.microsoft.com/office/drawing/2014/main" id="{75FB9005-3558-DF7D-EF2A-929D6BCADBAE}"/>
              </a:ext>
            </a:extLst>
          </p:cNvPr>
          <p:cNvGrpSpPr/>
          <p:nvPr/>
        </p:nvGrpSpPr>
        <p:grpSpPr>
          <a:xfrm>
            <a:off x="6840447" y="1129358"/>
            <a:ext cx="2107511" cy="164839"/>
            <a:chOff x="4541444" y="1972719"/>
            <a:chExt cx="2107511" cy="164839"/>
          </a:xfrm>
        </p:grpSpPr>
        <p:sp>
          <p:nvSpPr>
            <p:cNvPr id="43" name="Rectangle : coins arrondis 42">
              <a:extLst>
                <a:ext uri="{FF2B5EF4-FFF2-40B4-BE49-F238E27FC236}">
                  <a16:creationId xmlns:a16="http://schemas.microsoft.com/office/drawing/2014/main" id="{50022B41-92CB-2118-668C-88022704A86A}"/>
                </a:ext>
              </a:extLst>
            </p:cNvPr>
            <p:cNvSpPr/>
            <p:nvPr/>
          </p:nvSpPr>
          <p:spPr>
            <a:xfrm>
              <a:off x="4541444" y="1972719"/>
              <a:ext cx="2107511" cy="16483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Rectangle : coins arrondis 14">
              <a:extLst>
                <a:ext uri="{FF2B5EF4-FFF2-40B4-BE49-F238E27FC236}">
                  <a16:creationId xmlns:a16="http://schemas.microsoft.com/office/drawing/2014/main" id="{6B3CAD72-C953-3DF4-8BE4-BD574BE56A0A}"/>
                </a:ext>
              </a:extLst>
            </p:cNvPr>
            <p:cNvSpPr txBox="1"/>
            <p:nvPr/>
          </p:nvSpPr>
          <p:spPr>
            <a:xfrm>
              <a:off x="4546272" y="1977547"/>
              <a:ext cx="2097855" cy="1551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hybride gaz</a:t>
              </a:r>
            </a:p>
          </p:txBody>
        </p:sp>
      </p:grpSp>
      <p:pic>
        <p:nvPicPr>
          <p:cNvPr id="56" name="Image 55">
            <a:extLst>
              <a:ext uri="{FF2B5EF4-FFF2-40B4-BE49-F238E27FC236}">
                <a16:creationId xmlns:a16="http://schemas.microsoft.com/office/drawing/2014/main" id="{E7934655-93FE-8FFE-522E-FA6D3FC9A643}"/>
              </a:ext>
            </a:extLst>
          </p:cNvPr>
          <p:cNvPicPr>
            <a:picLocks noChangeAspect="1"/>
          </p:cNvPicPr>
          <p:nvPr/>
        </p:nvPicPr>
        <p:blipFill rotWithShape="1">
          <a:blip r:embed="rId2"/>
          <a:srcRect r="3779"/>
          <a:stretch/>
        </p:blipFill>
        <p:spPr>
          <a:xfrm>
            <a:off x="89790" y="1134186"/>
            <a:ext cx="3275710" cy="3215564"/>
          </a:xfrm>
          <a:prstGeom prst="rect">
            <a:avLst/>
          </a:prstGeom>
        </p:spPr>
      </p:pic>
    </p:spTree>
    <p:extLst>
      <p:ext uri="{BB962C8B-B14F-4D97-AF65-F5344CB8AC3E}">
        <p14:creationId xmlns:p14="http://schemas.microsoft.com/office/powerpoint/2010/main" val="166199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DBC2B0D8-53C6-4E47-9B25-49019631A815}"/>
              </a:ext>
            </a:extLst>
          </p:cNvPr>
          <p:cNvSpPr>
            <a:spLocks noGrp="1"/>
          </p:cNvSpPr>
          <p:nvPr>
            <p:ph type="title" hasCustomPrompt="1"/>
          </p:nvPr>
        </p:nvSpPr>
        <p:spPr>
          <a:xfrm>
            <a:off x="457200" y="104778"/>
            <a:ext cx="8229600" cy="857250"/>
          </a:xfrm>
        </p:spPr>
        <p:txBody>
          <a:bodyPr>
            <a:normAutofit/>
          </a:bodyPr>
          <a:lstStyle>
            <a:lvl1pPr algn="l">
              <a:defRPr sz="2400" b="1">
                <a:solidFill>
                  <a:srgbClr val="FF6600"/>
                </a:solidFill>
              </a:defRPr>
            </a:lvl1pPr>
          </a:lstStyle>
          <a:p>
            <a:pPr lvl="0">
              <a:lnSpc>
                <a:spcPct val="107000"/>
              </a:lnSpc>
              <a:spcAft>
                <a:spcPts val="800"/>
              </a:spcAft>
              <a:buSzPts val="1000"/>
              <a:tabLst>
                <a:tab pos="457200" algn="l"/>
              </a:tabLst>
            </a:pPr>
            <a:r>
              <a:rPr lang="fr-FR" sz="2400" dirty="0">
                <a:solidFill>
                  <a:srgbClr val="FF9933"/>
                </a:solidFill>
                <a:effectLst/>
                <a:latin typeface="+mj-lt"/>
                <a:ea typeface="Times New Roman" panose="02020603050405020304" pitchFamily="18" charset="0"/>
                <a:cs typeface="Times New Roman" panose="02020603050405020304" pitchFamily="18" charset="0"/>
              </a:rPr>
              <a:t>Les solutions centralisées : Chauffage, </a:t>
            </a:r>
            <a:br>
              <a:rPr lang="fr-FR" sz="2400" dirty="0">
                <a:solidFill>
                  <a:srgbClr val="FF9933"/>
                </a:solidFill>
                <a:effectLst/>
                <a:latin typeface="+mj-lt"/>
                <a:ea typeface="Times New Roman" panose="02020603050405020304" pitchFamily="18" charset="0"/>
                <a:cs typeface="Times New Roman" panose="02020603050405020304" pitchFamily="18" charset="0"/>
              </a:rPr>
            </a:br>
            <a:r>
              <a:rPr lang="fr-FR" sz="2400" dirty="0">
                <a:solidFill>
                  <a:srgbClr val="FF9933"/>
                </a:solidFill>
                <a:effectLst/>
                <a:latin typeface="+mj-lt"/>
                <a:ea typeface="Times New Roman" panose="02020603050405020304" pitchFamily="18" charset="0"/>
                <a:cs typeface="Times New Roman" panose="02020603050405020304" pitchFamily="18" charset="0"/>
              </a:rPr>
              <a:t>double ou triple service.</a:t>
            </a:r>
            <a:endParaRPr lang="fr-FR" sz="2400" dirty="0">
              <a:solidFill>
                <a:srgbClr val="FF9933"/>
              </a:solidFill>
              <a:effectLst/>
              <a:latin typeface="+mj-lt"/>
              <a:ea typeface="Calibri" panose="020F0502020204030204" pitchFamily="34"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D9FF2759-9398-4C99-8C69-B0FB2179E870}"/>
              </a:ext>
            </a:extLst>
          </p:cNvPr>
          <p:cNvSpPr>
            <a:spLocks noGrp="1"/>
          </p:cNvSpPr>
          <p:nvPr>
            <p:ph type="sldNum" sz="quarter" idx="4"/>
          </p:nvPr>
        </p:nvSpPr>
        <p:spPr/>
        <p:txBody>
          <a:bodyPr/>
          <a:lstStyle/>
          <a:p>
            <a:pPr>
              <a:defRPr/>
            </a:pPr>
            <a:fld id="{AE6A7967-D078-472B-B058-1133A14FDA29}" type="slidenum">
              <a:rPr lang="fr-FR" altLang="fr-FR" smtClean="0"/>
              <a:pPr>
                <a:defRPr/>
              </a:pPr>
              <a:t>15</a:t>
            </a:fld>
            <a:endParaRPr lang="fr-FR" altLang="fr-FR" dirty="0"/>
          </a:p>
        </p:txBody>
      </p:sp>
      <p:sp>
        <p:nvSpPr>
          <p:cNvPr id="18" name="ZoneTexte 17">
            <a:extLst>
              <a:ext uri="{FF2B5EF4-FFF2-40B4-BE49-F238E27FC236}">
                <a16:creationId xmlns:a16="http://schemas.microsoft.com/office/drawing/2014/main" id="{36813882-EF94-A981-D0A2-A99B9AF6AC45}"/>
              </a:ext>
            </a:extLst>
          </p:cNvPr>
          <p:cNvSpPr txBox="1"/>
          <p:nvPr/>
        </p:nvSpPr>
        <p:spPr>
          <a:xfrm>
            <a:off x="3295649" y="1368055"/>
            <a:ext cx="5588612" cy="3231654"/>
          </a:xfrm>
          <a:prstGeom prst="rect">
            <a:avLst/>
          </a:prstGeom>
          <a:noFill/>
        </p:spPr>
        <p:txBody>
          <a:bodyPr wrap="square">
            <a:spAutoFit/>
          </a:bodyPr>
          <a:lstStyle/>
          <a:p>
            <a:pPr algn="just">
              <a:spcAft>
                <a:spcPts val="400"/>
              </a:spcAft>
            </a:pPr>
            <a:r>
              <a:rPr lang="fr-FR" sz="1200" dirty="0">
                <a:effectLst/>
                <a:latin typeface="Arial" panose="020B0604020202020204" pitchFamily="34" charset="0"/>
                <a:ea typeface="Calibri" panose="020F0502020204030204" pitchFamily="34" charset="0"/>
              </a:rPr>
              <a:t>Les solutions DRV sont très présentes en tertiaire pour produire le chauffage et le froid (</a:t>
            </a:r>
            <a:r>
              <a:rPr lang="fr-FR" sz="1200" u="sng" dirty="0">
                <a:effectLst/>
                <a:latin typeface="Arial" panose="020B0604020202020204" pitchFamily="34" charset="0"/>
                <a:ea typeface="Calibri" panose="020F0502020204030204" pitchFamily="34" charset="0"/>
              </a:rPr>
              <a:t>pas d’ECS</a:t>
            </a:r>
            <a:r>
              <a:rPr lang="fr-FR" sz="1200" dirty="0">
                <a:effectLst/>
                <a:latin typeface="Arial" panose="020B0604020202020204" pitchFamily="34" charset="0"/>
                <a:ea typeface="Calibri" panose="020F0502020204030204" pitchFamily="34" charset="0"/>
              </a:rPr>
              <a:t>). Un module extérieur capte des calories sur l’air extérieur et alimente des émetteurs par </a:t>
            </a:r>
            <a:r>
              <a:rPr lang="fr-FR" sz="1200" u="sng" dirty="0">
                <a:latin typeface="Arial" panose="020B0604020202020204" pitchFamily="34" charset="0"/>
                <a:ea typeface="Calibri" panose="020F0502020204030204" pitchFamily="34" charset="0"/>
              </a:rPr>
              <a:t>un réseau de fluide frigorigène</a:t>
            </a:r>
            <a:r>
              <a:rPr lang="fr-FR" sz="1200" dirty="0">
                <a:effectLst/>
                <a:latin typeface="Arial" panose="020B0604020202020204" pitchFamily="34" charset="0"/>
                <a:ea typeface="Calibri" panose="020F0502020204030204" pitchFamily="34" charset="0"/>
              </a:rPr>
              <a:t>. Les émetteurs associés sont à air (muraux, plafonnier) et la température produite n’excède pas 45 ou 50°C. </a:t>
            </a:r>
          </a:p>
          <a:p>
            <a:pPr algn="just">
              <a:spcAft>
                <a:spcPts val="400"/>
              </a:spcAft>
            </a:pPr>
            <a:endParaRPr lang="fr-FR" sz="1200" dirty="0">
              <a:effectLst/>
              <a:latin typeface="Arial" panose="020B0604020202020204" pitchFamily="34" charset="0"/>
              <a:ea typeface="Calibri" panose="020F0502020204030204" pitchFamily="34" charset="0"/>
            </a:endParaRPr>
          </a:p>
          <a:p>
            <a:pPr algn="just">
              <a:spcAft>
                <a:spcPts val="400"/>
              </a:spcAft>
            </a:pPr>
            <a:r>
              <a:rPr lang="fr-FR" sz="1200" dirty="0">
                <a:latin typeface="Arial" panose="020B0604020202020204" pitchFamily="34" charset="0"/>
                <a:ea typeface="Calibri" panose="020F0502020204030204" pitchFamily="34" charset="0"/>
              </a:rPr>
              <a:t>Différents types de montage et solutions existent </a:t>
            </a:r>
            <a:r>
              <a:rPr lang="fr-FR" sz="1200" dirty="0">
                <a:effectLst/>
                <a:latin typeface="Arial" panose="020B0604020202020204" pitchFamily="34" charset="0"/>
                <a:ea typeface="Calibri" panose="020F0502020204030204" pitchFamily="34" charset="0"/>
              </a:rPr>
              <a:t>: </a:t>
            </a:r>
          </a:p>
          <a:p>
            <a:pPr marL="628650" indent="-177800" algn="just">
              <a:spcAft>
                <a:spcPts val="400"/>
              </a:spcAft>
              <a:buFont typeface="Wingdings" panose="05000000000000000000" pitchFamily="2" charset="2"/>
              <a:buChar char="§"/>
            </a:pPr>
            <a:r>
              <a:rPr lang="fr-FR" sz="1200" dirty="0">
                <a:effectLst/>
                <a:latin typeface="Arial" panose="020B0604020202020204" pitchFamily="34" charset="0"/>
                <a:ea typeface="Calibri" panose="020F0502020204030204" pitchFamily="34" charset="0"/>
              </a:rPr>
              <a:t>DRV hybride : DRV avec des boitiers intermédiaires (ex : à chaque niveau) au départ desquels la distribution vers les émetteurs est réalisée avec de l’eau pour limiter le volume de fluide frigorigène,</a:t>
            </a:r>
          </a:p>
          <a:p>
            <a:pPr marL="628650" indent="-177800" algn="just">
              <a:spcAft>
                <a:spcPts val="400"/>
              </a:spcAft>
              <a:buFont typeface="Wingdings" panose="05000000000000000000" pitchFamily="2" charset="2"/>
              <a:buChar char="§"/>
            </a:pPr>
            <a:r>
              <a:rPr lang="fr-FR" sz="1200" dirty="0">
                <a:effectLst/>
                <a:latin typeface="Arial" panose="020B0604020202020204" pitchFamily="34" charset="0"/>
                <a:ea typeface="Calibri" panose="020F0502020204030204" pitchFamily="34" charset="0"/>
              </a:rPr>
              <a:t>Pour être en capacité de produire de l’ECS, le DRV peut être associé à un « kit hydraulique » , ce module réhausse </a:t>
            </a:r>
            <a:r>
              <a:rPr lang="fr-FR" sz="1200" dirty="0">
                <a:latin typeface="Arial" panose="020B0604020202020204" pitchFamily="34" charset="0"/>
                <a:ea typeface="Calibri" panose="020F0502020204030204" pitchFamily="34" charset="0"/>
              </a:rPr>
              <a:t>la</a:t>
            </a:r>
            <a:r>
              <a:rPr lang="fr-FR" sz="1200" dirty="0">
                <a:effectLst/>
                <a:latin typeface="Arial" panose="020B0604020202020204" pitchFamily="34" charset="0"/>
                <a:ea typeface="Calibri" panose="020F0502020204030204" pitchFamily="34" charset="0"/>
              </a:rPr>
              <a:t> température de production à 70/80°C,</a:t>
            </a:r>
          </a:p>
          <a:p>
            <a:pPr marL="628650" indent="-177800" algn="just">
              <a:spcAft>
                <a:spcPts val="400"/>
              </a:spcAft>
              <a:buFont typeface="Wingdings" panose="05000000000000000000" pitchFamily="2" charset="2"/>
              <a:buChar char="§"/>
            </a:pPr>
            <a:r>
              <a:rPr lang="fr-FR" sz="1200" dirty="0">
                <a:effectLst/>
                <a:latin typeface="Arial" panose="020B0604020202020204" pitchFamily="34" charset="0"/>
                <a:ea typeface="Calibri" panose="020F0502020204030204" pitchFamily="34" charset="0"/>
              </a:rPr>
              <a:t>DRV associé solution indépendante ECS (type PAC Air/Eau CO</a:t>
            </a:r>
            <a:r>
              <a:rPr lang="fr-FR" sz="1200" baseline="-25000" dirty="0">
                <a:effectLst/>
                <a:latin typeface="Arial" panose="020B0604020202020204" pitchFamily="34" charset="0"/>
                <a:ea typeface="Calibri" panose="020F0502020204030204" pitchFamily="34" charset="0"/>
              </a:rPr>
              <a:t>2</a:t>
            </a:r>
            <a:r>
              <a:rPr lang="fr-FR" sz="1200" dirty="0">
                <a:effectLst/>
                <a:latin typeface="Arial" panose="020B0604020202020204" pitchFamily="34" charset="0"/>
                <a:ea typeface="Calibri" panose="020F0502020204030204" pitchFamily="34" charset="0"/>
              </a:rPr>
              <a:t>).</a:t>
            </a:r>
          </a:p>
          <a:p>
            <a:pPr algn="just">
              <a:spcAft>
                <a:spcPts val="400"/>
              </a:spcAft>
            </a:pPr>
            <a:endParaRPr lang="fr-FR" sz="1600" dirty="0">
              <a:effectLst/>
              <a:highlight>
                <a:srgbClr val="FFFF00"/>
              </a:highlight>
              <a:latin typeface="Arial" panose="020B0604020202020204" pitchFamily="34" charset="0"/>
              <a:ea typeface="Calibri" panose="020F0502020204030204" pitchFamily="34" charset="0"/>
            </a:endParaRPr>
          </a:p>
        </p:txBody>
      </p:sp>
      <p:grpSp>
        <p:nvGrpSpPr>
          <p:cNvPr id="37" name="Groupe 36">
            <a:extLst>
              <a:ext uri="{FF2B5EF4-FFF2-40B4-BE49-F238E27FC236}">
                <a16:creationId xmlns:a16="http://schemas.microsoft.com/office/drawing/2014/main" id="{ACA26DC6-352B-7414-DD3E-3A22E67D6498}"/>
              </a:ext>
            </a:extLst>
          </p:cNvPr>
          <p:cNvGrpSpPr/>
          <p:nvPr/>
        </p:nvGrpSpPr>
        <p:grpSpPr>
          <a:xfrm>
            <a:off x="6827286" y="302876"/>
            <a:ext cx="2107511" cy="164839"/>
            <a:chOff x="4528283" y="1146237"/>
            <a:chExt cx="2107511" cy="164839"/>
          </a:xfrm>
        </p:grpSpPr>
        <p:sp>
          <p:nvSpPr>
            <p:cNvPr id="53" name="Rectangle : coins arrondis 52">
              <a:extLst>
                <a:ext uri="{FF2B5EF4-FFF2-40B4-BE49-F238E27FC236}">
                  <a16:creationId xmlns:a16="http://schemas.microsoft.com/office/drawing/2014/main" id="{D2533C1B-FCA4-67F8-EE45-0F76496EC08D}"/>
                </a:ext>
              </a:extLst>
            </p:cNvPr>
            <p:cNvSpPr/>
            <p:nvPr/>
          </p:nvSpPr>
          <p:spPr>
            <a:xfrm>
              <a:off x="4528283" y="1146237"/>
              <a:ext cx="2107511" cy="164839"/>
            </a:xfrm>
            <a:prstGeom prst="roundRect">
              <a:avLst>
                <a:gd name="adj" fmla="val 10000"/>
              </a:avLst>
            </a:prstGeom>
            <a:solidFill>
              <a:srgbClr val="0070C0"/>
            </a:solidFill>
            <a:ln>
              <a:solidFill>
                <a:srgbClr val="FF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4" name="Rectangle : coins arrondis 4">
              <a:extLst>
                <a:ext uri="{FF2B5EF4-FFF2-40B4-BE49-F238E27FC236}">
                  <a16:creationId xmlns:a16="http://schemas.microsoft.com/office/drawing/2014/main" id="{381458D5-AD47-66EE-CC3E-CD96BCCAEA49}"/>
                </a:ext>
              </a:extLst>
            </p:cNvPr>
            <p:cNvSpPr txBox="1"/>
            <p:nvPr/>
          </p:nvSpPr>
          <p:spPr>
            <a:xfrm>
              <a:off x="4533111" y="1151065"/>
              <a:ext cx="2097855" cy="155183"/>
            </a:xfrm>
            <a:prstGeom prst="rect">
              <a:avLst/>
            </a:prstGeom>
            <a:ln>
              <a:solidFill>
                <a:srgbClr val="FF0000"/>
              </a:solidFill>
            </a:ln>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air/air (DRV)</a:t>
              </a:r>
            </a:p>
          </p:txBody>
        </p:sp>
      </p:grpSp>
      <p:grpSp>
        <p:nvGrpSpPr>
          <p:cNvPr id="38" name="Groupe 37">
            <a:extLst>
              <a:ext uri="{FF2B5EF4-FFF2-40B4-BE49-F238E27FC236}">
                <a16:creationId xmlns:a16="http://schemas.microsoft.com/office/drawing/2014/main" id="{80654859-9482-4DD2-D9B7-B18269E922FE}"/>
              </a:ext>
            </a:extLst>
          </p:cNvPr>
          <p:cNvGrpSpPr/>
          <p:nvPr/>
        </p:nvGrpSpPr>
        <p:grpSpPr>
          <a:xfrm>
            <a:off x="6828724" y="104778"/>
            <a:ext cx="2107511" cy="164839"/>
            <a:chOff x="4529721" y="948139"/>
            <a:chExt cx="2107511" cy="164839"/>
          </a:xfrm>
        </p:grpSpPr>
        <p:sp>
          <p:nvSpPr>
            <p:cNvPr id="51" name="Rectangle : coins arrondis 50">
              <a:extLst>
                <a:ext uri="{FF2B5EF4-FFF2-40B4-BE49-F238E27FC236}">
                  <a16:creationId xmlns:a16="http://schemas.microsoft.com/office/drawing/2014/main" id="{9F304B45-DE18-7333-26B3-5F2FB74CFB31}"/>
                </a:ext>
              </a:extLst>
            </p:cNvPr>
            <p:cNvSpPr/>
            <p:nvPr/>
          </p:nvSpPr>
          <p:spPr>
            <a:xfrm>
              <a:off x="4529721" y="948139"/>
              <a:ext cx="2107511" cy="164839"/>
            </a:xfrm>
            <a:prstGeom prst="roundRect">
              <a:avLst>
                <a:gd name="adj" fmla="val 10000"/>
              </a:avLst>
            </a:prstGeom>
            <a:solidFill>
              <a:srgbClr val="0070C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2" name="Rectangle : coins arrondis 6">
              <a:extLst>
                <a:ext uri="{FF2B5EF4-FFF2-40B4-BE49-F238E27FC236}">
                  <a16:creationId xmlns:a16="http://schemas.microsoft.com/office/drawing/2014/main" id="{0E85379B-2EC4-1AB6-25A8-7855D1C04919}"/>
                </a:ext>
              </a:extLst>
            </p:cNvPr>
            <p:cNvSpPr txBox="1"/>
            <p:nvPr/>
          </p:nvSpPr>
          <p:spPr>
            <a:xfrm>
              <a:off x="4534549" y="952967"/>
              <a:ext cx="2097855" cy="155183"/>
            </a:xfrm>
            <a:prstGeom prst="rect">
              <a:avLst/>
            </a:prstGeom>
            <a:ln w="19050">
              <a:noFill/>
            </a:ln>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air/eau</a:t>
              </a:r>
            </a:p>
          </p:txBody>
        </p:sp>
      </p:grpSp>
      <p:grpSp>
        <p:nvGrpSpPr>
          <p:cNvPr id="39" name="Groupe 38">
            <a:extLst>
              <a:ext uri="{FF2B5EF4-FFF2-40B4-BE49-F238E27FC236}">
                <a16:creationId xmlns:a16="http://schemas.microsoft.com/office/drawing/2014/main" id="{64DF86F3-9CB0-CDCB-10A8-A1102D35C20E}"/>
              </a:ext>
            </a:extLst>
          </p:cNvPr>
          <p:cNvGrpSpPr/>
          <p:nvPr/>
        </p:nvGrpSpPr>
        <p:grpSpPr>
          <a:xfrm>
            <a:off x="6826550" y="501936"/>
            <a:ext cx="2107511" cy="164839"/>
            <a:chOff x="4527547" y="1345297"/>
            <a:chExt cx="2107511" cy="164839"/>
          </a:xfrm>
        </p:grpSpPr>
        <p:sp>
          <p:nvSpPr>
            <p:cNvPr id="49" name="Rectangle : coins arrondis 48">
              <a:extLst>
                <a:ext uri="{FF2B5EF4-FFF2-40B4-BE49-F238E27FC236}">
                  <a16:creationId xmlns:a16="http://schemas.microsoft.com/office/drawing/2014/main" id="{12D4351B-42A3-0EE9-B360-BC5EB2B96816}"/>
                </a:ext>
              </a:extLst>
            </p:cNvPr>
            <p:cNvSpPr/>
            <p:nvPr/>
          </p:nvSpPr>
          <p:spPr>
            <a:xfrm>
              <a:off x="4527547" y="1345297"/>
              <a:ext cx="2107511" cy="164839"/>
            </a:xfrm>
            <a:prstGeom prst="roundRect">
              <a:avLst>
                <a:gd name="adj" fmla="val 10000"/>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0" name="Rectangle : coins arrondis 8">
              <a:extLst>
                <a:ext uri="{FF2B5EF4-FFF2-40B4-BE49-F238E27FC236}">
                  <a16:creationId xmlns:a16="http://schemas.microsoft.com/office/drawing/2014/main" id="{2B3E7EE7-E562-F8A6-2594-C21FB32D509C}"/>
                </a:ext>
              </a:extLst>
            </p:cNvPr>
            <p:cNvSpPr txBox="1"/>
            <p:nvPr/>
          </p:nvSpPr>
          <p:spPr>
            <a:xfrm>
              <a:off x="4532375" y="1350125"/>
              <a:ext cx="2097855" cy="1551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eau /eau : sur sonde géothermique </a:t>
              </a:r>
            </a:p>
          </p:txBody>
        </p:sp>
      </p:grpSp>
      <p:grpSp>
        <p:nvGrpSpPr>
          <p:cNvPr id="40" name="Groupe 39">
            <a:extLst>
              <a:ext uri="{FF2B5EF4-FFF2-40B4-BE49-F238E27FC236}">
                <a16:creationId xmlns:a16="http://schemas.microsoft.com/office/drawing/2014/main" id="{9F34C4C3-991B-8ED2-CC5D-44F7E1228788}"/>
              </a:ext>
            </a:extLst>
          </p:cNvPr>
          <p:cNvGrpSpPr/>
          <p:nvPr/>
        </p:nvGrpSpPr>
        <p:grpSpPr>
          <a:xfrm>
            <a:off x="6833410" y="713653"/>
            <a:ext cx="2107511" cy="164839"/>
            <a:chOff x="4534407" y="1557014"/>
            <a:chExt cx="2107511" cy="164839"/>
          </a:xfrm>
        </p:grpSpPr>
        <p:sp>
          <p:nvSpPr>
            <p:cNvPr id="47" name="Rectangle : coins arrondis 46">
              <a:extLst>
                <a:ext uri="{FF2B5EF4-FFF2-40B4-BE49-F238E27FC236}">
                  <a16:creationId xmlns:a16="http://schemas.microsoft.com/office/drawing/2014/main" id="{F4245DC5-D207-93E3-1489-E02F06CDF62F}"/>
                </a:ext>
              </a:extLst>
            </p:cNvPr>
            <p:cNvSpPr/>
            <p:nvPr/>
          </p:nvSpPr>
          <p:spPr>
            <a:xfrm>
              <a:off x="4534407" y="1557014"/>
              <a:ext cx="2107511" cy="16483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Rectangle : coins arrondis 10">
              <a:extLst>
                <a:ext uri="{FF2B5EF4-FFF2-40B4-BE49-F238E27FC236}">
                  <a16:creationId xmlns:a16="http://schemas.microsoft.com/office/drawing/2014/main" id="{20D96366-B594-DD1B-714A-24C3ED16F55D}"/>
                </a:ext>
              </a:extLst>
            </p:cNvPr>
            <p:cNvSpPr txBox="1"/>
            <p:nvPr/>
          </p:nvSpPr>
          <p:spPr>
            <a:xfrm>
              <a:off x="4539235" y="1561842"/>
              <a:ext cx="2097855" cy="1551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eau /eau :  sur nappe aquifère </a:t>
              </a:r>
            </a:p>
          </p:txBody>
        </p:sp>
      </p:grpSp>
      <p:grpSp>
        <p:nvGrpSpPr>
          <p:cNvPr id="41" name="Groupe 40">
            <a:extLst>
              <a:ext uri="{FF2B5EF4-FFF2-40B4-BE49-F238E27FC236}">
                <a16:creationId xmlns:a16="http://schemas.microsoft.com/office/drawing/2014/main" id="{C6CAAF0A-9BAC-1C7B-4300-CD09586AE9A4}"/>
              </a:ext>
            </a:extLst>
          </p:cNvPr>
          <p:cNvGrpSpPr/>
          <p:nvPr/>
        </p:nvGrpSpPr>
        <p:grpSpPr>
          <a:xfrm>
            <a:off x="6833410" y="925022"/>
            <a:ext cx="2107511" cy="164839"/>
            <a:chOff x="4534407" y="1768383"/>
            <a:chExt cx="2107511" cy="164839"/>
          </a:xfrm>
        </p:grpSpPr>
        <p:sp>
          <p:nvSpPr>
            <p:cNvPr id="45" name="Rectangle : coins arrondis 44">
              <a:extLst>
                <a:ext uri="{FF2B5EF4-FFF2-40B4-BE49-F238E27FC236}">
                  <a16:creationId xmlns:a16="http://schemas.microsoft.com/office/drawing/2014/main" id="{BEF1DDF6-13EB-9174-7652-9F690FFA297E}"/>
                </a:ext>
              </a:extLst>
            </p:cNvPr>
            <p:cNvSpPr/>
            <p:nvPr/>
          </p:nvSpPr>
          <p:spPr>
            <a:xfrm>
              <a:off x="4534407" y="1768383"/>
              <a:ext cx="2107511" cy="16483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Rectangle : coins arrondis 12">
              <a:extLst>
                <a:ext uri="{FF2B5EF4-FFF2-40B4-BE49-F238E27FC236}">
                  <a16:creationId xmlns:a16="http://schemas.microsoft.com/office/drawing/2014/main" id="{61B4C348-89D5-A8EF-CA5F-842B90C282F2}"/>
                </a:ext>
              </a:extLst>
            </p:cNvPr>
            <p:cNvSpPr txBox="1"/>
            <p:nvPr/>
          </p:nvSpPr>
          <p:spPr>
            <a:xfrm>
              <a:off x="4539235" y="1773211"/>
              <a:ext cx="2097855" cy="1551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absorption gaz</a:t>
              </a:r>
            </a:p>
          </p:txBody>
        </p:sp>
      </p:grpSp>
      <p:grpSp>
        <p:nvGrpSpPr>
          <p:cNvPr id="42" name="Groupe 41">
            <a:extLst>
              <a:ext uri="{FF2B5EF4-FFF2-40B4-BE49-F238E27FC236}">
                <a16:creationId xmlns:a16="http://schemas.microsoft.com/office/drawing/2014/main" id="{75FB9005-3558-DF7D-EF2A-929D6BCADBAE}"/>
              </a:ext>
            </a:extLst>
          </p:cNvPr>
          <p:cNvGrpSpPr/>
          <p:nvPr/>
        </p:nvGrpSpPr>
        <p:grpSpPr>
          <a:xfrm>
            <a:off x="6840447" y="1129358"/>
            <a:ext cx="2107511" cy="164839"/>
            <a:chOff x="4541444" y="1972719"/>
            <a:chExt cx="2107511" cy="164839"/>
          </a:xfrm>
        </p:grpSpPr>
        <p:sp>
          <p:nvSpPr>
            <p:cNvPr id="43" name="Rectangle : coins arrondis 42">
              <a:extLst>
                <a:ext uri="{FF2B5EF4-FFF2-40B4-BE49-F238E27FC236}">
                  <a16:creationId xmlns:a16="http://schemas.microsoft.com/office/drawing/2014/main" id="{50022B41-92CB-2118-668C-88022704A86A}"/>
                </a:ext>
              </a:extLst>
            </p:cNvPr>
            <p:cNvSpPr/>
            <p:nvPr/>
          </p:nvSpPr>
          <p:spPr>
            <a:xfrm>
              <a:off x="4541444" y="1972719"/>
              <a:ext cx="2107511" cy="16483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Rectangle : coins arrondis 14">
              <a:extLst>
                <a:ext uri="{FF2B5EF4-FFF2-40B4-BE49-F238E27FC236}">
                  <a16:creationId xmlns:a16="http://schemas.microsoft.com/office/drawing/2014/main" id="{6B3CAD72-C953-3DF4-8BE4-BD574BE56A0A}"/>
                </a:ext>
              </a:extLst>
            </p:cNvPr>
            <p:cNvSpPr txBox="1"/>
            <p:nvPr/>
          </p:nvSpPr>
          <p:spPr>
            <a:xfrm>
              <a:off x="4546272" y="1977547"/>
              <a:ext cx="2097855" cy="1551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hybride gaz</a:t>
              </a:r>
            </a:p>
          </p:txBody>
        </p:sp>
      </p:grpSp>
      <p:pic>
        <p:nvPicPr>
          <p:cNvPr id="4" name="Image 3">
            <a:extLst>
              <a:ext uri="{FF2B5EF4-FFF2-40B4-BE49-F238E27FC236}">
                <a16:creationId xmlns:a16="http://schemas.microsoft.com/office/drawing/2014/main" id="{E7E0122E-3984-6F0D-2643-0B521D9312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01800" y="1866083"/>
            <a:ext cx="1466850" cy="952500"/>
          </a:xfrm>
          <a:prstGeom prst="rect">
            <a:avLst/>
          </a:prstGeom>
        </p:spPr>
      </p:pic>
      <p:pic>
        <p:nvPicPr>
          <p:cNvPr id="1026" name="Picture 2" descr="Climatisation à débit de réfrigérant variable - Energie Plus Le Site">
            <a:extLst>
              <a:ext uri="{FF2B5EF4-FFF2-40B4-BE49-F238E27FC236}">
                <a16:creationId xmlns:a16="http://schemas.microsoft.com/office/drawing/2014/main" id="{3284A0F5-8587-0900-792D-2EF0701FDE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365" y="1007441"/>
            <a:ext cx="2980284" cy="197240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E33E2D5E-277C-42AE-95CB-2BDD8F5AED9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212724" y="3025260"/>
            <a:ext cx="3280868" cy="17292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718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DBC2B0D8-53C6-4E47-9B25-49019631A815}"/>
              </a:ext>
            </a:extLst>
          </p:cNvPr>
          <p:cNvSpPr>
            <a:spLocks noGrp="1"/>
          </p:cNvSpPr>
          <p:nvPr>
            <p:ph type="title" hasCustomPrompt="1"/>
          </p:nvPr>
        </p:nvSpPr>
        <p:spPr>
          <a:xfrm>
            <a:off x="457200" y="104778"/>
            <a:ext cx="8229600" cy="857250"/>
          </a:xfrm>
        </p:spPr>
        <p:txBody>
          <a:bodyPr>
            <a:normAutofit/>
          </a:bodyPr>
          <a:lstStyle>
            <a:lvl1pPr algn="l">
              <a:defRPr sz="2400" b="1">
                <a:solidFill>
                  <a:srgbClr val="FF6600"/>
                </a:solidFill>
              </a:defRPr>
            </a:lvl1pPr>
          </a:lstStyle>
          <a:p>
            <a:pPr lvl="0">
              <a:lnSpc>
                <a:spcPct val="107000"/>
              </a:lnSpc>
              <a:spcAft>
                <a:spcPts val="800"/>
              </a:spcAft>
              <a:buSzPts val="1000"/>
              <a:tabLst>
                <a:tab pos="457200" algn="l"/>
              </a:tabLst>
            </a:pPr>
            <a:r>
              <a:rPr lang="fr-FR" sz="2400" dirty="0">
                <a:solidFill>
                  <a:srgbClr val="FF9933"/>
                </a:solidFill>
                <a:effectLst/>
                <a:latin typeface="+mj-lt"/>
                <a:ea typeface="Times New Roman" panose="02020603050405020304" pitchFamily="18" charset="0"/>
                <a:cs typeface="Times New Roman" panose="02020603050405020304" pitchFamily="18" charset="0"/>
              </a:rPr>
              <a:t>Les solutions centralisées : Chauffage, </a:t>
            </a:r>
            <a:br>
              <a:rPr lang="fr-FR" sz="2400" dirty="0">
                <a:solidFill>
                  <a:srgbClr val="FF9933"/>
                </a:solidFill>
                <a:effectLst/>
                <a:latin typeface="+mj-lt"/>
                <a:ea typeface="Times New Roman" panose="02020603050405020304" pitchFamily="18" charset="0"/>
                <a:cs typeface="Times New Roman" panose="02020603050405020304" pitchFamily="18" charset="0"/>
              </a:rPr>
            </a:br>
            <a:r>
              <a:rPr lang="fr-FR" sz="2400" dirty="0">
                <a:solidFill>
                  <a:srgbClr val="FF9933"/>
                </a:solidFill>
                <a:effectLst/>
                <a:latin typeface="+mj-lt"/>
                <a:ea typeface="Times New Roman" panose="02020603050405020304" pitchFamily="18" charset="0"/>
                <a:cs typeface="Times New Roman" panose="02020603050405020304" pitchFamily="18" charset="0"/>
              </a:rPr>
              <a:t>double ou triple service.</a:t>
            </a:r>
            <a:endParaRPr lang="fr-FR" sz="2400" dirty="0">
              <a:solidFill>
                <a:srgbClr val="FF9933"/>
              </a:solidFill>
              <a:effectLst/>
              <a:latin typeface="+mj-lt"/>
              <a:ea typeface="Calibri" panose="020F0502020204030204" pitchFamily="34"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D9FF2759-9398-4C99-8C69-B0FB2179E870}"/>
              </a:ext>
            </a:extLst>
          </p:cNvPr>
          <p:cNvSpPr>
            <a:spLocks noGrp="1"/>
          </p:cNvSpPr>
          <p:nvPr>
            <p:ph type="sldNum" sz="quarter" idx="4"/>
          </p:nvPr>
        </p:nvSpPr>
        <p:spPr/>
        <p:txBody>
          <a:bodyPr/>
          <a:lstStyle/>
          <a:p>
            <a:pPr>
              <a:defRPr/>
            </a:pPr>
            <a:fld id="{AE6A7967-D078-472B-B058-1133A14FDA29}" type="slidenum">
              <a:rPr lang="fr-FR" altLang="fr-FR" smtClean="0"/>
              <a:pPr>
                <a:defRPr/>
              </a:pPr>
              <a:t>16</a:t>
            </a:fld>
            <a:endParaRPr lang="fr-FR" altLang="fr-FR" dirty="0"/>
          </a:p>
        </p:txBody>
      </p:sp>
      <p:sp>
        <p:nvSpPr>
          <p:cNvPr id="18" name="ZoneTexte 17">
            <a:extLst>
              <a:ext uri="{FF2B5EF4-FFF2-40B4-BE49-F238E27FC236}">
                <a16:creationId xmlns:a16="http://schemas.microsoft.com/office/drawing/2014/main" id="{36813882-EF94-A981-D0A2-A99B9AF6AC45}"/>
              </a:ext>
            </a:extLst>
          </p:cNvPr>
          <p:cNvSpPr txBox="1"/>
          <p:nvPr/>
        </p:nvSpPr>
        <p:spPr>
          <a:xfrm>
            <a:off x="3555388" y="1761608"/>
            <a:ext cx="5588612" cy="2539157"/>
          </a:xfrm>
          <a:prstGeom prst="rect">
            <a:avLst/>
          </a:prstGeom>
          <a:noFill/>
        </p:spPr>
        <p:txBody>
          <a:bodyPr wrap="square">
            <a:spAutoFit/>
          </a:bodyPr>
          <a:lstStyle/>
          <a:p>
            <a:pPr algn="just">
              <a:spcAft>
                <a:spcPts val="400"/>
              </a:spcAft>
            </a:pPr>
            <a:r>
              <a:rPr lang="fr-FR" sz="1200" dirty="0">
                <a:latin typeface="Arial" panose="020B0604020202020204" pitchFamily="34" charset="0"/>
                <a:ea typeface="Calibri" panose="020F0502020204030204" pitchFamily="34" charset="0"/>
              </a:rPr>
              <a:t>Les PAC eau/eau peuvent capter les calories sur différents types de sources </a:t>
            </a:r>
            <a:r>
              <a:rPr lang="fr-FR" sz="1200" dirty="0">
                <a:effectLst/>
                <a:latin typeface="Arial" panose="020B0604020202020204" pitchFamily="34" charset="0"/>
                <a:ea typeface="Calibri" panose="020F0502020204030204" pitchFamily="34" charset="0"/>
              </a:rPr>
              <a:t>:</a:t>
            </a:r>
          </a:p>
          <a:p>
            <a:pPr marL="450850" indent="-184150" algn="just">
              <a:spcAft>
                <a:spcPts val="400"/>
              </a:spcAft>
              <a:buFont typeface="Wingdings" panose="05000000000000000000" pitchFamily="2" charset="2"/>
              <a:buChar char="§"/>
            </a:pPr>
            <a:r>
              <a:rPr lang="fr-FR" sz="1200" dirty="0">
                <a:effectLst/>
                <a:latin typeface="Arial" panose="020B0604020202020204" pitchFamily="34" charset="0"/>
                <a:ea typeface="Calibri" panose="020F0502020204030204" pitchFamily="34" charset="0"/>
              </a:rPr>
              <a:t>En faisant circuler l’eau glycolée dans des sondes verticales dans le sol. </a:t>
            </a:r>
          </a:p>
          <a:p>
            <a:pPr marL="450850" indent="-184150" algn="just">
              <a:spcAft>
                <a:spcPts val="400"/>
              </a:spcAft>
              <a:buFont typeface="Wingdings" panose="05000000000000000000" pitchFamily="2" charset="2"/>
              <a:buChar char="§"/>
            </a:pPr>
            <a:r>
              <a:rPr lang="fr-FR" sz="1200" dirty="0">
                <a:effectLst/>
                <a:latin typeface="Arial" panose="020B0604020202020204" pitchFamily="34" charset="0"/>
                <a:ea typeface="Calibri" panose="020F0502020204030204" pitchFamily="34" charset="0"/>
              </a:rPr>
              <a:t>En prélevant de l’eau dans une nappe phréatique</a:t>
            </a:r>
          </a:p>
          <a:p>
            <a:pPr marL="450850" indent="-184150" algn="just">
              <a:spcAft>
                <a:spcPts val="400"/>
              </a:spcAft>
              <a:buFont typeface="Wingdings" panose="05000000000000000000" pitchFamily="2" charset="2"/>
              <a:buChar char="§"/>
            </a:pPr>
            <a:r>
              <a:rPr lang="fr-FR" sz="1200" dirty="0">
                <a:effectLst/>
                <a:latin typeface="Arial" panose="020B0604020202020204" pitchFamily="34" charset="0"/>
                <a:ea typeface="Calibri" panose="020F0502020204030204" pitchFamily="34" charset="0"/>
              </a:rPr>
              <a:t>En prélevant des calories sur une boucle d’eau tempérée</a:t>
            </a:r>
          </a:p>
          <a:p>
            <a:pPr algn="just">
              <a:spcBef>
                <a:spcPts val="600"/>
              </a:spcBef>
              <a:spcAft>
                <a:spcPts val="400"/>
              </a:spcAft>
            </a:pPr>
            <a:r>
              <a:rPr lang="fr-FR" sz="1200" dirty="0">
                <a:latin typeface="Arial" panose="020B0604020202020204" pitchFamily="34" charset="0"/>
                <a:ea typeface="Calibri" panose="020F0502020204030204" pitchFamily="34" charset="0"/>
              </a:rPr>
              <a:t>Spécificités de la solution :</a:t>
            </a:r>
          </a:p>
          <a:p>
            <a:pPr marL="447675" indent="-179388" algn="just">
              <a:spcAft>
                <a:spcPts val="400"/>
              </a:spcAft>
              <a:buFont typeface="Wingdings" panose="05000000000000000000" pitchFamily="2" charset="2"/>
              <a:buChar char="§"/>
            </a:pPr>
            <a:r>
              <a:rPr lang="fr-FR" sz="1200" dirty="0">
                <a:latin typeface="Arial" panose="020B0604020202020204" pitchFamily="34" charset="0"/>
                <a:ea typeface="Calibri" panose="020F0502020204030204" pitchFamily="34" charset="0"/>
              </a:rPr>
              <a:t>Pas de nuisance acoustique ou visuelle</a:t>
            </a:r>
          </a:p>
          <a:p>
            <a:pPr marL="447675" indent="-179388" algn="just">
              <a:spcAft>
                <a:spcPts val="400"/>
              </a:spcAft>
              <a:buFont typeface="Wingdings" panose="05000000000000000000" pitchFamily="2" charset="2"/>
              <a:buChar char="§"/>
            </a:pPr>
            <a:r>
              <a:rPr lang="fr-FR" sz="1200" dirty="0">
                <a:latin typeface="Arial" panose="020B0604020202020204" pitchFamily="34" charset="0"/>
                <a:ea typeface="Calibri" panose="020F0502020204030204" pitchFamily="34" charset="0"/>
              </a:rPr>
              <a:t>Possibilité de </a:t>
            </a:r>
            <a:r>
              <a:rPr lang="fr-FR" sz="1200" dirty="0" err="1">
                <a:latin typeface="Arial" panose="020B0604020202020204" pitchFamily="34" charset="0"/>
                <a:ea typeface="Calibri" panose="020F0502020204030204" pitchFamily="34" charset="0"/>
              </a:rPr>
              <a:t>géocooling</a:t>
            </a:r>
            <a:r>
              <a:rPr lang="fr-FR" sz="1200" dirty="0">
                <a:latin typeface="Arial" panose="020B0604020202020204" pitchFamily="34" charset="0"/>
                <a:ea typeface="Calibri" panose="020F0502020204030204" pitchFamily="34" charset="0"/>
              </a:rPr>
              <a:t> si émetteur basse température</a:t>
            </a:r>
          </a:p>
          <a:p>
            <a:pPr marL="447675" indent="-179388" algn="just">
              <a:spcAft>
                <a:spcPts val="400"/>
              </a:spcAft>
              <a:buFont typeface="Wingdings" panose="05000000000000000000" pitchFamily="2" charset="2"/>
              <a:buChar char="§"/>
            </a:pPr>
            <a:r>
              <a:rPr lang="fr-FR" sz="1200" dirty="0">
                <a:latin typeface="Arial" panose="020B0604020202020204" pitchFamily="34" charset="0"/>
                <a:ea typeface="Calibri" panose="020F0502020204030204" pitchFamily="34" charset="0"/>
              </a:rPr>
              <a:t>Performance stable toute l’année (T source constante)</a:t>
            </a:r>
          </a:p>
          <a:p>
            <a:pPr algn="just">
              <a:spcAft>
                <a:spcPts val="400"/>
              </a:spcAft>
            </a:pPr>
            <a:endParaRPr lang="fr-FR" sz="1200" dirty="0">
              <a:effectLst/>
              <a:highlight>
                <a:srgbClr val="FFFF00"/>
              </a:highlight>
              <a:latin typeface="Arial" panose="020B0604020202020204" pitchFamily="34" charset="0"/>
              <a:ea typeface="Calibri" panose="020F0502020204030204" pitchFamily="34" charset="0"/>
            </a:endParaRPr>
          </a:p>
          <a:p>
            <a:pPr algn="just">
              <a:spcAft>
                <a:spcPts val="400"/>
              </a:spcAft>
            </a:pPr>
            <a:endParaRPr lang="fr-FR" sz="1600" dirty="0">
              <a:effectLst/>
              <a:highlight>
                <a:srgbClr val="FFFF00"/>
              </a:highlight>
              <a:latin typeface="Arial" panose="020B0604020202020204" pitchFamily="34" charset="0"/>
              <a:ea typeface="Calibri" panose="020F0502020204030204" pitchFamily="34" charset="0"/>
            </a:endParaRPr>
          </a:p>
        </p:txBody>
      </p:sp>
      <p:grpSp>
        <p:nvGrpSpPr>
          <p:cNvPr id="37" name="Groupe 36">
            <a:extLst>
              <a:ext uri="{FF2B5EF4-FFF2-40B4-BE49-F238E27FC236}">
                <a16:creationId xmlns:a16="http://schemas.microsoft.com/office/drawing/2014/main" id="{ACA26DC6-352B-7414-DD3E-3A22E67D6498}"/>
              </a:ext>
            </a:extLst>
          </p:cNvPr>
          <p:cNvGrpSpPr/>
          <p:nvPr/>
        </p:nvGrpSpPr>
        <p:grpSpPr>
          <a:xfrm>
            <a:off x="6827286" y="302876"/>
            <a:ext cx="2107511" cy="164839"/>
            <a:chOff x="4528283" y="1146237"/>
            <a:chExt cx="2107511" cy="164839"/>
          </a:xfrm>
        </p:grpSpPr>
        <p:sp>
          <p:nvSpPr>
            <p:cNvPr id="53" name="Rectangle : coins arrondis 52">
              <a:extLst>
                <a:ext uri="{FF2B5EF4-FFF2-40B4-BE49-F238E27FC236}">
                  <a16:creationId xmlns:a16="http://schemas.microsoft.com/office/drawing/2014/main" id="{D2533C1B-FCA4-67F8-EE45-0F76496EC08D}"/>
                </a:ext>
              </a:extLst>
            </p:cNvPr>
            <p:cNvSpPr/>
            <p:nvPr/>
          </p:nvSpPr>
          <p:spPr>
            <a:xfrm>
              <a:off x="4528283" y="1146237"/>
              <a:ext cx="2107511" cy="164839"/>
            </a:xfrm>
            <a:prstGeom prst="roundRect">
              <a:avLst>
                <a:gd name="adj" fmla="val 10000"/>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4" name="Rectangle : coins arrondis 4">
              <a:extLst>
                <a:ext uri="{FF2B5EF4-FFF2-40B4-BE49-F238E27FC236}">
                  <a16:creationId xmlns:a16="http://schemas.microsoft.com/office/drawing/2014/main" id="{381458D5-AD47-66EE-CC3E-CD96BCCAEA49}"/>
                </a:ext>
              </a:extLst>
            </p:cNvPr>
            <p:cNvSpPr txBox="1"/>
            <p:nvPr/>
          </p:nvSpPr>
          <p:spPr>
            <a:xfrm>
              <a:off x="4533111" y="1151065"/>
              <a:ext cx="2097855" cy="1551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air/air (DRV)</a:t>
              </a:r>
            </a:p>
          </p:txBody>
        </p:sp>
      </p:grpSp>
      <p:grpSp>
        <p:nvGrpSpPr>
          <p:cNvPr id="38" name="Groupe 37">
            <a:extLst>
              <a:ext uri="{FF2B5EF4-FFF2-40B4-BE49-F238E27FC236}">
                <a16:creationId xmlns:a16="http://schemas.microsoft.com/office/drawing/2014/main" id="{80654859-9482-4DD2-D9B7-B18269E922FE}"/>
              </a:ext>
            </a:extLst>
          </p:cNvPr>
          <p:cNvGrpSpPr/>
          <p:nvPr/>
        </p:nvGrpSpPr>
        <p:grpSpPr>
          <a:xfrm>
            <a:off x="6828724" y="104778"/>
            <a:ext cx="2107511" cy="164839"/>
            <a:chOff x="4529721" y="948139"/>
            <a:chExt cx="2107511" cy="164839"/>
          </a:xfrm>
        </p:grpSpPr>
        <p:sp>
          <p:nvSpPr>
            <p:cNvPr id="51" name="Rectangle : coins arrondis 50">
              <a:extLst>
                <a:ext uri="{FF2B5EF4-FFF2-40B4-BE49-F238E27FC236}">
                  <a16:creationId xmlns:a16="http://schemas.microsoft.com/office/drawing/2014/main" id="{9F304B45-DE18-7333-26B3-5F2FB74CFB31}"/>
                </a:ext>
              </a:extLst>
            </p:cNvPr>
            <p:cNvSpPr/>
            <p:nvPr/>
          </p:nvSpPr>
          <p:spPr>
            <a:xfrm>
              <a:off x="4529721" y="948139"/>
              <a:ext cx="2107511" cy="164839"/>
            </a:xfrm>
            <a:prstGeom prst="roundRect">
              <a:avLst>
                <a:gd name="adj" fmla="val 10000"/>
              </a:avLst>
            </a:prstGeom>
            <a:solidFill>
              <a:srgbClr val="0070C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2" name="Rectangle : coins arrondis 6">
              <a:extLst>
                <a:ext uri="{FF2B5EF4-FFF2-40B4-BE49-F238E27FC236}">
                  <a16:creationId xmlns:a16="http://schemas.microsoft.com/office/drawing/2014/main" id="{0E85379B-2EC4-1AB6-25A8-7855D1C04919}"/>
                </a:ext>
              </a:extLst>
            </p:cNvPr>
            <p:cNvSpPr txBox="1"/>
            <p:nvPr/>
          </p:nvSpPr>
          <p:spPr>
            <a:xfrm>
              <a:off x="4534549" y="952967"/>
              <a:ext cx="2097855" cy="155183"/>
            </a:xfrm>
            <a:prstGeom prst="rect">
              <a:avLst/>
            </a:prstGeom>
            <a:ln w="19050">
              <a:noFill/>
            </a:ln>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air/eau</a:t>
              </a:r>
            </a:p>
          </p:txBody>
        </p:sp>
      </p:grpSp>
      <p:grpSp>
        <p:nvGrpSpPr>
          <p:cNvPr id="39" name="Groupe 38">
            <a:extLst>
              <a:ext uri="{FF2B5EF4-FFF2-40B4-BE49-F238E27FC236}">
                <a16:creationId xmlns:a16="http://schemas.microsoft.com/office/drawing/2014/main" id="{64DF86F3-9CB0-CDCB-10A8-A1102D35C20E}"/>
              </a:ext>
            </a:extLst>
          </p:cNvPr>
          <p:cNvGrpSpPr/>
          <p:nvPr/>
        </p:nvGrpSpPr>
        <p:grpSpPr>
          <a:xfrm>
            <a:off x="6826550" y="501936"/>
            <a:ext cx="2107511" cy="164839"/>
            <a:chOff x="4527547" y="1345297"/>
            <a:chExt cx="2107511" cy="164839"/>
          </a:xfrm>
        </p:grpSpPr>
        <p:sp>
          <p:nvSpPr>
            <p:cNvPr id="49" name="Rectangle : coins arrondis 48">
              <a:extLst>
                <a:ext uri="{FF2B5EF4-FFF2-40B4-BE49-F238E27FC236}">
                  <a16:creationId xmlns:a16="http://schemas.microsoft.com/office/drawing/2014/main" id="{12D4351B-42A3-0EE9-B360-BC5EB2B96816}"/>
                </a:ext>
              </a:extLst>
            </p:cNvPr>
            <p:cNvSpPr/>
            <p:nvPr/>
          </p:nvSpPr>
          <p:spPr>
            <a:xfrm>
              <a:off x="4527547" y="1345297"/>
              <a:ext cx="2107511" cy="164839"/>
            </a:xfrm>
            <a:prstGeom prst="roundRect">
              <a:avLst>
                <a:gd name="adj" fmla="val 10000"/>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0" name="Rectangle : coins arrondis 8">
              <a:extLst>
                <a:ext uri="{FF2B5EF4-FFF2-40B4-BE49-F238E27FC236}">
                  <a16:creationId xmlns:a16="http://schemas.microsoft.com/office/drawing/2014/main" id="{2B3E7EE7-E562-F8A6-2594-C21FB32D509C}"/>
                </a:ext>
              </a:extLst>
            </p:cNvPr>
            <p:cNvSpPr txBox="1"/>
            <p:nvPr/>
          </p:nvSpPr>
          <p:spPr>
            <a:xfrm>
              <a:off x="4532375" y="1350125"/>
              <a:ext cx="2097855" cy="155183"/>
            </a:xfrm>
            <a:prstGeom prst="rect">
              <a:avLst/>
            </a:prstGeom>
            <a:ln w="19050">
              <a:solidFill>
                <a:srgbClr val="FF0000"/>
              </a:solidFill>
            </a:ln>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eau /eau : sur sonde géothermique </a:t>
              </a:r>
            </a:p>
          </p:txBody>
        </p:sp>
      </p:grpSp>
      <p:grpSp>
        <p:nvGrpSpPr>
          <p:cNvPr id="40" name="Groupe 39">
            <a:extLst>
              <a:ext uri="{FF2B5EF4-FFF2-40B4-BE49-F238E27FC236}">
                <a16:creationId xmlns:a16="http://schemas.microsoft.com/office/drawing/2014/main" id="{9F34C4C3-991B-8ED2-CC5D-44F7E1228788}"/>
              </a:ext>
            </a:extLst>
          </p:cNvPr>
          <p:cNvGrpSpPr/>
          <p:nvPr/>
        </p:nvGrpSpPr>
        <p:grpSpPr>
          <a:xfrm>
            <a:off x="6833410" y="713653"/>
            <a:ext cx="2107511" cy="164839"/>
            <a:chOff x="4534407" y="1557014"/>
            <a:chExt cx="2107511" cy="164839"/>
          </a:xfrm>
        </p:grpSpPr>
        <p:sp>
          <p:nvSpPr>
            <p:cNvPr id="47" name="Rectangle : coins arrondis 46">
              <a:extLst>
                <a:ext uri="{FF2B5EF4-FFF2-40B4-BE49-F238E27FC236}">
                  <a16:creationId xmlns:a16="http://schemas.microsoft.com/office/drawing/2014/main" id="{F4245DC5-D207-93E3-1489-E02F06CDF62F}"/>
                </a:ext>
              </a:extLst>
            </p:cNvPr>
            <p:cNvSpPr/>
            <p:nvPr/>
          </p:nvSpPr>
          <p:spPr>
            <a:xfrm>
              <a:off x="4534407" y="1557014"/>
              <a:ext cx="2107511" cy="164839"/>
            </a:xfrm>
            <a:prstGeom prst="roundRect">
              <a:avLst>
                <a:gd name="adj" fmla="val 10000"/>
              </a:avLst>
            </a:prstGeom>
            <a:ln>
              <a:solidFill>
                <a:srgbClr val="FF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Rectangle : coins arrondis 10">
              <a:extLst>
                <a:ext uri="{FF2B5EF4-FFF2-40B4-BE49-F238E27FC236}">
                  <a16:creationId xmlns:a16="http://schemas.microsoft.com/office/drawing/2014/main" id="{20D96366-B594-DD1B-714A-24C3ED16F55D}"/>
                </a:ext>
              </a:extLst>
            </p:cNvPr>
            <p:cNvSpPr txBox="1"/>
            <p:nvPr/>
          </p:nvSpPr>
          <p:spPr>
            <a:xfrm>
              <a:off x="4539235" y="1561842"/>
              <a:ext cx="2097855" cy="155183"/>
            </a:xfrm>
            <a:prstGeom prst="rect">
              <a:avLst/>
            </a:prstGeom>
            <a:ln>
              <a:solidFill>
                <a:srgbClr val="FF0000"/>
              </a:solidFill>
            </a:ln>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eau /eau :  sur nappe aquifère </a:t>
              </a:r>
            </a:p>
          </p:txBody>
        </p:sp>
      </p:grpSp>
      <p:grpSp>
        <p:nvGrpSpPr>
          <p:cNvPr id="41" name="Groupe 40">
            <a:extLst>
              <a:ext uri="{FF2B5EF4-FFF2-40B4-BE49-F238E27FC236}">
                <a16:creationId xmlns:a16="http://schemas.microsoft.com/office/drawing/2014/main" id="{C6CAAF0A-9BAC-1C7B-4300-CD09586AE9A4}"/>
              </a:ext>
            </a:extLst>
          </p:cNvPr>
          <p:cNvGrpSpPr/>
          <p:nvPr/>
        </p:nvGrpSpPr>
        <p:grpSpPr>
          <a:xfrm>
            <a:off x="6833410" y="925022"/>
            <a:ext cx="2107511" cy="164839"/>
            <a:chOff x="4534407" y="1768383"/>
            <a:chExt cx="2107511" cy="164839"/>
          </a:xfrm>
        </p:grpSpPr>
        <p:sp>
          <p:nvSpPr>
            <p:cNvPr id="45" name="Rectangle : coins arrondis 44">
              <a:extLst>
                <a:ext uri="{FF2B5EF4-FFF2-40B4-BE49-F238E27FC236}">
                  <a16:creationId xmlns:a16="http://schemas.microsoft.com/office/drawing/2014/main" id="{BEF1DDF6-13EB-9174-7652-9F690FFA297E}"/>
                </a:ext>
              </a:extLst>
            </p:cNvPr>
            <p:cNvSpPr/>
            <p:nvPr/>
          </p:nvSpPr>
          <p:spPr>
            <a:xfrm>
              <a:off x="4534407" y="1768383"/>
              <a:ext cx="2107511" cy="16483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Rectangle : coins arrondis 12">
              <a:extLst>
                <a:ext uri="{FF2B5EF4-FFF2-40B4-BE49-F238E27FC236}">
                  <a16:creationId xmlns:a16="http://schemas.microsoft.com/office/drawing/2014/main" id="{61B4C348-89D5-A8EF-CA5F-842B90C282F2}"/>
                </a:ext>
              </a:extLst>
            </p:cNvPr>
            <p:cNvSpPr txBox="1"/>
            <p:nvPr/>
          </p:nvSpPr>
          <p:spPr>
            <a:xfrm>
              <a:off x="4539235" y="1773211"/>
              <a:ext cx="2097855" cy="1551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absorption gaz</a:t>
              </a:r>
            </a:p>
          </p:txBody>
        </p:sp>
      </p:grpSp>
      <p:grpSp>
        <p:nvGrpSpPr>
          <p:cNvPr id="42" name="Groupe 41">
            <a:extLst>
              <a:ext uri="{FF2B5EF4-FFF2-40B4-BE49-F238E27FC236}">
                <a16:creationId xmlns:a16="http://schemas.microsoft.com/office/drawing/2014/main" id="{75FB9005-3558-DF7D-EF2A-929D6BCADBAE}"/>
              </a:ext>
            </a:extLst>
          </p:cNvPr>
          <p:cNvGrpSpPr/>
          <p:nvPr/>
        </p:nvGrpSpPr>
        <p:grpSpPr>
          <a:xfrm>
            <a:off x="6840447" y="1129358"/>
            <a:ext cx="2107511" cy="164839"/>
            <a:chOff x="4541444" y="1972719"/>
            <a:chExt cx="2107511" cy="164839"/>
          </a:xfrm>
        </p:grpSpPr>
        <p:sp>
          <p:nvSpPr>
            <p:cNvPr id="43" name="Rectangle : coins arrondis 42">
              <a:extLst>
                <a:ext uri="{FF2B5EF4-FFF2-40B4-BE49-F238E27FC236}">
                  <a16:creationId xmlns:a16="http://schemas.microsoft.com/office/drawing/2014/main" id="{50022B41-92CB-2118-668C-88022704A86A}"/>
                </a:ext>
              </a:extLst>
            </p:cNvPr>
            <p:cNvSpPr/>
            <p:nvPr/>
          </p:nvSpPr>
          <p:spPr>
            <a:xfrm>
              <a:off x="4541444" y="1972719"/>
              <a:ext cx="2107511" cy="16483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Rectangle : coins arrondis 14">
              <a:extLst>
                <a:ext uri="{FF2B5EF4-FFF2-40B4-BE49-F238E27FC236}">
                  <a16:creationId xmlns:a16="http://schemas.microsoft.com/office/drawing/2014/main" id="{6B3CAD72-C953-3DF4-8BE4-BD574BE56A0A}"/>
                </a:ext>
              </a:extLst>
            </p:cNvPr>
            <p:cNvSpPr txBox="1"/>
            <p:nvPr/>
          </p:nvSpPr>
          <p:spPr>
            <a:xfrm>
              <a:off x="4546272" y="1977547"/>
              <a:ext cx="2097855" cy="1551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hybride gaz</a:t>
              </a:r>
            </a:p>
          </p:txBody>
        </p:sp>
      </p:grpSp>
      <p:pic>
        <p:nvPicPr>
          <p:cNvPr id="4" name="Image 3">
            <a:extLst>
              <a:ext uri="{FF2B5EF4-FFF2-40B4-BE49-F238E27FC236}">
                <a16:creationId xmlns:a16="http://schemas.microsoft.com/office/drawing/2014/main" id="{D264C1AB-5996-BA91-CB8D-BF3CD7B8D4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8160" y="3195602"/>
            <a:ext cx="2917923" cy="1593024"/>
          </a:xfrm>
          <a:prstGeom prst="rect">
            <a:avLst/>
          </a:prstGeom>
        </p:spPr>
      </p:pic>
      <p:pic>
        <p:nvPicPr>
          <p:cNvPr id="11" name="Image 10">
            <a:extLst>
              <a:ext uri="{FF2B5EF4-FFF2-40B4-BE49-F238E27FC236}">
                <a16:creationId xmlns:a16="http://schemas.microsoft.com/office/drawing/2014/main" id="{6EC28B5E-31D4-F59A-2502-74AAB271E1B8}"/>
              </a:ext>
            </a:extLst>
          </p:cNvPr>
          <p:cNvPicPr>
            <a:picLocks noChangeAspect="1"/>
          </p:cNvPicPr>
          <p:nvPr/>
        </p:nvPicPr>
        <p:blipFill>
          <a:blip r:embed="rId3"/>
          <a:stretch>
            <a:fillRect/>
          </a:stretch>
        </p:blipFill>
        <p:spPr>
          <a:xfrm>
            <a:off x="843308" y="925022"/>
            <a:ext cx="2101794" cy="2158986"/>
          </a:xfrm>
          <a:prstGeom prst="rect">
            <a:avLst/>
          </a:prstGeom>
        </p:spPr>
      </p:pic>
    </p:spTree>
    <p:extLst>
      <p:ext uri="{BB962C8B-B14F-4D97-AF65-F5344CB8AC3E}">
        <p14:creationId xmlns:p14="http://schemas.microsoft.com/office/powerpoint/2010/main" val="15296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DBC2B0D8-53C6-4E47-9B25-49019631A815}"/>
              </a:ext>
            </a:extLst>
          </p:cNvPr>
          <p:cNvSpPr>
            <a:spLocks noGrp="1"/>
          </p:cNvSpPr>
          <p:nvPr>
            <p:ph type="title" hasCustomPrompt="1"/>
          </p:nvPr>
        </p:nvSpPr>
        <p:spPr>
          <a:xfrm>
            <a:off x="457200" y="104778"/>
            <a:ext cx="8229600" cy="857250"/>
          </a:xfrm>
        </p:spPr>
        <p:txBody>
          <a:bodyPr>
            <a:normAutofit/>
          </a:bodyPr>
          <a:lstStyle>
            <a:lvl1pPr algn="l">
              <a:defRPr sz="2400" b="1">
                <a:solidFill>
                  <a:srgbClr val="FF6600"/>
                </a:solidFill>
              </a:defRPr>
            </a:lvl1pPr>
          </a:lstStyle>
          <a:p>
            <a:pPr lvl="0">
              <a:lnSpc>
                <a:spcPct val="107000"/>
              </a:lnSpc>
              <a:spcAft>
                <a:spcPts val="800"/>
              </a:spcAft>
              <a:buSzPts val="1000"/>
              <a:tabLst>
                <a:tab pos="457200" algn="l"/>
              </a:tabLst>
            </a:pPr>
            <a:r>
              <a:rPr lang="fr-FR" sz="2400" dirty="0">
                <a:solidFill>
                  <a:srgbClr val="FF9933"/>
                </a:solidFill>
                <a:effectLst/>
                <a:latin typeface="+mj-lt"/>
                <a:ea typeface="Times New Roman" panose="02020603050405020304" pitchFamily="18" charset="0"/>
                <a:cs typeface="Times New Roman" panose="02020603050405020304" pitchFamily="18" charset="0"/>
              </a:rPr>
              <a:t>Les solutions centralisées : Chauffage, </a:t>
            </a:r>
            <a:br>
              <a:rPr lang="fr-FR" sz="2400" dirty="0">
                <a:solidFill>
                  <a:srgbClr val="FF9933"/>
                </a:solidFill>
                <a:effectLst/>
                <a:latin typeface="+mj-lt"/>
                <a:ea typeface="Times New Roman" panose="02020603050405020304" pitchFamily="18" charset="0"/>
                <a:cs typeface="Times New Roman" panose="02020603050405020304" pitchFamily="18" charset="0"/>
              </a:rPr>
            </a:br>
            <a:r>
              <a:rPr lang="fr-FR" sz="2400" dirty="0">
                <a:solidFill>
                  <a:srgbClr val="FF9933"/>
                </a:solidFill>
                <a:effectLst/>
                <a:latin typeface="+mj-lt"/>
                <a:ea typeface="Times New Roman" panose="02020603050405020304" pitchFamily="18" charset="0"/>
                <a:cs typeface="Times New Roman" panose="02020603050405020304" pitchFamily="18" charset="0"/>
              </a:rPr>
              <a:t>double ou triple service.</a:t>
            </a:r>
            <a:endParaRPr lang="fr-FR" sz="2400" dirty="0">
              <a:solidFill>
                <a:srgbClr val="FF9933"/>
              </a:solidFill>
              <a:effectLst/>
              <a:latin typeface="+mj-lt"/>
              <a:ea typeface="Calibri" panose="020F0502020204030204" pitchFamily="34"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D9FF2759-9398-4C99-8C69-B0FB2179E870}"/>
              </a:ext>
            </a:extLst>
          </p:cNvPr>
          <p:cNvSpPr>
            <a:spLocks noGrp="1"/>
          </p:cNvSpPr>
          <p:nvPr>
            <p:ph type="sldNum" sz="quarter" idx="4"/>
          </p:nvPr>
        </p:nvSpPr>
        <p:spPr/>
        <p:txBody>
          <a:bodyPr/>
          <a:lstStyle/>
          <a:p>
            <a:pPr>
              <a:defRPr/>
            </a:pPr>
            <a:fld id="{AE6A7967-D078-472B-B058-1133A14FDA29}" type="slidenum">
              <a:rPr lang="fr-FR" altLang="fr-FR" smtClean="0"/>
              <a:pPr>
                <a:defRPr/>
              </a:pPr>
              <a:t>17</a:t>
            </a:fld>
            <a:endParaRPr lang="fr-FR" altLang="fr-FR" dirty="0"/>
          </a:p>
        </p:txBody>
      </p:sp>
      <p:sp>
        <p:nvSpPr>
          <p:cNvPr id="18" name="ZoneTexte 17">
            <a:extLst>
              <a:ext uri="{FF2B5EF4-FFF2-40B4-BE49-F238E27FC236}">
                <a16:creationId xmlns:a16="http://schemas.microsoft.com/office/drawing/2014/main" id="{36813882-EF94-A981-D0A2-A99B9AF6AC45}"/>
              </a:ext>
            </a:extLst>
          </p:cNvPr>
          <p:cNvSpPr txBox="1"/>
          <p:nvPr/>
        </p:nvSpPr>
        <p:spPr>
          <a:xfrm>
            <a:off x="3270250" y="1557272"/>
            <a:ext cx="5588612" cy="2939266"/>
          </a:xfrm>
          <a:prstGeom prst="rect">
            <a:avLst/>
          </a:prstGeom>
          <a:noFill/>
        </p:spPr>
        <p:txBody>
          <a:bodyPr wrap="square">
            <a:spAutoFit/>
          </a:bodyPr>
          <a:lstStyle/>
          <a:p>
            <a:pPr algn="just">
              <a:spcAft>
                <a:spcPts val="400"/>
              </a:spcAft>
            </a:pPr>
            <a:r>
              <a:rPr lang="fr-FR" sz="1200" dirty="0">
                <a:latin typeface="Arial" panose="020B0604020202020204" pitchFamily="34" charset="0"/>
                <a:ea typeface="Calibri" panose="020F0502020204030204" pitchFamily="34" charset="0"/>
              </a:rPr>
              <a:t>Une PAC à absorption gaz a le même principe de fonctionnement qu’une PAC classique (calorie captée sur l’air extérieur, le sol ou l’eau). Une PAC « classique » utilise un compresseur électrique, tandis qu’une PAC à absorption gaz utilise un compresseur thermochimique qui consomme du gaz. </a:t>
            </a:r>
          </a:p>
          <a:p>
            <a:pPr algn="just">
              <a:spcBef>
                <a:spcPts val="600"/>
              </a:spcBef>
              <a:spcAft>
                <a:spcPts val="400"/>
              </a:spcAft>
            </a:pPr>
            <a:r>
              <a:rPr lang="fr-FR" sz="1200" dirty="0">
                <a:latin typeface="Arial" panose="020B0604020202020204" pitchFamily="34" charset="0"/>
                <a:ea typeface="Calibri" panose="020F0502020204030204" pitchFamily="34" charset="0"/>
              </a:rPr>
              <a:t>Spécificités de la solution :</a:t>
            </a:r>
          </a:p>
          <a:p>
            <a:pPr marL="450850" indent="-184150" algn="just">
              <a:spcAft>
                <a:spcPts val="400"/>
              </a:spcAft>
              <a:buFont typeface="Wingdings" panose="05000000000000000000" pitchFamily="2" charset="2"/>
              <a:buChar char="§"/>
            </a:pPr>
            <a:r>
              <a:rPr lang="fr-FR" sz="1200" dirty="0">
                <a:latin typeface="Arial" panose="020B0604020202020204" pitchFamily="34" charset="0"/>
                <a:ea typeface="Calibri" panose="020F0502020204030204" pitchFamily="34" charset="0"/>
              </a:rPr>
              <a:t>L’ammoniac (R717) joue le rôle du fluide frigorigène dont l’impact en termes d’émission de CO</a:t>
            </a:r>
            <a:r>
              <a:rPr lang="fr-FR" sz="1200" baseline="-25000" dirty="0">
                <a:latin typeface="Arial" panose="020B0604020202020204" pitchFamily="34" charset="0"/>
                <a:ea typeface="Calibri" panose="020F0502020204030204" pitchFamily="34" charset="0"/>
              </a:rPr>
              <a:t>2</a:t>
            </a:r>
            <a:r>
              <a:rPr lang="fr-FR" sz="1200" dirty="0">
                <a:latin typeface="Arial" panose="020B0604020202020204" pitchFamily="34" charset="0"/>
                <a:ea typeface="Calibri" panose="020F0502020204030204" pitchFamily="34" charset="0"/>
              </a:rPr>
              <a:t> est négligeable. </a:t>
            </a:r>
          </a:p>
          <a:p>
            <a:pPr marL="450850" indent="-184150" algn="just">
              <a:spcAft>
                <a:spcPts val="400"/>
              </a:spcAft>
              <a:buFont typeface="Wingdings" panose="05000000000000000000" pitchFamily="2" charset="2"/>
              <a:buChar char="§"/>
            </a:pPr>
            <a:r>
              <a:rPr lang="fr-FR" sz="1200" dirty="0">
                <a:latin typeface="Arial" panose="020B0604020202020204" pitchFamily="34" charset="0"/>
                <a:ea typeface="Calibri" panose="020F0502020204030204" pitchFamily="34" charset="0"/>
              </a:rPr>
              <a:t>Ces PAC peuvent produire de l’eau chaude jusqu’à 70°C.</a:t>
            </a:r>
          </a:p>
          <a:p>
            <a:pPr marL="450850" indent="-184150" algn="just">
              <a:spcAft>
                <a:spcPts val="400"/>
              </a:spcAft>
              <a:buFont typeface="Wingdings" panose="05000000000000000000" pitchFamily="2" charset="2"/>
              <a:buChar char="§"/>
            </a:pPr>
            <a:r>
              <a:rPr lang="fr-FR" sz="1200" dirty="0">
                <a:latin typeface="Arial" panose="020B0604020202020204" pitchFamily="34" charset="0"/>
                <a:ea typeface="Calibri" panose="020F0502020204030204" pitchFamily="34" charset="0"/>
              </a:rPr>
              <a:t>Etant donnée la présence du gaz, ces PAC sont souvent couplées à un appoint par chaudière gaz pour la puissance des PAC.</a:t>
            </a:r>
          </a:p>
          <a:p>
            <a:pPr marL="450850" indent="-184150" algn="just">
              <a:spcAft>
                <a:spcPts val="400"/>
              </a:spcAft>
              <a:buFont typeface="Wingdings" panose="05000000000000000000" pitchFamily="2" charset="2"/>
              <a:buChar char="§"/>
            </a:pPr>
            <a:r>
              <a:rPr lang="fr-FR" sz="1200" dirty="0">
                <a:latin typeface="Arial" panose="020B0604020202020204" pitchFamily="34" charset="0"/>
                <a:ea typeface="Calibri" panose="020F0502020204030204" pitchFamily="34" charset="0"/>
              </a:rPr>
              <a:t>Les COP des PAC absorption oscillent entre 1,2 et 1,5 selon la température produite.</a:t>
            </a:r>
          </a:p>
          <a:p>
            <a:pPr algn="just">
              <a:spcAft>
                <a:spcPts val="400"/>
              </a:spcAft>
            </a:pPr>
            <a:endParaRPr lang="fr-FR" sz="1600" dirty="0">
              <a:effectLst/>
              <a:highlight>
                <a:srgbClr val="FFFF00"/>
              </a:highlight>
              <a:latin typeface="Arial" panose="020B0604020202020204" pitchFamily="34" charset="0"/>
              <a:ea typeface="Calibri" panose="020F0502020204030204" pitchFamily="34" charset="0"/>
            </a:endParaRPr>
          </a:p>
        </p:txBody>
      </p:sp>
      <p:grpSp>
        <p:nvGrpSpPr>
          <p:cNvPr id="37" name="Groupe 36">
            <a:extLst>
              <a:ext uri="{FF2B5EF4-FFF2-40B4-BE49-F238E27FC236}">
                <a16:creationId xmlns:a16="http://schemas.microsoft.com/office/drawing/2014/main" id="{ACA26DC6-352B-7414-DD3E-3A22E67D6498}"/>
              </a:ext>
            </a:extLst>
          </p:cNvPr>
          <p:cNvGrpSpPr/>
          <p:nvPr/>
        </p:nvGrpSpPr>
        <p:grpSpPr>
          <a:xfrm>
            <a:off x="6827286" y="302876"/>
            <a:ext cx="2107511" cy="164839"/>
            <a:chOff x="4528283" y="1146237"/>
            <a:chExt cx="2107511" cy="164839"/>
          </a:xfrm>
        </p:grpSpPr>
        <p:sp>
          <p:nvSpPr>
            <p:cNvPr id="53" name="Rectangle : coins arrondis 52">
              <a:extLst>
                <a:ext uri="{FF2B5EF4-FFF2-40B4-BE49-F238E27FC236}">
                  <a16:creationId xmlns:a16="http://schemas.microsoft.com/office/drawing/2014/main" id="{D2533C1B-FCA4-67F8-EE45-0F76496EC08D}"/>
                </a:ext>
              </a:extLst>
            </p:cNvPr>
            <p:cNvSpPr/>
            <p:nvPr/>
          </p:nvSpPr>
          <p:spPr>
            <a:xfrm>
              <a:off x="4528283" y="1146237"/>
              <a:ext cx="2107511" cy="164839"/>
            </a:xfrm>
            <a:prstGeom prst="roundRect">
              <a:avLst>
                <a:gd name="adj" fmla="val 10000"/>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4" name="Rectangle : coins arrondis 4">
              <a:extLst>
                <a:ext uri="{FF2B5EF4-FFF2-40B4-BE49-F238E27FC236}">
                  <a16:creationId xmlns:a16="http://schemas.microsoft.com/office/drawing/2014/main" id="{381458D5-AD47-66EE-CC3E-CD96BCCAEA49}"/>
                </a:ext>
              </a:extLst>
            </p:cNvPr>
            <p:cNvSpPr txBox="1"/>
            <p:nvPr/>
          </p:nvSpPr>
          <p:spPr>
            <a:xfrm>
              <a:off x="4533111" y="1151065"/>
              <a:ext cx="2097855" cy="1551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air/air (DRV)</a:t>
              </a:r>
            </a:p>
          </p:txBody>
        </p:sp>
      </p:grpSp>
      <p:grpSp>
        <p:nvGrpSpPr>
          <p:cNvPr id="38" name="Groupe 37">
            <a:extLst>
              <a:ext uri="{FF2B5EF4-FFF2-40B4-BE49-F238E27FC236}">
                <a16:creationId xmlns:a16="http://schemas.microsoft.com/office/drawing/2014/main" id="{80654859-9482-4DD2-D9B7-B18269E922FE}"/>
              </a:ext>
            </a:extLst>
          </p:cNvPr>
          <p:cNvGrpSpPr/>
          <p:nvPr/>
        </p:nvGrpSpPr>
        <p:grpSpPr>
          <a:xfrm>
            <a:off x="6828724" y="104778"/>
            <a:ext cx="2107511" cy="164839"/>
            <a:chOff x="4529721" y="948139"/>
            <a:chExt cx="2107511" cy="164839"/>
          </a:xfrm>
        </p:grpSpPr>
        <p:sp>
          <p:nvSpPr>
            <p:cNvPr id="51" name="Rectangle : coins arrondis 50">
              <a:extLst>
                <a:ext uri="{FF2B5EF4-FFF2-40B4-BE49-F238E27FC236}">
                  <a16:creationId xmlns:a16="http://schemas.microsoft.com/office/drawing/2014/main" id="{9F304B45-DE18-7333-26B3-5F2FB74CFB31}"/>
                </a:ext>
              </a:extLst>
            </p:cNvPr>
            <p:cNvSpPr/>
            <p:nvPr/>
          </p:nvSpPr>
          <p:spPr>
            <a:xfrm>
              <a:off x="4529721" y="948139"/>
              <a:ext cx="2107511" cy="164839"/>
            </a:xfrm>
            <a:prstGeom prst="roundRect">
              <a:avLst>
                <a:gd name="adj" fmla="val 10000"/>
              </a:avLst>
            </a:prstGeom>
            <a:solidFill>
              <a:srgbClr val="0070C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2" name="Rectangle : coins arrondis 6">
              <a:extLst>
                <a:ext uri="{FF2B5EF4-FFF2-40B4-BE49-F238E27FC236}">
                  <a16:creationId xmlns:a16="http://schemas.microsoft.com/office/drawing/2014/main" id="{0E85379B-2EC4-1AB6-25A8-7855D1C04919}"/>
                </a:ext>
              </a:extLst>
            </p:cNvPr>
            <p:cNvSpPr txBox="1"/>
            <p:nvPr/>
          </p:nvSpPr>
          <p:spPr>
            <a:xfrm>
              <a:off x="4534549" y="952967"/>
              <a:ext cx="2097855" cy="155183"/>
            </a:xfrm>
            <a:prstGeom prst="rect">
              <a:avLst/>
            </a:prstGeom>
            <a:ln w="19050">
              <a:noFill/>
            </a:ln>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air/eau</a:t>
              </a:r>
            </a:p>
          </p:txBody>
        </p:sp>
      </p:grpSp>
      <p:grpSp>
        <p:nvGrpSpPr>
          <p:cNvPr id="39" name="Groupe 38">
            <a:extLst>
              <a:ext uri="{FF2B5EF4-FFF2-40B4-BE49-F238E27FC236}">
                <a16:creationId xmlns:a16="http://schemas.microsoft.com/office/drawing/2014/main" id="{64DF86F3-9CB0-CDCB-10A8-A1102D35C20E}"/>
              </a:ext>
            </a:extLst>
          </p:cNvPr>
          <p:cNvGrpSpPr/>
          <p:nvPr/>
        </p:nvGrpSpPr>
        <p:grpSpPr>
          <a:xfrm>
            <a:off x="6826550" y="501936"/>
            <a:ext cx="2107511" cy="164839"/>
            <a:chOff x="4527547" y="1345297"/>
            <a:chExt cx="2107511" cy="164839"/>
          </a:xfrm>
        </p:grpSpPr>
        <p:sp>
          <p:nvSpPr>
            <p:cNvPr id="49" name="Rectangle : coins arrondis 48">
              <a:extLst>
                <a:ext uri="{FF2B5EF4-FFF2-40B4-BE49-F238E27FC236}">
                  <a16:creationId xmlns:a16="http://schemas.microsoft.com/office/drawing/2014/main" id="{12D4351B-42A3-0EE9-B360-BC5EB2B96816}"/>
                </a:ext>
              </a:extLst>
            </p:cNvPr>
            <p:cNvSpPr/>
            <p:nvPr/>
          </p:nvSpPr>
          <p:spPr>
            <a:xfrm>
              <a:off x="4527547" y="1345297"/>
              <a:ext cx="2107511" cy="164839"/>
            </a:xfrm>
            <a:prstGeom prst="roundRect">
              <a:avLst>
                <a:gd name="adj" fmla="val 10000"/>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0" name="Rectangle : coins arrondis 8">
              <a:extLst>
                <a:ext uri="{FF2B5EF4-FFF2-40B4-BE49-F238E27FC236}">
                  <a16:creationId xmlns:a16="http://schemas.microsoft.com/office/drawing/2014/main" id="{2B3E7EE7-E562-F8A6-2594-C21FB32D509C}"/>
                </a:ext>
              </a:extLst>
            </p:cNvPr>
            <p:cNvSpPr txBox="1"/>
            <p:nvPr/>
          </p:nvSpPr>
          <p:spPr>
            <a:xfrm>
              <a:off x="4532375" y="1350125"/>
              <a:ext cx="2097855" cy="155183"/>
            </a:xfrm>
            <a:prstGeom prst="rect">
              <a:avLst/>
            </a:prstGeom>
            <a:ln w="19050">
              <a:noFill/>
            </a:ln>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eau /eau : sur sonde géothermique </a:t>
              </a:r>
            </a:p>
          </p:txBody>
        </p:sp>
      </p:grpSp>
      <p:grpSp>
        <p:nvGrpSpPr>
          <p:cNvPr id="40" name="Groupe 39">
            <a:extLst>
              <a:ext uri="{FF2B5EF4-FFF2-40B4-BE49-F238E27FC236}">
                <a16:creationId xmlns:a16="http://schemas.microsoft.com/office/drawing/2014/main" id="{9F34C4C3-991B-8ED2-CC5D-44F7E1228788}"/>
              </a:ext>
            </a:extLst>
          </p:cNvPr>
          <p:cNvGrpSpPr/>
          <p:nvPr/>
        </p:nvGrpSpPr>
        <p:grpSpPr>
          <a:xfrm>
            <a:off x="6833410" y="713653"/>
            <a:ext cx="2107511" cy="164839"/>
            <a:chOff x="4534407" y="1557014"/>
            <a:chExt cx="2107511" cy="164839"/>
          </a:xfrm>
        </p:grpSpPr>
        <p:sp>
          <p:nvSpPr>
            <p:cNvPr id="47" name="Rectangle : coins arrondis 46">
              <a:extLst>
                <a:ext uri="{FF2B5EF4-FFF2-40B4-BE49-F238E27FC236}">
                  <a16:creationId xmlns:a16="http://schemas.microsoft.com/office/drawing/2014/main" id="{F4245DC5-D207-93E3-1489-E02F06CDF62F}"/>
                </a:ext>
              </a:extLst>
            </p:cNvPr>
            <p:cNvSpPr/>
            <p:nvPr/>
          </p:nvSpPr>
          <p:spPr>
            <a:xfrm>
              <a:off x="4534407" y="1557014"/>
              <a:ext cx="2107511" cy="164839"/>
            </a:xfrm>
            <a:prstGeom prst="roundRect">
              <a:avLst>
                <a:gd name="adj" fmla="val 10000"/>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Rectangle : coins arrondis 10">
              <a:extLst>
                <a:ext uri="{FF2B5EF4-FFF2-40B4-BE49-F238E27FC236}">
                  <a16:creationId xmlns:a16="http://schemas.microsoft.com/office/drawing/2014/main" id="{20D96366-B594-DD1B-714A-24C3ED16F55D}"/>
                </a:ext>
              </a:extLst>
            </p:cNvPr>
            <p:cNvSpPr txBox="1"/>
            <p:nvPr/>
          </p:nvSpPr>
          <p:spPr>
            <a:xfrm>
              <a:off x="4539235" y="1561842"/>
              <a:ext cx="2097855" cy="155183"/>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eau /eau :  sur nappe aquifère </a:t>
              </a:r>
            </a:p>
          </p:txBody>
        </p:sp>
      </p:grpSp>
      <p:grpSp>
        <p:nvGrpSpPr>
          <p:cNvPr id="41" name="Groupe 40">
            <a:extLst>
              <a:ext uri="{FF2B5EF4-FFF2-40B4-BE49-F238E27FC236}">
                <a16:creationId xmlns:a16="http://schemas.microsoft.com/office/drawing/2014/main" id="{C6CAAF0A-9BAC-1C7B-4300-CD09586AE9A4}"/>
              </a:ext>
            </a:extLst>
          </p:cNvPr>
          <p:cNvGrpSpPr/>
          <p:nvPr/>
        </p:nvGrpSpPr>
        <p:grpSpPr>
          <a:xfrm>
            <a:off x="6833410" y="925022"/>
            <a:ext cx="2107511" cy="164839"/>
            <a:chOff x="4534407" y="1768383"/>
            <a:chExt cx="2107511" cy="164839"/>
          </a:xfrm>
        </p:grpSpPr>
        <p:sp>
          <p:nvSpPr>
            <p:cNvPr id="45" name="Rectangle : coins arrondis 44">
              <a:extLst>
                <a:ext uri="{FF2B5EF4-FFF2-40B4-BE49-F238E27FC236}">
                  <a16:creationId xmlns:a16="http://schemas.microsoft.com/office/drawing/2014/main" id="{BEF1DDF6-13EB-9174-7652-9F690FFA297E}"/>
                </a:ext>
              </a:extLst>
            </p:cNvPr>
            <p:cNvSpPr/>
            <p:nvPr/>
          </p:nvSpPr>
          <p:spPr>
            <a:xfrm>
              <a:off x="4534407" y="1768383"/>
              <a:ext cx="2107511" cy="16483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Rectangle : coins arrondis 12">
              <a:extLst>
                <a:ext uri="{FF2B5EF4-FFF2-40B4-BE49-F238E27FC236}">
                  <a16:creationId xmlns:a16="http://schemas.microsoft.com/office/drawing/2014/main" id="{61B4C348-89D5-A8EF-CA5F-842B90C282F2}"/>
                </a:ext>
              </a:extLst>
            </p:cNvPr>
            <p:cNvSpPr txBox="1"/>
            <p:nvPr/>
          </p:nvSpPr>
          <p:spPr>
            <a:xfrm>
              <a:off x="4539235" y="1773211"/>
              <a:ext cx="2097855" cy="155183"/>
            </a:xfrm>
            <a:prstGeom prst="rect">
              <a:avLst/>
            </a:prstGeom>
            <a:ln w="19050">
              <a:solidFill>
                <a:srgbClr val="FF0000"/>
              </a:solidFill>
            </a:ln>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absorption gaz</a:t>
              </a:r>
            </a:p>
          </p:txBody>
        </p:sp>
      </p:grpSp>
      <p:grpSp>
        <p:nvGrpSpPr>
          <p:cNvPr id="42" name="Groupe 41">
            <a:extLst>
              <a:ext uri="{FF2B5EF4-FFF2-40B4-BE49-F238E27FC236}">
                <a16:creationId xmlns:a16="http://schemas.microsoft.com/office/drawing/2014/main" id="{75FB9005-3558-DF7D-EF2A-929D6BCADBAE}"/>
              </a:ext>
            </a:extLst>
          </p:cNvPr>
          <p:cNvGrpSpPr/>
          <p:nvPr/>
        </p:nvGrpSpPr>
        <p:grpSpPr>
          <a:xfrm>
            <a:off x="6840447" y="1129358"/>
            <a:ext cx="2107511" cy="164839"/>
            <a:chOff x="4541444" y="1972719"/>
            <a:chExt cx="2107511" cy="164839"/>
          </a:xfrm>
        </p:grpSpPr>
        <p:sp>
          <p:nvSpPr>
            <p:cNvPr id="43" name="Rectangle : coins arrondis 42">
              <a:extLst>
                <a:ext uri="{FF2B5EF4-FFF2-40B4-BE49-F238E27FC236}">
                  <a16:creationId xmlns:a16="http://schemas.microsoft.com/office/drawing/2014/main" id="{50022B41-92CB-2118-668C-88022704A86A}"/>
                </a:ext>
              </a:extLst>
            </p:cNvPr>
            <p:cNvSpPr/>
            <p:nvPr/>
          </p:nvSpPr>
          <p:spPr>
            <a:xfrm>
              <a:off x="4541444" y="1972719"/>
              <a:ext cx="2107511" cy="16483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Rectangle : coins arrondis 14">
              <a:extLst>
                <a:ext uri="{FF2B5EF4-FFF2-40B4-BE49-F238E27FC236}">
                  <a16:creationId xmlns:a16="http://schemas.microsoft.com/office/drawing/2014/main" id="{6B3CAD72-C953-3DF4-8BE4-BD574BE56A0A}"/>
                </a:ext>
              </a:extLst>
            </p:cNvPr>
            <p:cNvSpPr txBox="1"/>
            <p:nvPr/>
          </p:nvSpPr>
          <p:spPr>
            <a:xfrm>
              <a:off x="4546272" y="1977547"/>
              <a:ext cx="2097855" cy="1551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hybride gaz</a:t>
              </a:r>
            </a:p>
          </p:txBody>
        </p:sp>
      </p:grpSp>
      <p:pic>
        <p:nvPicPr>
          <p:cNvPr id="6" name="Image 5">
            <a:extLst>
              <a:ext uri="{FF2B5EF4-FFF2-40B4-BE49-F238E27FC236}">
                <a16:creationId xmlns:a16="http://schemas.microsoft.com/office/drawing/2014/main" id="{FC6A03AD-305F-D8D1-628F-DCC5D459CE98}"/>
              </a:ext>
            </a:extLst>
          </p:cNvPr>
          <p:cNvPicPr>
            <a:picLocks noChangeAspect="1"/>
          </p:cNvPicPr>
          <p:nvPr/>
        </p:nvPicPr>
        <p:blipFill>
          <a:blip r:embed="rId2"/>
          <a:stretch>
            <a:fillRect/>
          </a:stretch>
        </p:blipFill>
        <p:spPr>
          <a:xfrm>
            <a:off x="196851" y="1370658"/>
            <a:ext cx="2997200" cy="2801270"/>
          </a:xfrm>
          <a:prstGeom prst="rect">
            <a:avLst/>
          </a:prstGeom>
        </p:spPr>
      </p:pic>
    </p:spTree>
    <p:extLst>
      <p:ext uri="{BB962C8B-B14F-4D97-AF65-F5344CB8AC3E}">
        <p14:creationId xmlns:p14="http://schemas.microsoft.com/office/powerpoint/2010/main" val="4066438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DBC2B0D8-53C6-4E47-9B25-49019631A815}"/>
              </a:ext>
            </a:extLst>
          </p:cNvPr>
          <p:cNvSpPr>
            <a:spLocks noGrp="1"/>
          </p:cNvSpPr>
          <p:nvPr>
            <p:ph type="title" hasCustomPrompt="1"/>
          </p:nvPr>
        </p:nvSpPr>
        <p:spPr>
          <a:xfrm>
            <a:off x="457200" y="104778"/>
            <a:ext cx="8229600" cy="857250"/>
          </a:xfrm>
        </p:spPr>
        <p:txBody>
          <a:bodyPr>
            <a:normAutofit/>
          </a:bodyPr>
          <a:lstStyle>
            <a:lvl1pPr algn="l">
              <a:defRPr sz="2400" b="1">
                <a:solidFill>
                  <a:srgbClr val="FF6600"/>
                </a:solidFill>
              </a:defRPr>
            </a:lvl1pPr>
          </a:lstStyle>
          <a:p>
            <a:pPr lvl="0">
              <a:lnSpc>
                <a:spcPct val="107000"/>
              </a:lnSpc>
              <a:spcAft>
                <a:spcPts val="800"/>
              </a:spcAft>
              <a:buSzPts val="1000"/>
              <a:tabLst>
                <a:tab pos="457200" algn="l"/>
              </a:tabLst>
            </a:pPr>
            <a:r>
              <a:rPr lang="fr-FR" sz="2400" dirty="0">
                <a:solidFill>
                  <a:srgbClr val="FF9933"/>
                </a:solidFill>
                <a:effectLst/>
                <a:latin typeface="+mj-lt"/>
                <a:ea typeface="Times New Roman" panose="02020603050405020304" pitchFamily="18" charset="0"/>
                <a:cs typeface="Times New Roman" panose="02020603050405020304" pitchFamily="18" charset="0"/>
              </a:rPr>
              <a:t>Les solutions centralisées : Chauffage, </a:t>
            </a:r>
            <a:br>
              <a:rPr lang="fr-FR" sz="2400" dirty="0">
                <a:solidFill>
                  <a:srgbClr val="FF9933"/>
                </a:solidFill>
                <a:effectLst/>
                <a:latin typeface="+mj-lt"/>
                <a:ea typeface="Times New Roman" panose="02020603050405020304" pitchFamily="18" charset="0"/>
                <a:cs typeface="Times New Roman" panose="02020603050405020304" pitchFamily="18" charset="0"/>
              </a:rPr>
            </a:br>
            <a:r>
              <a:rPr lang="fr-FR" sz="2400" dirty="0">
                <a:solidFill>
                  <a:srgbClr val="FF9933"/>
                </a:solidFill>
                <a:effectLst/>
                <a:latin typeface="+mj-lt"/>
                <a:ea typeface="Times New Roman" panose="02020603050405020304" pitchFamily="18" charset="0"/>
                <a:cs typeface="Times New Roman" panose="02020603050405020304" pitchFamily="18" charset="0"/>
              </a:rPr>
              <a:t>double ou triple service.</a:t>
            </a:r>
            <a:endParaRPr lang="fr-FR" sz="2400" dirty="0">
              <a:solidFill>
                <a:srgbClr val="FF9933"/>
              </a:solidFill>
              <a:effectLst/>
              <a:latin typeface="+mj-lt"/>
              <a:ea typeface="Calibri" panose="020F0502020204030204" pitchFamily="34"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D9FF2759-9398-4C99-8C69-B0FB2179E870}"/>
              </a:ext>
            </a:extLst>
          </p:cNvPr>
          <p:cNvSpPr>
            <a:spLocks noGrp="1"/>
          </p:cNvSpPr>
          <p:nvPr>
            <p:ph type="sldNum" sz="quarter" idx="4"/>
          </p:nvPr>
        </p:nvSpPr>
        <p:spPr/>
        <p:txBody>
          <a:bodyPr/>
          <a:lstStyle/>
          <a:p>
            <a:pPr>
              <a:defRPr/>
            </a:pPr>
            <a:fld id="{AE6A7967-D078-472B-B058-1133A14FDA29}" type="slidenum">
              <a:rPr lang="fr-FR" altLang="fr-FR" smtClean="0"/>
              <a:pPr>
                <a:defRPr/>
              </a:pPr>
              <a:t>18</a:t>
            </a:fld>
            <a:endParaRPr lang="fr-FR" altLang="fr-FR" dirty="0"/>
          </a:p>
        </p:txBody>
      </p:sp>
      <p:sp>
        <p:nvSpPr>
          <p:cNvPr id="18" name="ZoneTexte 17">
            <a:extLst>
              <a:ext uri="{FF2B5EF4-FFF2-40B4-BE49-F238E27FC236}">
                <a16:creationId xmlns:a16="http://schemas.microsoft.com/office/drawing/2014/main" id="{36813882-EF94-A981-D0A2-A99B9AF6AC45}"/>
              </a:ext>
            </a:extLst>
          </p:cNvPr>
          <p:cNvSpPr txBox="1"/>
          <p:nvPr/>
        </p:nvSpPr>
        <p:spPr>
          <a:xfrm>
            <a:off x="3435350" y="1596729"/>
            <a:ext cx="5588612" cy="1467068"/>
          </a:xfrm>
          <a:prstGeom prst="rect">
            <a:avLst/>
          </a:prstGeom>
          <a:noFill/>
        </p:spPr>
        <p:txBody>
          <a:bodyPr wrap="square">
            <a:spAutoFit/>
          </a:bodyPr>
          <a:lstStyle/>
          <a:p>
            <a:pPr algn="just">
              <a:spcAft>
                <a:spcPts val="400"/>
              </a:spcAft>
            </a:pPr>
            <a:r>
              <a:rPr lang="fr-FR" sz="1200" dirty="0">
                <a:latin typeface="Arial" panose="020B0604020202020204" pitchFamily="34" charset="0"/>
                <a:ea typeface="Calibri" panose="020F0502020204030204" pitchFamily="34" charset="0"/>
              </a:rPr>
              <a:t>La PAC produit une partie de l’ECS et du Chauffage, une chaufferie gaz réalise l’appoint.</a:t>
            </a:r>
          </a:p>
          <a:p>
            <a:pPr algn="just">
              <a:spcAft>
                <a:spcPts val="400"/>
              </a:spcAft>
            </a:pPr>
            <a:endParaRPr lang="fr-FR" sz="1200" dirty="0">
              <a:latin typeface="Arial" panose="020B0604020202020204" pitchFamily="34" charset="0"/>
              <a:ea typeface="Calibri" panose="020F0502020204030204" pitchFamily="34" charset="0"/>
            </a:endParaRPr>
          </a:p>
          <a:p>
            <a:pPr algn="just">
              <a:spcAft>
                <a:spcPts val="400"/>
              </a:spcAft>
            </a:pPr>
            <a:r>
              <a:rPr lang="fr-FR" sz="1200" dirty="0">
                <a:latin typeface="Arial" panose="020B0604020202020204" pitchFamily="34" charset="0"/>
                <a:ea typeface="Calibri" panose="020F0502020204030204" pitchFamily="34" charset="0"/>
              </a:rPr>
              <a:t>Spécificités de la solution :</a:t>
            </a:r>
          </a:p>
          <a:p>
            <a:pPr marL="450850" indent="-184150" algn="just">
              <a:spcAft>
                <a:spcPts val="400"/>
              </a:spcAft>
              <a:buFont typeface="Wingdings" panose="05000000000000000000" pitchFamily="2" charset="2"/>
              <a:buChar char="§"/>
            </a:pPr>
            <a:r>
              <a:rPr lang="fr-FR" sz="1200" dirty="0">
                <a:latin typeface="Arial" panose="020B0604020202020204" pitchFamily="34" charset="0"/>
                <a:ea typeface="Calibri" panose="020F0502020204030204" pitchFamily="34" charset="0"/>
              </a:rPr>
              <a:t>Puissance PAC mobilisée plus faible</a:t>
            </a:r>
          </a:p>
          <a:p>
            <a:pPr algn="just">
              <a:spcAft>
                <a:spcPts val="400"/>
              </a:spcAft>
            </a:pPr>
            <a:endParaRPr lang="fr-FR" sz="1600" dirty="0">
              <a:effectLst/>
              <a:highlight>
                <a:srgbClr val="FFFF00"/>
              </a:highlight>
              <a:latin typeface="Arial" panose="020B0604020202020204" pitchFamily="34" charset="0"/>
              <a:ea typeface="Calibri" panose="020F0502020204030204" pitchFamily="34" charset="0"/>
            </a:endParaRPr>
          </a:p>
        </p:txBody>
      </p:sp>
      <p:grpSp>
        <p:nvGrpSpPr>
          <p:cNvPr id="37" name="Groupe 36">
            <a:extLst>
              <a:ext uri="{FF2B5EF4-FFF2-40B4-BE49-F238E27FC236}">
                <a16:creationId xmlns:a16="http://schemas.microsoft.com/office/drawing/2014/main" id="{ACA26DC6-352B-7414-DD3E-3A22E67D6498}"/>
              </a:ext>
            </a:extLst>
          </p:cNvPr>
          <p:cNvGrpSpPr/>
          <p:nvPr/>
        </p:nvGrpSpPr>
        <p:grpSpPr>
          <a:xfrm>
            <a:off x="6827286" y="302876"/>
            <a:ext cx="2107511" cy="164839"/>
            <a:chOff x="4528283" y="1146237"/>
            <a:chExt cx="2107511" cy="164839"/>
          </a:xfrm>
        </p:grpSpPr>
        <p:sp>
          <p:nvSpPr>
            <p:cNvPr id="53" name="Rectangle : coins arrondis 52">
              <a:extLst>
                <a:ext uri="{FF2B5EF4-FFF2-40B4-BE49-F238E27FC236}">
                  <a16:creationId xmlns:a16="http://schemas.microsoft.com/office/drawing/2014/main" id="{D2533C1B-FCA4-67F8-EE45-0F76496EC08D}"/>
                </a:ext>
              </a:extLst>
            </p:cNvPr>
            <p:cNvSpPr/>
            <p:nvPr/>
          </p:nvSpPr>
          <p:spPr>
            <a:xfrm>
              <a:off x="4528283" y="1146237"/>
              <a:ext cx="2107511" cy="164839"/>
            </a:xfrm>
            <a:prstGeom prst="roundRect">
              <a:avLst>
                <a:gd name="adj" fmla="val 10000"/>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4" name="Rectangle : coins arrondis 4">
              <a:extLst>
                <a:ext uri="{FF2B5EF4-FFF2-40B4-BE49-F238E27FC236}">
                  <a16:creationId xmlns:a16="http://schemas.microsoft.com/office/drawing/2014/main" id="{381458D5-AD47-66EE-CC3E-CD96BCCAEA49}"/>
                </a:ext>
              </a:extLst>
            </p:cNvPr>
            <p:cNvSpPr txBox="1"/>
            <p:nvPr/>
          </p:nvSpPr>
          <p:spPr>
            <a:xfrm>
              <a:off x="4533111" y="1151065"/>
              <a:ext cx="2097855" cy="1551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air/air (DRV)</a:t>
              </a:r>
            </a:p>
          </p:txBody>
        </p:sp>
      </p:grpSp>
      <p:grpSp>
        <p:nvGrpSpPr>
          <p:cNvPr id="38" name="Groupe 37">
            <a:extLst>
              <a:ext uri="{FF2B5EF4-FFF2-40B4-BE49-F238E27FC236}">
                <a16:creationId xmlns:a16="http://schemas.microsoft.com/office/drawing/2014/main" id="{80654859-9482-4DD2-D9B7-B18269E922FE}"/>
              </a:ext>
            </a:extLst>
          </p:cNvPr>
          <p:cNvGrpSpPr/>
          <p:nvPr/>
        </p:nvGrpSpPr>
        <p:grpSpPr>
          <a:xfrm>
            <a:off x="6828724" y="104778"/>
            <a:ext cx="2107511" cy="164839"/>
            <a:chOff x="4529721" y="948139"/>
            <a:chExt cx="2107511" cy="164839"/>
          </a:xfrm>
        </p:grpSpPr>
        <p:sp>
          <p:nvSpPr>
            <p:cNvPr id="51" name="Rectangle : coins arrondis 50">
              <a:extLst>
                <a:ext uri="{FF2B5EF4-FFF2-40B4-BE49-F238E27FC236}">
                  <a16:creationId xmlns:a16="http://schemas.microsoft.com/office/drawing/2014/main" id="{9F304B45-DE18-7333-26B3-5F2FB74CFB31}"/>
                </a:ext>
              </a:extLst>
            </p:cNvPr>
            <p:cNvSpPr/>
            <p:nvPr/>
          </p:nvSpPr>
          <p:spPr>
            <a:xfrm>
              <a:off x="4529721" y="948139"/>
              <a:ext cx="2107511" cy="164839"/>
            </a:xfrm>
            <a:prstGeom prst="roundRect">
              <a:avLst>
                <a:gd name="adj" fmla="val 10000"/>
              </a:avLst>
            </a:prstGeom>
            <a:solidFill>
              <a:srgbClr val="0070C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2" name="Rectangle : coins arrondis 6">
              <a:extLst>
                <a:ext uri="{FF2B5EF4-FFF2-40B4-BE49-F238E27FC236}">
                  <a16:creationId xmlns:a16="http://schemas.microsoft.com/office/drawing/2014/main" id="{0E85379B-2EC4-1AB6-25A8-7855D1C04919}"/>
                </a:ext>
              </a:extLst>
            </p:cNvPr>
            <p:cNvSpPr txBox="1"/>
            <p:nvPr/>
          </p:nvSpPr>
          <p:spPr>
            <a:xfrm>
              <a:off x="4534549" y="952967"/>
              <a:ext cx="2097855" cy="155183"/>
            </a:xfrm>
            <a:prstGeom prst="rect">
              <a:avLst/>
            </a:prstGeom>
            <a:ln w="19050">
              <a:noFill/>
            </a:ln>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air/eau</a:t>
              </a:r>
            </a:p>
          </p:txBody>
        </p:sp>
      </p:grpSp>
      <p:grpSp>
        <p:nvGrpSpPr>
          <p:cNvPr id="39" name="Groupe 38">
            <a:extLst>
              <a:ext uri="{FF2B5EF4-FFF2-40B4-BE49-F238E27FC236}">
                <a16:creationId xmlns:a16="http://schemas.microsoft.com/office/drawing/2014/main" id="{64DF86F3-9CB0-CDCB-10A8-A1102D35C20E}"/>
              </a:ext>
            </a:extLst>
          </p:cNvPr>
          <p:cNvGrpSpPr/>
          <p:nvPr/>
        </p:nvGrpSpPr>
        <p:grpSpPr>
          <a:xfrm>
            <a:off x="6826550" y="501936"/>
            <a:ext cx="2107511" cy="164839"/>
            <a:chOff x="4527547" y="1345297"/>
            <a:chExt cx="2107511" cy="164839"/>
          </a:xfrm>
        </p:grpSpPr>
        <p:sp>
          <p:nvSpPr>
            <p:cNvPr id="49" name="Rectangle : coins arrondis 48">
              <a:extLst>
                <a:ext uri="{FF2B5EF4-FFF2-40B4-BE49-F238E27FC236}">
                  <a16:creationId xmlns:a16="http://schemas.microsoft.com/office/drawing/2014/main" id="{12D4351B-42A3-0EE9-B360-BC5EB2B96816}"/>
                </a:ext>
              </a:extLst>
            </p:cNvPr>
            <p:cNvSpPr/>
            <p:nvPr/>
          </p:nvSpPr>
          <p:spPr>
            <a:xfrm>
              <a:off x="4527547" y="1345297"/>
              <a:ext cx="2107511" cy="164839"/>
            </a:xfrm>
            <a:prstGeom prst="roundRect">
              <a:avLst>
                <a:gd name="adj" fmla="val 10000"/>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0" name="Rectangle : coins arrondis 8">
              <a:extLst>
                <a:ext uri="{FF2B5EF4-FFF2-40B4-BE49-F238E27FC236}">
                  <a16:creationId xmlns:a16="http://schemas.microsoft.com/office/drawing/2014/main" id="{2B3E7EE7-E562-F8A6-2594-C21FB32D509C}"/>
                </a:ext>
              </a:extLst>
            </p:cNvPr>
            <p:cNvSpPr txBox="1"/>
            <p:nvPr/>
          </p:nvSpPr>
          <p:spPr>
            <a:xfrm>
              <a:off x="4532375" y="1350125"/>
              <a:ext cx="2097855" cy="155183"/>
            </a:xfrm>
            <a:prstGeom prst="rect">
              <a:avLst/>
            </a:prstGeom>
            <a:ln w="19050">
              <a:noFill/>
            </a:ln>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eau /eau : sur sonde géothermique </a:t>
              </a:r>
            </a:p>
          </p:txBody>
        </p:sp>
      </p:grpSp>
      <p:grpSp>
        <p:nvGrpSpPr>
          <p:cNvPr id="40" name="Groupe 39">
            <a:extLst>
              <a:ext uri="{FF2B5EF4-FFF2-40B4-BE49-F238E27FC236}">
                <a16:creationId xmlns:a16="http://schemas.microsoft.com/office/drawing/2014/main" id="{9F34C4C3-991B-8ED2-CC5D-44F7E1228788}"/>
              </a:ext>
            </a:extLst>
          </p:cNvPr>
          <p:cNvGrpSpPr/>
          <p:nvPr/>
        </p:nvGrpSpPr>
        <p:grpSpPr>
          <a:xfrm>
            <a:off x="6833410" y="713653"/>
            <a:ext cx="2107511" cy="164839"/>
            <a:chOff x="4534407" y="1557014"/>
            <a:chExt cx="2107511" cy="164839"/>
          </a:xfrm>
        </p:grpSpPr>
        <p:sp>
          <p:nvSpPr>
            <p:cNvPr id="47" name="Rectangle : coins arrondis 46">
              <a:extLst>
                <a:ext uri="{FF2B5EF4-FFF2-40B4-BE49-F238E27FC236}">
                  <a16:creationId xmlns:a16="http://schemas.microsoft.com/office/drawing/2014/main" id="{F4245DC5-D207-93E3-1489-E02F06CDF62F}"/>
                </a:ext>
              </a:extLst>
            </p:cNvPr>
            <p:cNvSpPr/>
            <p:nvPr/>
          </p:nvSpPr>
          <p:spPr>
            <a:xfrm>
              <a:off x="4534407" y="1557014"/>
              <a:ext cx="2107511" cy="164839"/>
            </a:xfrm>
            <a:prstGeom prst="roundRect">
              <a:avLst>
                <a:gd name="adj" fmla="val 10000"/>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Rectangle : coins arrondis 10">
              <a:extLst>
                <a:ext uri="{FF2B5EF4-FFF2-40B4-BE49-F238E27FC236}">
                  <a16:creationId xmlns:a16="http://schemas.microsoft.com/office/drawing/2014/main" id="{20D96366-B594-DD1B-714A-24C3ED16F55D}"/>
                </a:ext>
              </a:extLst>
            </p:cNvPr>
            <p:cNvSpPr txBox="1"/>
            <p:nvPr/>
          </p:nvSpPr>
          <p:spPr>
            <a:xfrm>
              <a:off x="4539235" y="1561842"/>
              <a:ext cx="2097855" cy="155183"/>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eau /eau :  sur nappe aquifère </a:t>
              </a:r>
            </a:p>
          </p:txBody>
        </p:sp>
      </p:grpSp>
      <p:grpSp>
        <p:nvGrpSpPr>
          <p:cNvPr id="41" name="Groupe 40">
            <a:extLst>
              <a:ext uri="{FF2B5EF4-FFF2-40B4-BE49-F238E27FC236}">
                <a16:creationId xmlns:a16="http://schemas.microsoft.com/office/drawing/2014/main" id="{C6CAAF0A-9BAC-1C7B-4300-CD09586AE9A4}"/>
              </a:ext>
            </a:extLst>
          </p:cNvPr>
          <p:cNvGrpSpPr/>
          <p:nvPr/>
        </p:nvGrpSpPr>
        <p:grpSpPr>
          <a:xfrm>
            <a:off x="6833410" y="925022"/>
            <a:ext cx="2107511" cy="164839"/>
            <a:chOff x="4534407" y="1768383"/>
            <a:chExt cx="2107511" cy="164839"/>
          </a:xfrm>
        </p:grpSpPr>
        <p:sp>
          <p:nvSpPr>
            <p:cNvPr id="45" name="Rectangle : coins arrondis 44">
              <a:extLst>
                <a:ext uri="{FF2B5EF4-FFF2-40B4-BE49-F238E27FC236}">
                  <a16:creationId xmlns:a16="http://schemas.microsoft.com/office/drawing/2014/main" id="{BEF1DDF6-13EB-9174-7652-9F690FFA297E}"/>
                </a:ext>
              </a:extLst>
            </p:cNvPr>
            <p:cNvSpPr/>
            <p:nvPr/>
          </p:nvSpPr>
          <p:spPr>
            <a:xfrm>
              <a:off x="4534407" y="1768383"/>
              <a:ext cx="2107511" cy="16483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Rectangle : coins arrondis 12">
              <a:extLst>
                <a:ext uri="{FF2B5EF4-FFF2-40B4-BE49-F238E27FC236}">
                  <a16:creationId xmlns:a16="http://schemas.microsoft.com/office/drawing/2014/main" id="{61B4C348-89D5-A8EF-CA5F-842B90C282F2}"/>
                </a:ext>
              </a:extLst>
            </p:cNvPr>
            <p:cNvSpPr txBox="1"/>
            <p:nvPr/>
          </p:nvSpPr>
          <p:spPr>
            <a:xfrm>
              <a:off x="4539235" y="1773211"/>
              <a:ext cx="2097855" cy="155183"/>
            </a:xfrm>
            <a:prstGeom prst="rect">
              <a:avLst/>
            </a:prstGeom>
            <a:ln w="19050">
              <a:noFill/>
            </a:ln>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absorption gaz</a:t>
              </a:r>
            </a:p>
          </p:txBody>
        </p:sp>
      </p:grpSp>
      <p:grpSp>
        <p:nvGrpSpPr>
          <p:cNvPr id="42" name="Groupe 41">
            <a:extLst>
              <a:ext uri="{FF2B5EF4-FFF2-40B4-BE49-F238E27FC236}">
                <a16:creationId xmlns:a16="http://schemas.microsoft.com/office/drawing/2014/main" id="{75FB9005-3558-DF7D-EF2A-929D6BCADBAE}"/>
              </a:ext>
            </a:extLst>
          </p:cNvPr>
          <p:cNvGrpSpPr/>
          <p:nvPr/>
        </p:nvGrpSpPr>
        <p:grpSpPr>
          <a:xfrm>
            <a:off x="6840447" y="1129358"/>
            <a:ext cx="2107511" cy="164839"/>
            <a:chOff x="4541444" y="1972719"/>
            <a:chExt cx="2107511" cy="164839"/>
          </a:xfrm>
        </p:grpSpPr>
        <p:sp>
          <p:nvSpPr>
            <p:cNvPr id="43" name="Rectangle : coins arrondis 42">
              <a:extLst>
                <a:ext uri="{FF2B5EF4-FFF2-40B4-BE49-F238E27FC236}">
                  <a16:creationId xmlns:a16="http://schemas.microsoft.com/office/drawing/2014/main" id="{50022B41-92CB-2118-668C-88022704A86A}"/>
                </a:ext>
              </a:extLst>
            </p:cNvPr>
            <p:cNvSpPr/>
            <p:nvPr/>
          </p:nvSpPr>
          <p:spPr>
            <a:xfrm>
              <a:off x="4541444" y="1972719"/>
              <a:ext cx="2107511" cy="164839"/>
            </a:xfrm>
            <a:prstGeom prst="roundRect">
              <a:avLst>
                <a:gd name="adj" fmla="val 10000"/>
              </a:avLst>
            </a:prstGeom>
            <a:ln>
              <a:solidFill>
                <a:srgbClr val="FF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Rectangle : coins arrondis 14">
              <a:extLst>
                <a:ext uri="{FF2B5EF4-FFF2-40B4-BE49-F238E27FC236}">
                  <a16:creationId xmlns:a16="http://schemas.microsoft.com/office/drawing/2014/main" id="{6B3CAD72-C953-3DF4-8BE4-BD574BE56A0A}"/>
                </a:ext>
              </a:extLst>
            </p:cNvPr>
            <p:cNvSpPr txBox="1"/>
            <p:nvPr/>
          </p:nvSpPr>
          <p:spPr>
            <a:xfrm>
              <a:off x="4546272" y="1977547"/>
              <a:ext cx="2097855" cy="155183"/>
            </a:xfrm>
            <a:prstGeom prst="rect">
              <a:avLst/>
            </a:prstGeom>
            <a:ln>
              <a:solidFill>
                <a:srgbClr val="FF0000"/>
              </a:solidFill>
            </a:ln>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hybride gaz</a:t>
              </a:r>
            </a:p>
          </p:txBody>
        </p:sp>
      </p:grpSp>
      <p:pic>
        <p:nvPicPr>
          <p:cNvPr id="5" name="Image 4">
            <a:extLst>
              <a:ext uri="{FF2B5EF4-FFF2-40B4-BE49-F238E27FC236}">
                <a16:creationId xmlns:a16="http://schemas.microsoft.com/office/drawing/2014/main" id="{C49BD36C-3E42-4C66-85FA-92581B70F5A3}"/>
              </a:ext>
            </a:extLst>
          </p:cNvPr>
          <p:cNvPicPr>
            <a:picLocks noChangeAspect="1"/>
          </p:cNvPicPr>
          <p:nvPr/>
        </p:nvPicPr>
        <p:blipFill>
          <a:blip r:embed="rId2"/>
          <a:stretch>
            <a:fillRect/>
          </a:stretch>
        </p:blipFill>
        <p:spPr>
          <a:xfrm>
            <a:off x="4636493" y="2826167"/>
            <a:ext cx="2735832" cy="1744662"/>
          </a:xfrm>
          <a:prstGeom prst="rect">
            <a:avLst/>
          </a:prstGeom>
        </p:spPr>
      </p:pic>
      <p:pic>
        <p:nvPicPr>
          <p:cNvPr id="3" name="Image 2">
            <a:extLst>
              <a:ext uri="{FF2B5EF4-FFF2-40B4-BE49-F238E27FC236}">
                <a16:creationId xmlns:a16="http://schemas.microsoft.com/office/drawing/2014/main" id="{80D6C197-BE8F-6A71-EF64-60517B0855B5}"/>
              </a:ext>
            </a:extLst>
          </p:cNvPr>
          <p:cNvPicPr>
            <a:picLocks noChangeAspect="1"/>
          </p:cNvPicPr>
          <p:nvPr/>
        </p:nvPicPr>
        <p:blipFill>
          <a:blip r:embed="rId3"/>
          <a:stretch>
            <a:fillRect/>
          </a:stretch>
        </p:blipFill>
        <p:spPr>
          <a:xfrm>
            <a:off x="196851" y="1370658"/>
            <a:ext cx="2997200" cy="2801270"/>
          </a:xfrm>
          <a:prstGeom prst="rect">
            <a:avLst/>
          </a:prstGeom>
        </p:spPr>
      </p:pic>
    </p:spTree>
    <p:extLst>
      <p:ext uri="{BB962C8B-B14F-4D97-AF65-F5344CB8AC3E}">
        <p14:creationId xmlns:p14="http://schemas.microsoft.com/office/powerpoint/2010/main" val="1844576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E5B7D0A5-894F-47EF-82E6-89988F79077E}"/>
              </a:ext>
            </a:extLst>
          </p:cNvPr>
          <p:cNvSpPr>
            <a:spLocks noGrp="1"/>
          </p:cNvSpPr>
          <p:nvPr>
            <p:ph idx="1"/>
          </p:nvPr>
        </p:nvSpPr>
        <p:spPr>
          <a:xfrm>
            <a:off x="777240" y="1286129"/>
            <a:ext cx="7795260" cy="3394472"/>
          </a:xfrm>
        </p:spPr>
        <p:txBody>
          <a:bodyPr/>
          <a:lstStyle/>
          <a:p>
            <a:pPr marL="342900" indent="-342900" algn="just" fontAlgn="auto" hangingPunct="1">
              <a:spcBef>
                <a:spcPts val="1800"/>
              </a:spcBef>
              <a:spcAft>
                <a:spcPts val="200"/>
              </a:spcAft>
              <a:buFont typeface="+mj-lt"/>
              <a:buAutoNum type="arabicPeriod"/>
              <a:tabLst>
                <a:tab pos="457200" algn="l"/>
              </a:tabLst>
            </a:pPr>
            <a:r>
              <a:rPr lang="fr-FR" sz="1800" b="1" dirty="0">
                <a:latin typeface="+mj-lt"/>
                <a:ea typeface="Times New Roman" panose="02020603050405020304" pitchFamily="18" charset="0"/>
                <a:cs typeface="Arial" panose="020B0604020202020204" pitchFamily="34" charset="0"/>
              </a:rPr>
              <a:t>Introduction de François DEROCHE, Président de l’AFPAC </a:t>
            </a:r>
          </a:p>
          <a:p>
            <a:pPr marL="342900" indent="-342900" algn="just" fontAlgn="auto" hangingPunct="1">
              <a:spcBef>
                <a:spcPts val="1800"/>
              </a:spcBef>
              <a:spcAft>
                <a:spcPts val="200"/>
              </a:spcAft>
              <a:buFont typeface="+mj-lt"/>
              <a:buAutoNum type="arabicPeriod"/>
            </a:pPr>
            <a:r>
              <a:rPr lang="fr-FR" sz="1800" b="1" dirty="0">
                <a:latin typeface="+mj-lt"/>
                <a:cs typeface="Arial" panose="020B0604020202020204" pitchFamily="34" charset="0"/>
              </a:rPr>
              <a:t>Intervention de David LEBANNIER et Alexandre AUPET</a:t>
            </a:r>
          </a:p>
          <a:p>
            <a:pPr marL="625475" lvl="0" indent="-176213">
              <a:lnSpc>
                <a:spcPct val="107000"/>
              </a:lnSpc>
              <a:spcAft>
                <a:spcPts val="800"/>
              </a:spcAft>
              <a:buSzPts val="1000"/>
              <a:buFont typeface="Symbol" panose="05050102010706020507" pitchFamily="18" charset="2"/>
              <a:buChar char=""/>
              <a:tabLst>
                <a:tab pos="457200" algn="l"/>
              </a:tabLst>
            </a:pPr>
            <a:r>
              <a:rPr lang="fr-FR" sz="1800" dirty="0">
                <a:solidFill>
                  <a:srgbClr val="FF9933"/>
                </a:solidFill>
                <a:latin typeface="+mj-lt"/>
                <a:ea typeface="Calibri" panose="020F0502020204030204" pitchFamily="34" charset="0"/>
                <a:cs typeface="Times New Roman" panose="02020603050405020304" pitchFamily="18" charset="0"/>
              </a:rPr>
              <a:t>Présentation et avancement du guide des solutions PAC</a:t>
            </a:r>
            <a:endParaRPr lang="fr-FR" sz="1800" dirty="0">
              <a:solidFill>
                <a:srgbClr val="FF9933"/>
              </a:solidFill>
              <a:effectLst/>
              <a:latin typeface="+mj-lt"/>
              <a:ea typeface="Calibri" panose="020F0502020204030204" pitchFamily="34" charset="0"/>
              <a:cs typeface="Times New Roman" panose="02020603050405020304" pitchFamily="18" charset="0"/>
            </a:endParaRPr>
          </a:p>
          <a:p>
            <a:pPr marL="625475" lvl="0" indent="-176213">
              <a:lnSpc>
                <a:spcPct val="107000"/>
              </a:lnSpc>
              <a:spcAft>
                <a:spcPts val="800"/>
              </a:spcAft>
              <a:buSzPts val="1000"/>
              <a:buFont typeface="Symbol" panose="05050102010706020507" pitchFamily="18" charset="2"/>
              <a:buChar char=""/>
              <a:tabLst>
                <a:tab pos="457200" algn="l"/>
              </a:tabLst>
            </a:pPr>
            <a:r>
              <a:rPr lang="fr-FR" sz="1800" dirty="0">
                <a:solidFill>
                  <a:srgbClr val="FF9933"/>
                </a:solidFill>
                <a:effectLst/>
                <a:latin typeface="+mj-lt"/>
                <a:ea typeface="Times New Roman" panose="02020603050405020304" pitchFamily="18" charset="0"/>
                <a:cs typeface="Times New Roman" panose="02020603050405020304" pitchFamily="18" charset="0"/>
              </a:rPr>
              <a:t>Présentation du panel de solution PAC disponible</a:t>
            </a:r>
          </a:p>
          <a:p>
            <a:pPr marL="625475" indent="-176213">
              <a:lnSpc>
                <a:spcPct val="107000"/>
              </a:lnSpc>
              <a:spcAft>
                <a:spcPts val="800"/>
              </a:spcAft>
              <a:buSzPts val="1000"/>
              <a:buFont typeface="Symbol" panose="05050102010706020507" pitchFamily="18" charset="2"/>
              <a:buChar char=""/>
              <a:tabLst>
                <a:tab pos="457200" algn="l"/>
              </a:tabLst>
            </a:pPr>
            <a:r>
              <a:rPr lang="fr-FR" sz="1800" dirty="0">
                <a:solidFill>
                  <a:srgbClr val="FF9933"/>
                </a:solidFill>
                <a:effectLst/>
                <a:latin typeface="+mj-lt"/>
                <a:ea typeface="Times New Roman" panose="02020603050405020304" pitchFamily="18" charset="0"/>
                <a:cs typeface="Times New Roman" panose="02020603050405020304" pitchFamily="18" charset="0"/>
              </a:rPr>
              <a:t>RE2020 : Positionnement et opportunité des solutions PAC </a:t>
            </a:r>
          </a:p>
          <a:p>
            <a:pPr algn="just" fontAlgn="auto" hangingPunct="1">
              <a:spcBef>
                <a:spcPts val="1800"/>
              </a:spcBef>
              <a:spcAft>
                <a:spcPts val="200"/>
              </a:spcAft>
              <a:tabLst>
                <a:tab pos="358775" algn="l"/>
              </a:tabLst>
            </a:pPr>
            <a:r>
              <a:rPr lang="fr-FR" sz="1800" b="1" dirty="0">
                <a:latin typeface="+mj-lt"/>
                <a:ea typeface="Times New Roman" panose="02020603050405020304" pitchFamily="18" charset="0"/>
                <a:cs typeface="Arial" panose="020B0604020202020204" pitchFamily="34" charset="0"/>
              </a:rPr>
              <a:t>3.	Conclusion de François DEROCHE , Président de l’AFPAC </a:t>
            </a:r>
          </a:p>
          <a:p>
            <a:pPr algn="just" fontAlgn="auto" hangingPunct="1">
              <a:spcAft>
                <a:spcPts val="200"/>
              </a:spcAft>
            </a:pPr>
            <a:endParaRPr lang="fr-FR" sz="1800" b="1" dirty="0">
              <a:latin typeface="+mj-lt"/>
              <a:cs typeface="Arial" panose="020B0604020202020204" pitchFamily="34" charset="0"/>
            </a:endParaRPr>
          </a:p>
          <a:p>
            <a:pPr>
              <a:lnSpc>
                <a:spcPct val="115000"/>
              </a:lnSpc>
              <a:spcAft>
                <a:spcPts val="1000"/>
              </a:spcAft>
            </a:pPr>
            <a:endParaRPr lang="fr-FR" sz="1800" b="1" dirty="0">
              <a:solidFill>
                <a:srgbClr val="004084"/>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fr-FR" sz="1800" b="1" dirty="0">
              <a:solidFill>
                <a:srgbClr val="004084"/>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fr-FR" sz="1800" b="1" dirty="0">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2" name="Espace réservé du numéro de diapositive 1">
            <a:extLst>
              <a:ext uri="{FF2B5EF4-FFF2-40B4-BE49-F238E27FC236}">
                <a16:creationId xmlns:a16="http://schemas.microsoft.com/office/drawing/2014/main" id="{D9FF2759-9398-4C99-8C69-B0FB2179E870}"/>
              </a:ext>
            </a:extLst>
          </p:cNvPr>
          <p:cNvSpPr>
            <a:spLocks noGrp="1"/>
          </p:cNvSpPr>
          <p:nvPr>
            <p:ph type="sldNum" sz="quarter" idx="4"/>
          </p:nvPr>
        </p:nvSpPr>
        <p:spPr/>
        <p:txBody>
          <a:bodyPr/>
          <a:lstStyle/>
          <a:p>
            <a:pPr>
              <a:defRPr/>
            </a:pPr>
            <a:fld id="{AE6A7967-D078-472B-B058-1133A14FDA29}" type="slidenum">
              <a:rPr lang="fr-FR" altLang="fr-FR" smtClean="0"/>
              <a:pPr>
                <a:defRPr/>
              </a:pPr>
              <a:t>1</a:t>
            </a:fld>
            <a:endParaRPr lang="fr-FR" altLang="fr-FR" dirty="0"/>
          </a:p>
        </p:txBody>
      </p:sp>
      <p:sp>
        <p:nvSpPr>
          <p:cNvPr id="6" name="Titre 11">
            <a:extLst>
              <a:ext uri="{FF2B5EF4-FFF2-40B4-BE49-F238E27FC236}">
                <a16:creationId xmlns:a16="http://schemas.microsoft.com/office/drawing/2014/main" id="{5DBBBCDB-B5E9-3F58-BAA9-EFB5770667D0}"/>
              </a:ext>
            </a:extLst>
          </p:cNvPr>
          <p:cNvSpPr>
            <a:spLocks noGrp="1"/>
          </p:cNvSpPr>
          <p:nvPr>
            <p:ph type="title"/>
          </p:nvPr>
        </p:nvSpPr>
        <p:spPr>
          <a:xfrm>
            <a:off x="457200" y="10048"/>
            <a:ext cx="8229600" cy="857250"/>
          </a:xfrm>
        </p:spPr>
        <p:txBody>
          <a:bodyPr/>
          <a:lstStyle/>
          <a:p>
            <a:pPr algn="ctr"/>
            <a:r>
              <a:rPr lang="fr-FR" dirty="0"/>
              <a:t>Les solutions PAC disponibles en </a:t>
            </a:r>
            <a:r>
              <a:rPr lang="fr-FR" u="sng" dirty="0"/>
              <a:t>résidentiel collectif </a:t>
            </a:r>
            <a:br>
              <a:rPr lang="fr-FR" dirty="0"/>
            </a:br>
            <a:r>
              <a:rPr lang="fr-FR" dirty="0"/>
              <a:t>et leurs positionnements RE2020</a:t>
            </a:r>
          </a:p>
        </p:txBody>
      </p:sp>
    </p:spTree>
    <p:extLst>
      <p:ext uri="{BB962C8B-B14F-4D97-AF65-F5344CB8AC3E}">
        <p14:creationId xmlns:p14="http://schemas.microsoft.com/office/powerpoint/2010/main" val="1792319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DBC2B0D8-53C6-4E47-9B25-49019631A815}"/>
              </a:ext>
            </a:extLst>
          </p:cNvPr>
          <p:cNvSpPr>
            <a:spLocks noGrp="1"/>
          </p:cNvSpPr>
          <p:nvPr>
            <p:ph type="title" hasCustomPrompt="1"/>
          </p:nvPr>
        </p:nvSpPr>
        <p:spPr>
          <a:xfrm>
            <a:off x="457200" y="9525"/>
            <a:ext cx="8229600" cy="857250"/>
          </a:xfrm>
        </p:spPr>
        <p:txBody>
          <a:bodyPr>
            <a:normAutofit/>
          </a:bodyPr>
          <a:lstStyle>
            <a:lvl1pPr algn="l">
              <a:defRPr sz="2400" b="1">
                <a:solidFill>
                  <a:srgbClr val="FF6600"/>
                </a:solidFill>
              </a:defRPr>
            </a:lvl1pPr>
          </a:lstStyle>
          <a:p>
            <a:pPr lvl="0">
              <a:lnSpc>
                <a:spcPct val="107000"/>
              </a:lnSpc>
              <a:spcAft>
                <a:spcPts val="800"/>
              </a:spcAft>
              <a:buSzPts val="1000"/>
              <a:tabLst>
                <a:tab pos="457200" algn="l"/>
              </a:tabLst>
            </a:pPr>
            <a:r>
              <a:rPr lang="fr-FR" sz="2400" dirty="0">
                <a:solidFill>
                  <a:srgbClr val="FF9933"/>
                </a:solidFill>
                <a:effectLst/>
                <a:latin typeface="+mj-lt"/>
                <a:ea typeface="Times New Roman" panose="02020603050405020304" pitchFamily="18" charset="0"/>
                <a:cs typeface="Times New Roman" panose="02020603050405020304" pitchFamily="18" charset="0"/>
              </a:rPr>
              <a:t>La classification des solutions</a:t>
            </a:r>
            <a:endParaRPr lang="fr-FR" sz="2400" dirty="0">
              <a:solidFill>
                <a:srgbClr val="FF9933"/>
              </a:solidFill>
              <a:effectLst/>
              <a:latin typeface="+mj-lt"/>
              <a:ea typeface="Calibri" panose="020F0502020204030204" pitchFamily="34"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D9FF2759-9398-4C99-8C69-B0FB2179E870}"/>
              </a:ext>
            </a:extLst>
          </p:cNvPr>
          <p:cNvSpPr>
            <a:spLocks noGrp="1"/>
          </p:cNvSpPr>
          <p:nvPr>
            <p:ph type="sldNum" sz="quarter" idx="4"/>
          </p:nvPr>
        </p:nvSpPr>
        <p:spPr/>
        <p:txBody>
          <a:bodyPr/>
          <a:lstStyle/>
          <a:p>
            <a:pPr>
              <a:defRPr/>
            </a:pPr>
            <a:fld id="{AE6A7967-D078-472B-B058-1133A14FDA29}" type="slidenum">
              <a:rPr lang="fr-FR" altLang="fr-FR" smtClean="0"/>
              <a:pPr>
                <a:defRPr/>
              </a:pPr>
              <a:t>19</a:t>
            </a:fld>
            <a:endParaRPr lang="fr-FR" altLang="fr-FR" dirty="0"/>
          </a:p>
        </p:txBody>
      </p:sp>
      <p:graphicFrame>
        <p:nvGraphicFramePr>
          <p:cNvPr id="5" name="Diagramme 4">
            <a:extLst>
              <a:ext uri="{FF2B5EF4-FFF2-40B4-BE49-F238E27FC236}">
                <a16:creationId xmlns:a16="http://schemas.microsoft.com/office/drawing/2014/main" id="{562FF962-E32A-594F-2332-4DA34F9773FE}"/>
              </a:ext>
            </a:extLst>
          </p:cNvPr>
          <p:cNvGraphicFramePr/>
          <p:nvPr/>
        </p:nvGraphicFramePr>
        <p:xfrm>
          <a:off x="505290" y="380865"/>
          <a:ext cx="7444105" cy="4381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 coins arrondis 2">
            <a:extLst>
              <a:ext uri="{FF2B5EF4-FFF2-40B4-BE49-F238E27FC236}">
                <a16:creationId xmlns:a16="http://schemas.microsoft.com/office/drawing/2014/main" id="{804E1D18-8AA8-9722-A864-E2A51D75F30D}"/>
              </a:ext>
            </a:extLst>
          </p:cNvPr>
          <p:cNvSpPr/>
          <p:nvPr/>
        </p:nvSpPr>
        <p:spPr>
          <a:xfrm flipV="1">
            <a:off x="4972424" y="2571749"/>
            <a:ext cx="2235200" cy="552451"/>
          </a:xfrm>
          <a:prstGeom prst="roundRect">
            <a:avLst>
              <a:gd name="adj" fmla="val 7414"/>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2015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DBC2B0D8-53C6-4E47-9B25-49019631A815}"/>
              </a:ext>
            </a:extLst>
          </p:cNvPr>
          <p:cNvSpPr>
            <a:spLocks noGrp="1"/>
          </p:cNvSpPr>
          <p:nvPr>
            <p:ph type="title" hasCustomPrompt="1"/>
          </p:nvPr>
        </p:nvSpPr>
        <p:spPr>
          <a:xfrm>
            <a:off x="457200" y="9525"/>
            <a:ext cx="8229600" cy="857250"/>
          </a:xfrm>
        </p:spPr>
        <p:txBody>
          <a:bodyPr>
            <a:normAutofit/>
          </a:bodyPr>
          <a:lstStyle>
            <a:lvl1pPr algn="l">
              <a:defRPr sz="2400" b="1">
                <a:solidFill>
                  <a:srgbClr val="FF6600"/>
                </a:solidFill>
              </a:defRPr>
            </a:lvl1pPr>
          </a:lstStyle>
          <a:p>
            <a:pPr lvl="0">
              <a:lnSpc>
                <a:spcPct val="107000"/>
              </a:lnSpc>
              <a:spcAft>
                <a:spcPts val="800"/>
              </a:spcAft>
              <a:buSzPts val="1000"/>
              <a:tabLst>
                <a:tab pos="457200" algn="l"/>
              </a:tabLst>
            </a:pPr>
            <a:r>
              <a:rPr lang="fr-FR" sz="2400" dirty="0">
                <a:solidFill>
                  <a:srgbClr val="FF9933"/>
                </a:solidFill>
                <a:effectLst/>
                <a:latin typeface="+mj-lt"/>
                <a:ea typeface="Times New Roman" panose="02020603050405020304" pitchFamily="18" charset="0"/>
                <a:cs typeface="Times New Roman" panose="02020603050405020304" pitchFamily="18" charset="0"/>
              </a:rPr>
              <a:t>Solutions mixtes </a:t>
            </a:r>
            <a:endParaRPr lang="fr-FR" sz="2400" dirty="0">
              <a:solidFill>
                <a:srgbClr val="FF9933"/>
              </a:solidFill>
              <a:effectLst/>
              <a:latin typeface="+mj-lt"/>
              <a:ea typeface="Calibri" panose="020F0502020204030204" pitchFamily="34"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D9FF2759-9398-4C99-8C69-B0FB2179E870}"/>
              </a:ext>
            </a:extLst>
          </p:cNvPr>
          <p:cNvSpPr>
            <a:spLocks noGrp="1"/>
          </p:cNvSpPr>
          <p:nvPr>
            <p:ph type="sldNum" sz="quarter" idx="4"/>
          </p:nvPr>
        </p:nvSpPr>
        <p:spPr/>
        <p:txBody>
          <a:bodyPr/>
          <a:lstStyle/>
          <a:p>
            <a:pPr>
              <a:defRPr/>
            </a:pPr>
            <a:fld id="{AE6A7967-D078-472B-B058-1133A14FDA29}" type="slidenum">
              <a:rPr lang="fr-FR" altLang="fr-FR" smtClean="0"/>
              <a:pPr>
                <a:defRPr/>
              </a:pPr>
              <a:t>20</a:t>
            </a:fld>
            <a:endParaRPr lang="fr-FR" altLang="fr-FR" dirty="0"/>
          </a:p>
        </p:txBody>
      </p:sp>
      <p:grpSp>
        <p:nvGrpSpPr>
          <p:cNvPr id="3" name="Groupe 2">
            <a:extLst>
              <a:ext uri="{FF2B5EF4-FFF2-40B4-BE49-F238E27FC236}">
                <a16:creationId xmlns:a16="http://schemas.microsoft.com/office/drawing/2014/main" id="{D78E671B-EDCF-6BEB-402D-ADD4839C6AF5}"/>
              </a:ext>
            </a:extLst>
          </p:cNvPr>
          <p:cNvGrpSpPr/>
          <p:nvPr/>
        </p:nvGrpSpPr>
        <p:grpSpPr>
          <a:xfrm>
            <a:off x="6833357" y="257458"/>
            <a:ext cx="2107511" cy="164839"/>
            <a:chOff x="4533534" y="2233095"/>
            <a:chExt cx="2107511" cy="164839"/>
          </a:xfrm>
        </p:grpSpPr>
        <p:sp>
          <p:nvSpPr>
            <p:cNvPr id="9" name="Rectangle : coins arrondis 8">
              <a:extLst>
                <a:ext uri="{FF2B5EF4-FFF2-40B4-BE49-F238E27FC236}">
                  <a16:creationId xmlns:a16="http://schemas.microsoft.com/office/drawing/2014/main" id="{30D39105-F4C0-F4CC-7C93-E6450D0DC7D1}"/>
                </a:ext>
              </a:extLst>
            </p:cNvPr>
            <p:cNvSpPr/>
            <p:nvPr/>
          </p:nvSpPr>
          <p:spPr>
            <a:xfrm>
              <a:off x="4533534" y="2233095"/>
              <a:ext cx="2107511" cy="164839"/>
            </a:xfrm>
            <a:prstGeom prst="roundRect">
              <a:avLst>
                <a:gd name="adj" fmla="val 10000"/>
              </a:avLst>
            </a:prstGeom>
            <a:solidFill>
              <a:srgbClr val="E45D1A"/>
            </a:solidFill>
            <a:ln w="28575"/>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ectangle : coins arrondis 4">
              <a:extLst>
                <a:ext uri="{FF2B5EF4-FFF2-40B4-BE49-F238E27FC236}">
                  <a16:creationId xmlns:a16="http://schemas.microsoft.com/office/drawing/2014/main" id="{8F532A65-0FF9-6F4D-9894-C89FBAFABCB0}"/>
                </a:ext>
              </a:extLst>
            </p:cNvPr>
            <p:cNvSpPr txBox="1"/>
            <p:nvPr/>
          </p:nvSpPr>
          <p:spPr>
            <a:xfrm>
              <a:off x="4538362" y="2237923"/>
              <a:ext cx="2097855" cy="155183"/>
            </a:xfrm>
            <a:prstGeom prst="rect">
              <a:avLst/>
            </a:prstGeom>
            <a:ln w="28575">
              <a:solidFill>
                <a:srgbClr val="0070C0"/>
              </a:solidFill>
            </a:ln>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individuelle sur boucle d'eau tempérée collective</a:t>
              </a:r>
            </a:p>
          </p:txBody>
        </p:sp>
      </p:grpSp>
      <p:grpSp>
        <p:nvGrpSpPr>
          <p:cNvPr id="5" name="Groupe 4">
            <a:extLst>
              <a:ext uri="{FF2B5EF4-FFF2-40B4-BE49-F238E27FC236}">
                <a16:creationId xmlns:a16="http://schemas.microsoft.com/office/drawing/2014/main" id="{A91211DB-5BD7-7916-92C3-5E07B818F3B3}"/>
              </a:ext>
            </a:extLst>
          </p:cNvPr>
          <p:cNvGrpSpPr/>
          <p:nvPr/>
        </p:nvGrpSpPr>
        <p:grpSpPr>
          <a:xfrm>
            <a:off x="6832533" y="459843"/>
            <a:ext cx="2107511" cy="273299"/>
            <a:chOff x="4532710" y="2435480"/>
            <a:chExt cx="2107511" cy="273299"/>
          </a:xfrm>
        </p:grpSpPr>
        <p:sp>
          <p:nvSpPr>
            <p:cNvPr id="6" name="Rectangle : coins arrondis 5">
              <a:extLst>
                <a:ext uri="{FF2B5EF4-FFF2-40B4-BE49-F238E27FC236}">
                  <a16:creationId xmlns:a16="http://schemas.microsoft.com/office/drawing/2014/main" id="{9C79E5FC-7989-F093-EDA9-83646BB242FE}"/>
                </a:ext>
              </a:extLst>
            </p:cNvPr>
            <p:cNvSpPr/>
            <p:nvPr/>
          </p:nvSpPr>
          <p:spPr>
            <a:xfrm>
              <a:off x="4532710" y="2435480"/>
              <a:ext cx="2107511" cy="273299"/>
            </a:xfrm>
            <a:prstGeom prst="roundRect">
              <a:avLst>
                <a:gd name="adj" fmla="val 10000"/>
              </a:avLst>
            </a:prstGeom>
            <a:solidFill>
              <a:srgbClr val="E45D1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ectangle : coins arrondis 6">
              <a:extLst>
                <a:ext uri="{FF2B5EF4-FFF2-40B4-BE49-F238E27FC236}">
                  <a16:creationId xmlns:a16="http://schemas.microsoft.com/office/drawing/2014/main" id="{4DF57E8E-98E9-3047-98E9-6D953253FF3F}"/>
                </a:ext>
              </a:extLst>
            </p:cNvPr>
            <p:cNvSpPr txBox="1"/>
            <p:nvPr/>
          </p:nvSpPr>
          <p:spPr>
            <a:xfrm>
              <a:off x="4540715" y="2443485"/>
              <a:ext cx="2091501" cy="2572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CET individuelle sur retour de boucle d'eau chauffage + PAC collective chauffage </a:t>
              </a:r>
            </a:p>
          </p:txBody>
        </p:sp>
      </p:grpSp>
      <p:sp>
        <p:nvSpPr>
          <p:cNvPr id="16" name="ZoneTexte 15">
            <a:extLst>
              <a:ext uri="{FF2B5EF4-FFF2-40B4-BE49-F238E27FC236}">
                <a16:creationId xmlns:a16="http://schemas.microsoft.com/office/drawing/2014/main" id="{DAA4E057-75C6-2612-89EB-03B108E25CA1}"/>
              </a:ext>
            </a:extLst>
          </p:cNvPr>
          <p:cNvSpPr txBox="1"/>
          <p:nvPr/>
        </p:nvSpPr>
        <p:spPr>
          <a:xfrm>
            <a:off x="3454400" y="1146882"/>
            <a:ext cx="5588612" cy="3046988"/>
          </a:xfrm>
          <a:prstGeom prst="rect">
            <a:avLst/>
          </a:prstGeom>
          <a:noFill/>
        </p:spPr>
        <p:txBody>
          <a:bodyPr wrap="square">
            <a:spAutoFit/>
          </a:bodyPr>
          <a:lstStyle/>
          <a:p>
            <a:pPr algn="just">
              <a:spcAft>
                <a:spcPts val="400"/>
              </a:spcAft>
            </a:pPr>
            <a:r>
              <a:rPr lang="fr-FR" sz="1200" dirty="0">
                <a:latin typeface="Arial" panose="020B0604020202020204" pitchFamily="34" charset="0"/>
                <a:ea typeface="Calibri" panose="020F0502020204030204" pitchFamily="34" charset="0"/>
              </a:rPr>
              <a:t>Une PAC individuelle est présente dans chaque logement. Elle produit de l’eau chaude pour l’ECS et/ou le chauffage, et de l’eau froide si les émetteurs sont compatibles basse température. </a:t>
            </a:r>
          </a:p>
          <a:p>
            <a:pPr algn="just">
              <a:spcAft>
                <a:spcPts val="400"/>
              </a:spcAft>
            </a:pPr>
            <a:r>
              <a:rPr lang="fr-FR" sz="1200" dirty="0">
                <a:latin typeface="Arial" panose="020B0604020202020204" pitchFamily="34" charset="0"/>
                <a:ea typeface="Calibri" panose="020F0502020204030204" pitchFamily="34" charset="0"/>
              </a:rPr>
              <a:t>La source froide de la PAC est une boucle d’eau tempérée collective (entre 10 et 30°C). Cette boucle peut être alimentée par différentes sources de chaleur (géothermie, Eaux de nappes, PAC Air/Eau…</a:t>
            </a:r>
            <a:r>
              <a:rPr lang="fr-FR" sz="1200" dirty="0" err="1">
                <a:latin typeface="Arial" panose="020B0604020202020204" pitchFamily="34" charset="0"/>
                <a:ea typeface="Calibri" panose="020F0502020204030204" pitchFamily="34" charset="0"/>
              </a:rPr>
              <a:t>etc</a:t>
            </a:r>
            <a:r>
              <a:rPr lang="fr-FR" sz="1200" dirty="0">
                <a:latin typeface="Arial" panose="020B0604020202020204" pitchFamily="34" charset="0"/>
                <a:ea typeface="Calibri" panose="020F0502020204030204" pitchFamily="34" charset="0"/>
              </a:rPr>
              <a:t>)</a:t>
            </a:r>
          </a:p>
          <a:p>
            <a:pPr algn="just">
              <a:spcAft>
                <a:spcPts val="400"/>
              </a:spcAft>
            </a:pPr>
            <a:r>
              <a:rPr lang="fr-FR" sz="1200" dirty="0">
                <a:latin typeface="Arial" panose="020B0604020202020204" pitchFamily="34" charset="0"/>
                <a:ea typeface="Calibri" panose="020F0502020204030204" pitchFamily="34" charset="0"/>
              </a:rPr>
              <a:t>Spécificités de la solution :</a:t>
            </a:r>
          </a:p>
          <a:p>
            <a:pPr marL="450850" indent="-184150" algn="just">
              <a:spcAft>
                <a:spcPts val="400"/>
              </a:spcAft>
              <a:buFont typeface="Wingdings" panose="05000000000000000000" pitchFamily="2" charset="2"/>
              <a:buChar char="§"/>
            </a:pPr>
            <a:r>
              <a:rPr lang="fr-FR" sz="1200" dirty="0">
                <a:latin typeface="Arial" panose="020B0604020202020204" pitchFamily="34" charset="0"/>
                <a:ea typeface="Calibri" panose="020F0502020204030204" pitchFamily="34" charset="0"/>
              </a:rPr>
              <a:t>La boucle d’eau tempérée peut alimenter d’autres usages, tels que les commerces au RDC. Elle permettra la récupération d’énergie si ces autres usages rejettent de la chaleur lorsque les logements en consomment.</a:t>
            </a:r>
          </a:p>
          <a:p>
            <a:pPr marL="450850" indent="-184150" algn="just">
              <a:spcAft>
                <a:spcPts val="400"/>
              </a:spcAft>
              <a:buFont typeface="Wingdings" panose="05000000000000000000" pitchFamily="2" charset="2"/>
              <a:buChar char="§"/>
            </a:pPr>
            <a:r>
              <a:rPr lang="fr-FR" sz="1200" dirty="0">
                <a:latin typeface="Arial" panose="020B0604020202020204" pitchFamily="34" charset="0"/>
                <a:ea typeface="Calibri" panose="020F0502020204030204" pitchFamily="34" charset="0"/>
              </a:rPr>
              <a:t>Les pertes de chaleur de boucle tempérée collectif sont très faibles.</a:t>
            </a:r>
          </a:p>
          <a:p>
            <a:pPr marL="450850" indent="-184150" algn="just">
              <a:spcAft>
                <a:spcPts val="400"/>
              </a:spcAft>
              <a:buFont typeface="Wingdings" panose="05000000000000000000" pitchFamily="2" charset="2"/>
              <a:buChar char="§"/>
            </a:pPr>
            <a:r>
              <a:rPr lang="fr-FR" sz="1200" dirty="0">
                <a:latin typeface="Arial" panose="020B0604020202020204" pitchFamily="34" charset="0"/>
                <a:ea typeface="Calibri" panose="020F0502020204030204" pitchFamily="34" charset="0"/>
              </a:rPr>
              <a:t>L’intégration des PAC individuelles est simplifiée.</a:t>
            </a:r>
          </a:p>
          <a:p>
            <a:pPr algn="just">
              <a:spcAft>
                <a:spcPts val="400"/>
              </a:spcAft>
            </a:pPr>
            <a:endParaRPr lang="fr-FR" sz="1600" dirty="0">
              <a:effectLst/>
              <a:highlight>
                <a:srgbClr val="FFFF00"/>
              </a:highlight>
              <a:latin typeface="Arial" panose="020B0604020202020204" pitchFamily="34" charset="0"/>
              <a:ea typeface="Calibri" panose="020F0502020204030204" pitchFamily="34" charset="0"/>
            </a:endParaRPr>
          </a:p>
        </p:txBody>
      </p:sp>
      <p:grpSp>
        <p:nvGrpSpPr>
          <p:cNvPr id="21" name="Groupe 20">
            <a:extLst>
              <a:ext uri="{FF2B5EF4-FFF2-40B4-BE49-F238E27FC236}">
                <a16:creationId xmlns:a16="http://schemas.microsoft.com/office/drawing/2014/main" id="{8B8ED8E5-EF63-C315-47C1-FA3912BA5258}"/>
              </a:ext>
            </a:extLst>
          </p:cNvPr>
          <p:cNvGrpSpPr/>
          <p:nvPr/>
        </p:nvGrpSpPr>
        <p:grpSpPr>
          <a:xfrm>
            <a:off x="211961" y="867189"/>
            <a:ext cx="3019582" cy="3981305"/>
            <a:chOff x="180139" y="716670"/>
            <a:chExt cx="3019582" cy="3981305"/>
          </a:xfrm>
        </p:grpSpPr>
        <p:pic>
          <p:nvPicPr>
            <p:cNvPr id="11" name="Image 10">
              <a:extLst>
                <a:ext uri="{FF2B5EF4-FFF2-40B4-BE49-F238E27FC236}">
                  <a16:creationId xmlns:a16="http://schemas.microsoft.com/office/drawing/2014/main" id="{72B8D061-D89E-D9D1-06F2-95C8F2595F97}"/>
                </a:ext>
              </a:extLst>
            </p:cNvPr>
            <p:cNvPicPr>
              <a:picLocks noChangeAspect="1"/>
            </p:cNvPicPr>
            <p:nvPr/>
          </p:nvPicPr>
          <p:blipFill>
            <a:blip r:embed="rId2"/>
            <a:stretch>
              <a:fillRect/>
            </a:stretch>
          </p:blipFill>
          <p:spPr>
            <a:xfrm>
              <a:off x="180139" y="716670"/>
              <a:ext cx="3019582" cy="3948185"/>
            </a:xfrm>
            <a:prstGeom prst="rect">
              <a:avLst/>
            </a:prstGeom>
          </p:spPr>
        </p:pic>
        <p:sp>
          <p:nvSpPr>
            <p:cNvPr id="12" name="ZoneTexte 11">
              <a:extLst>
                <a:ext uri="{FF2B5EF4-FFF2-40B4-BE49-F238E27FC236}">
                  <a16:creationId xmlns:a16="http://schemas.microsoft.com/office/drawing/2014/main" id="{8A8B31A8-D98C-F396-A73B-EE8927FDD12F}"/>
                </a:ext>
              </a:extLst>
            </p:cNvPr>
            <p:cNvSpPr txBox="1"/>
            <p:nvPr/>
          </p:nvSpPr>
          <p:spPr>
            <a:xfrm>
              <a:off x="2127250" y="3264584"/>
              <a:ext cx="825500" cy="338554"/>
            </a:xfrm>
            <a:prstGeom prst="rect">
              <a:avLst/>
            </a:prstGeom>
            <a:solidFill>
              <a:schemeClr val="bg1"/>
            </a:solidFill>
          </p:spPr>
          <p:txBody>
            <a:bodyPr wrap="square" rtlCol="0">
              <a:spAutoFit/>
            </a:bodyPr>
            <a:lstStyle/>
            <a:p>
              <a:pPr algn="ctr"/>
              <a:r>
                <a:rPr lang="fr-FR" sz="800" dirty="0"/>
                <a:t>Espace commercial</a:t>
              </a:r>
            </a:p>
          </p:txBody>
        </p:sp>
        <p:sp>
          <p:nvSpPr>
            <p:cNvPr id="13" name="ZoneTexte 12">
              <a:extLst>
                <a:ext uri="{FF2B5EF4-FFF2-40B4-BE49-F238E27FC236}">
                  <a16:creationId xmlns:a16="http://schemas.microsoft.com/office/drawing/2014/main" id="{75D24D77-DC24-1940-3CDD-95F80DB3AD40}"/>
                </a:ext>
              </a:extLst>
            </p:cNvPr>
            <p:cNvSpPr txBox="1"/>
            <p:nvPr/>
          </p:nvSpPr>
          <p:spPr>
            <a:xfrm>
              <a:off x="448733" y="3273049"/>
              <a:ext cx="825500" cy="338554"/>
            </a:xfrm>
            <a:prstGeom prst="rect">
              <a:avLst/>
            </a:prstGeom>
            <a:solidFill>
              <a:schemeClr val="bg1"/>
            </a:solidFill>
          </p:spPr>
          <p:txBody>
            <a:bodyPr wrap="square" rtlCol="0">
              <a:spAutoFit/>
            </a:bodyPr>
            <a:lstStyle/>
            <a:p>
              <a:pPr algn="ctr"/>
              <a:r>
                <a:rPr lang="fr-FR" sz="800"/>
                <a:t>Espace commercial1</a:t>
              </a:r>
              <a:endParaRPr lang="fr-FR" sz="800" dirty="0"/>
            </a:p>
          </p:txBody>
        </p:sp>
        <p:sp>
          <p:nvSpPr>
            <p:cNvPr id="15" name="ZoneTexte 14">
              <a:extLst>
                <a:ext uri="{FF2B5EF4-FFF2-40B4-BE49-F238E27FC236}">
                  <a16:creationId xmlns:a16="http://schemas.microsoft.com/office/drawing/2014/main" id="{B1001C54-67C0-2599-5FFC-EE1A556A13B0}"/>
                </a:ext>
              </a:extLst>
            </p:cNvPr>
            <p:cNvSpPr txBox="1"/>
            <p:nvPr/>
          </p:nvSpPr>
          <p:spPr>
            <a:xfrm>
              <a:off x="1949098" y="4307129"/>
              <a:ext cx="590902" cy="307777"/>
            </a:xfrm>
            <a:prstGeom prst="rect">
              <a:avLst/>
            </a:prstGeom>
            <a:solidFill>
              <a:schemeClr val="bg1"/>
            </a:solidFill>
          </p:spPr>
          <p:txBody>
            <a:bodyPr wrap="square" rtlCol="0">
              <a:spAutoFit/>
            </a:bodyPr>
            <a:lstStyle/>
            <a:p>
              <a:pPr algn="ctr"/>
              <a:r>
                <a:rPr lang="fr-FR" sz="700" dirty="0"/>
                <a:t>Réseau de chaleur</a:t>
              </a:r>
            </a:p>
          </p:txBody>
        </p:sp>
        <p:sp>
          <p:nvSpPr>
            <p:cNvPr id="18" name="ZoneTexte 17">
              <a:extLst>
                <a:ext uri="{FF2B5EF4-FFF2-40B4-BE49-F238E27FC236}">
                  <a16:creationId xmlns:a16="http://schemas.microsoft.com/office/drawing/2014/main" id="{193383C6-E7B0-C5DC-5E27-28F9D3830FFC}"/>
                </a:ext>
              </a:extLst>
            </p:cNvPr>
            <p:cNvSpPr txBox="1"/>
            <p:nvPr/>
          </p:nvSpPr>
          <p:spPr>
            <a:xfrm>
              <a:off x="1397402" y="4329662"/>
              <a:ext cx="551696" cy="307777"/>
            </a:xfrm>
            <a:prstGeom prst="rect">
              <a:avLst/>
            </a:prstGeom>
            <a:solidFill>
              <a:schemeClr val="bg1"/>
            </a:solidFill>
          </p:spPr>
          <p:txBody>
            <a:bodyPr wrap="square" rtlCol="0">
              <a:spAutoFit/>
            </a:bodyPr>
            <a:lstStyle/>
            <a:p>
              <a:pPr algn="ctr"/>
              <a:r>
                <a:rPr lang="fr-FR" sz="700" dirty="0"/>
                <a:t>Pompe à chaleur</a:t>
              </a:r>
            </a:p>
          </p:txBody>
        </p:sp>
        <p:sp>
          <p:nvSpPr>
            <p:cNvPr id="19" name="ZoneTexte 18">
              <a:extLst>
                <a:ext uri="{FF2B5EF4-FFF2-40B4-BE49-F238E27FC236}">
                  <a16:creationId xmlns:a16="http://schemas.microsoft.com/office/drawing/2014/main" id="{3A0284CE-90C5-F255-F7FA-ADD29C2950AE}"/>
                </a:ext>
              </a:extLst>
            </p:cNvPr>
            <p:cNvSpPr txBox="1"/>
            <p:nvPr/>
          </p:nvSpPr>
          <p:spPr>
            <a:xfrm>
              <a:off x="870941" y="4336760"/>
              <a:ext cx="547932" cy="307777"/>
            </a:xfrm>
            <a:prstGeom prst="rect">
              <a:avLst/>
            </a:prstGeom>
            <a:solidFill>
              <a:schemeClr val="bg1"/>
            </a:solidFill>
          </p:spPr>
          <p:txBody>
            <a:bodyPr wrap="square" rtlCol="0">
              <a:spAutoFit/>
            </a:bodyPr>
            <a:lstStyle/>
            <a:p>
              <a:pPr algn="ctr"/>
              <a:r>
                <a:rPr lang="fr-FR" sz="700" dirty="0"/>
                <a:t>Eaux de nappes</a:t>
              </a:r>
            </a:p>
          </p:txBody>
        </p:sp>
        <p:sp>
          <p:nvSpPr>
            <p:cNvPr id="14" name="ZoneTexte 13">
              <a:extLst>
                <a:ext uri="{FF2B5EF4-FFF2-40B4-BE49-F238E27FC236}">
                  <a16:creationId xmlns:a16="http://schemas.microsoft.com/office/drawing/2014/main" id="{DB8A75DA-F300-7494-7CAE-12F34278FEBE}"/>
                </a:ext>
              </a:extLst>
            </p:cNvPr>
            <p:cNvSpPr txBox="1"/>
            <p:nvPr/>
          </p:nvSpPr>
          <p:spPr>
            <a:xfrm>
              <a:off x="385166" y="4282477"/>
              <a:ext cx="621531" cy="415498"/>
            </a:xfrm>
            <a:prstGeom prst="rect">
              <a:avLst/>
            </a:prstGeom>
            <a:solidFill>
              <a:schemeClr val="bg1"/>
            </a:solidFill>
          </p:spPr>
          <p:txBody>
            <a:bodyPr wrap="square" rtlCol="0">
              <a:spAutoFit/>
            </a:bodyPr>
            <a:lstStyle/>
            <a:p>
              <a:pPr algn="ctr"/>
              <a:endParaRPr lang="fr-FR" sz="700" dirty="0"/>
            </a:p>
            <a:p>
              <a:pPr algn="ctr"/>
              <a:r>
                <a:rPr lang="fr-FR" sz="700" dirty="0"/>
                <a:t>Géothermie</a:t>
              </a:r>
            </a:p>
            <a:p>
              <a:pPr algn="ctr"/>
              <a:endParaRPr lang="fr-FR" sz="700" dirty="0"/>
            </a:p>
          </p:txBody>
        </p:sp>
        <p:sp>
          <p:nvSpPr>
            <p:cNvPr id="20" name="ZoneTexte 19">
              <a:extLst>
                <a:ext uri="{FF2B5EF4-FFF2-40B4-BE49-F238E27FC236}">
                  <a16:creationId xmlns:a16="http://schemas.microsoft.com/office/drawing/2014/main" id="{5BB4F768-9ECC-7489-6F23-0AE2DD5F482C}"/>
                </a:ext>
              </a:extLst>
            </p:cNvPr>
            <p:cNvSpPr txBox="1"/>
            <p:nvPr/>
          </p:nvSpPr>
          <p:spPr>
            <a:xfrm>
              <a:off x="2443607" y="4313479"/>
              <a:ext cx="698927" cy="307777"/>
            </a:xfrm>
            <a:prstGeom prst="rect">
              <a:avLst/>
            </a:prstGeom>
            <a:solidFill>
              <a:schemeClr val="bg1"/>
            </a:solidFill>
          </p:spPr>
          <p:txBody>
            <a:bodyPr wrap="square" rtlCol="0">
              <a:spAutoFit/>
            </a:bodyPr>
            <a:lstStyle/>
            <a:p>
              <a:pPr algn="ctr"/>
              <a:r>
                <a:rPr lang="fr-FR" sz="700" dirty="0"/>
                <a:t>Récupération de chaleur</a:t>
              </a:r>
            </a:p>
          </p:txBody>
        </p:sp>
      </p:grpSp>
    </p:spTree>
    <p:extLst>
      <p:ext uri="{BB962C8B-B14F-4D97-AF65-F5344CB8AC3E}">
        <p14:creationId xmlns:p14="http://schemas.microsoft.com/office/powerpoint/2010/main" val="200779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DBC2B0D8-53C6-4E47-9B25-49019631A815}"/>
              </a:ext>
            </a:extLst>
          </p:cNvPr>
          <p:cNvSpPr>
            <a:spLocks noGrp="1"/>
          </p:cNvSpPr>
          <p:nvPr>
            <p:ph type="title" hasCustomPrompt="1"/>
          </p:nvPr>
        </p:nvSpPr>
        <p:spPr>
          <a:xfrm>
            <a:off x="457200" y="9525"/>
            <a:ext cx="8229600" cy="857250"/>
          </a:xfrm>
        </p:spPr>
        <p:txBody>
          <a:bodyPr>
            <a:normAutofit/>
          </a:bodyPr>
          <a:lstStyle>
            <a:lvl1pPr algn="l">
              <a:defRPr sz="2400" b="1">
                <a:solidFill>
                  <a:srgbClr val="FF6600"/>
                </a:solidFill>
              </a:defRPr>
            </a:lvl1pPr>
          </a:lstStyle>
          <a:p>
            <a:pPr lvl="0">
              <a:lnSpc>
                <a:spcPct val="107000"/>
              </a:lnSpc>
              <a:spcAft>
                <a:spcPts val="800"/>
              </a:spcAft>
              <a:buSzPts val="1000"/>
              <a:tabLst>
                <a:tab pos="457200" algn="l"/>
              </a:tabLst>
            </a:pPr>
            <a:r>
              <a:rPr lang="fr-FR" sz="2400" dirty="0">
                <a:solidFill>
                  <a:srgbClr val="FF9933"/>
                </a:solidFill>
                <a:effectLst/>
                <a:latin typeface="+mj-lt"/>
                <a:ea typeface="Times New Roman" panose="02020603050405020304" pitchFamily="18" charset="0"/>
                <a:cs typeface="Times New Roman" panose="02020603050405020304" pitchFamily="18" charset="0"/>
              </a:rPr>
              <a:t>Solutions Individuelles :  </a:t>
            </a:r>
            <a:endParaRPr lang="fr-FR" sz="2400" dirty="0">
              <a:solidFill>
                <a:srgbClr val="FF9933"/>
              </a:solidFill>
              <a:effectLst/>
              <a:latin typeface="+mj-lt"/>
              <a:ea typeface="Calibri" panose="020F0502020204030204" pitchFamily="34"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D9FF2759-9398-4C99-8C69-B0FB2179E870}"/>
              </a:ext>
            </a:extLst>
          </p:cNvPr>
          <p:cNvSpPr>
            <a:spLocks noGrp="1"/>
          </p:cNvSpPr>
          <p:nvPr>
            <p:ph type="sldNum" sz="quarter" idx="4"/>
          </p:nvPr>
        </p:nvSpPr>
        <p:spPr/>
        <p:txBody>
          <a:bodyPr/>
          <a:lstStyle/>
          <a:p>
            <a:pPr>
              <a:defRPr/>
            </a:pPr>
            <a:fld id="{AE6A7967-D078-472B-B058-1133A14FDA29}" type="slidenum">
              <a:rPr lang="fr-FR" altLang="fr-FR" smtClean="0"/>
              <a:pPr>
                <a:defRPr/>
              </a:pPr>
              <a:t>21</a:t>
            </a:fld>
            <a:endParaRPr lang="fr-FR" altLang="fr-FR" dirty="0"/>
          </a:p>
        </p:txBody>
      </p:sp>
      <p:sp>
        <p:nvSpPr>
          <p:cNvPr id="16" name="ZoneTexte 15">
            <a:extLst>
              <a:ext uri="{FF2B5EF4-FFF2-40B4-BE49-F238E27FC236}">
                <a16:creationId xmlns:a16="http://schemas.microsoft.com/office/drawing/2014/main" id="{DAA4E057-75C6-2612-89EB-03B108E25CA1}"/>
              </a:ext>
            </a:extLst>
          </p:cNvPr>
          <p:cNvSpPr txBox="1"/>
          <p:nvPr/>
        </p:nvSpPr>
        <p:spPr>
          <a:xfrm>
            <a:off x="3270250" y="1470225"/>
            <a:ext cx="5588612" cy="2575064"/>
          </a:xfrm>
          <a:prstGeom prst="rect">
            <a:avLst/>
          </a:prstGeom>
          <a:noFill/>
        </p:spPr>
        <p:txBody>
          <a:bodyPr wrap="square">
            <a:spAutoFit/>
          </a:bodyPr>
          <a:lstStyle/>
          <a:p>
            <a:pPr algn="just">
              <a:spcAft>
                <a:spcPts val="400"/>
              </a:spcAft>
            </a:pPr>
            <a:r>
              <a:rPr lang="fr-FR" sz="1200" dirty="0">
                <a:latin typeface="Arial" panose="020B0604020202020204" pitchFamily="34" charset="0"/>
                <a:ea typeface="Calibri" panose="020F0502020204030204" pitchFamily="34" charset="0"/>
              </a:rPr>
              <a:t>Un chauffe-eau thermodynamique (CET) est présent dans chaque logement et produit de l’ECS, il prélève ses calories : </a:t>
            </a:r>
          </a:p>
          <a:p>
            <a:pPr marL="450850" indent="-184150" algn="just">
              <a:spcAft>
                <a:spcPts val="400"/>
              </a:spcAft>
              <a:buFont typeface="Wingdings" panose="05000000000000000000" pitchFamily="2" charset="2"/>
              <a:buChar char="§"/>
            </a:pPr>
            <a:r>
              <a:rPr lang="fr-FR" sz="1200" dirty="0">
                <a:latin typeface="Arial" panose="020B0604020202020204" pitchFamily="34" charset="0"/>
                <a:ea typeface="Calibri" panose="020F0502020204030204" pitchFamily="34" charset="0"/>
              </a:rPr>
              <a:t>Sur l’air extérieur : l’échange peut se faire via un conduit d’air collectif concentrique vertical ou directement en façade ou en toiture par des doubles conduits individuels (ou conduit individuel concentrique type </a:t>
            </a:r>
            <a:br>
              <a:rPr lang="fr-FR" sz="1200" dirty="0">
                <a:latin typeface="Arial" panose="020B0604020202020204" pitchFamily="34" charset="0"/>
                <a:ea typeface="Calibri" panose="020F0502020204030204" pitchFamily="34" charset="0"/>
              </a:rPr>
            </a:br>
            <a:r>
              <a:rPr lang="fr-FR" sz="1200" dirty="0">
                <a:latin typeface="Arial" panose="020B0604020202020204" pitchFamily="34" charset="0"/>
                <a:ea typeface="Calibri" panose="020F0502020204030204" pitchFamily="34" charset="0"/>
              </a:rPr>
              <a:t>« ventouse » pour certaines solutions) ;</a:t>
            </a:r>
          </a:p>
          <a:p>
            <a:pPr marL="450850" indent="-184150" algn="just">
              <a:spcAft>
                <a:spcPts val="400"/>
              </a:spcAft>
              <a:buFont typeface="Wingdings" panose="05000000000000000000" pitchFamily="2" charset="2"/>
              <a:buChar char="§"/>
            </a:pPr>
            <a:r>
              <a:rPr lang="fr-FR" sz="1200" dirty="0">
                <a:latin typeface="Arial" panose="020B0604020202020204" pitchFamily="34" charset="0"/>
                <a:ea typeface="Calibri" panose="020F0502020204030204" pitchFamily="34" charset="0"/>
              </a:rPr>
              <a:t>Sur l’air extrait des pièces humides et de la cuisine : Le réseau de ventilation simple flux aspire l’air chaud et vicié dans les pièces humides et achemine cet air dans le CET avant de l’expulser dehors par les gaines verticales.</a:t>
            </a:r>
          </a:p>
          <a:p>
            <a:pPr algn="just">
              <a:spcAft>
                <a:spcPts val="400"/>
              </a:spcAft>
            </a:pPr>
            <a:endParaRPr lang="fr-FR" sz="1200" dirty="0">
              <a:latin typeface="Arial" panose="020B0604020202020204" pitchFamily="34" charset="0"/>
              <a:ea typeface="Calibri" panose="020F0502020204030204" pitchFamily="34" charset="0"/>
            </a:endParaRPr>
          </a:p>
          <a:p>
            <a:pPr algn="just">
              <a:spcAft>
                <a:spcPts val="400"/>
              </a:spcAft>
            </a:pPr>
            <a:endParaRPr lang="fr-FR" sz="1600" dirty="0">
              <a:effectLst/>
              <a:highlight>
                <a:srgbClr val="FFFF00"/>
              </a:highlight>
              <a:latin typeface="Arial" panose="020B0604020202020204" pitchFamily="34" charset="0"/>
              <a:ea typeface="Calibri" panose="020F0502020204030204" pitchFamily="34" charset="0"/>
            </a:endParaRPr>
          </a:p>
        </p:txBody>
      </p:sp>
      <p:pic>
        <p:nvPicPr>
          <p:cNvPr id="30" name="Image 29">
            <a:extLst>
              <a:ext uri="{FF2B5EF4-FFF2-40B4-BE49-F238E27FC236}">
                <a16:creationId xmlns:a16="http://schemas.microsoft.com/office/drawing/2014/main" id="{BF04611E-944A-D4B3-F4D6-60DE3AC10373}"/>
              </a:ext>
            </a:extLst>
          </p:cNvPr>
          <p:cNvPicPr>
            <a:picLocks noChangeAspect="1"/>
          </p:cNvPicPr>
          <p:nvPr/>
        </p:nvPicPr>
        <p:blipFill>
          <a:blip r:embed="rId2"/>
          <a:stretch>
            <a:fillRect/>
          </a:stretch>
        </p:blipFill>
        <p:spPr>
          <a:xfrm>
            <a:off x="546099" y="749858"/>
            <a:ext cx="2300288" cy="1962150"/>
          </a:xfrm>
          <a:prstGeom prst="rect">
            <a:avLst/>
          </a:prstGeom>
        </p:spPr>
      </p:pic>
      <p:pic>
        <p:nvPicPr>
          <p:cNvPr id="32" name="Image 31">
            <a:extLst>
              <a:ext uri="{FF2B5EF4-FFF2-40B4-BE49-F238E27FC236}">
                <a16:creationId xmlns:a16="http://schemas.microsoft.com/office/drawing/2014/main" id="{76DB378A-B021-4373-BE74-86EEEFD51E0D}"/>
              </a:ext>
            </a:extLst>
          </p:cNvPr>
          <p:cNvPicPr>
            <a:picLocks noChangeAspect="1"/>
          </p:cNvPicPr>
          <p:nvPr/>
        </p:nvPicPr>
        <p:blipFill>
          <a:blip r:embed="rId3"/>
          <a:stretch>
            <a:fillRect/>
          </a:stretch>
        </p:blipFill>
        <p:spPr>
          <a:xfrm>
            <a:off x="601663" y="2757757"/>
            <a:ext cx="2314574" cy="2033587"/>
          </a:xfrm>
          <a:prstGeom prst="rect">
            <a:avLst/>
          </a:prstGeom>
        </p:spPr>
      </p:pic>
      <p:grpSp>
        <p:nvGrpSpPr>
          <p:cNvPr id="42" name="Groupe 41">
            <a:extLst>
              <a:ext uri="{FF2B5EF4-FFF2-40B4-BE49-F238E27FC236}">
                <a16:creationId xmlns:a16="http://schemas.microsoft.com/office/drawing/2014/main" id="{2033C19F-DA0B-E16E-0814-837BF9B24E87}"/>
              </a:ext>
            </a:extLst>
          </p:cNvPr>
          <p:cNvGrpSpPr/>
          <p:nvPr/>
        </p:nvGrpSpPr>
        <p:grpSpPr>
          <a:xfrm>
            <a:off x="4156558" y="354151"/>
            <a:ext cx="1980000" cy="236662"/>
            <a:chOff x="2257774" y="2875280"/>
            <a:chExt cx="1980000" cy="236662"/>
          </a:xfrm>
        </p:grpSpPr>
        <p:sp>
          <p:nvSpPr>
            <p:cNvPr id="55" name="Rectangle : coins arrondis 54">
              <a:extLst>
                <a:ext uri="{FF2B5EF4-FFF2-40B4-BE49-F238E27FC236}">
                  <a16:creationId xmlns:a16="http://schemas.microsoft.com/office/drawing/2014/main" id="{20787474-8572-EEF6-E5D2-140644851C24}"/>
                </a:ext>
              </a:extLst>
            </p:cNvPr>
            <p:cNvSpPr/>
            <p:nvPr/>
          </p:nvSpPr>
          <p:spPr>
            <a:xfrm>
              <a:off x="2257774" y="2875280"/>
              <a:ext cx="1980000" cy="236662"/>
            </a:xfrm>
            <a:prstGeom prst="roundRect">
              <a:avLst>
                <a:gd name="adj" fmla="val 10000"/>
              </a:avLst>
            </a:prstGeom>
            <a:solidFill>
              <a:srgbClr val="009A4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6" name="Rectangle : coins arrondis 4">
              <a:extLst>
                <a:ext uri="{FF2B5EF4-FFF2-40B4-BE49-F238E27FC236}">
                  <a16:creationId xmlns:a16="http://schemas.microsoft.com/office/drawing/2014/main" id="{F1D2A2EE-1BC8-F487-E1DD-DBED5A706DF5}"/>
                </a:ext>
              </a:extLst>
            </p:cNvPr>
            <p:cNvSpPr txBox="1"/>
            <p:nvPr/>
          </p:nvSpPr>
          <p:spPr>
            <a:xfrm>
              <a:off x="2264706" y="2882212"/>
              <a:ext cx="1966136" cy="2227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a:t>ECS</a:t>
              </a:r>
            </a:p>
          </p:txBody>
        </p:sp>
      </p:grpSp>
      <p:grpSp>
        <p:nvGrpSpPr>
          <p:cNvPr id="43" name="Groupe 42">
            <a:extLst>
              <a:ext uri="{FF2B5EF4-FFF2-40B4-BE49-F238E27FC236}">
                <a16:creationId xmlns:a16="http://schemas.microsoft.com/office/drawing/2014/main" id="{2D91FF71-022B-4955-485E-A5C937A8D752}"/>
              </a:ext>
            </a:extLst>
          </p:cNvPr>
          <p:cNvGrpSpPr/>
          <p:nvPr/>
        </p:nvGrpSpPr>
        <p:grpSpPr>
          <a:xfrm>
            <a:off x="6128059" y="515300"/>
            <a:ext cx="315925" cy="16595"/>
            <a:chOff x="4229275" y="3036429"/>
            <a:chExt cx="315925" cy="16595"/>
          </a:xfrm>
        </p:grpSpPr>
        <p:sp>
          <p:nvSpPr>
            <p:cNvPr id="53" name="Connecteur droit 5">
              <a:extLst>
                <a:ext uri="{FF2B5EF4-FFF2-40B4-BE49-F238E27FC236}">
                  <a16:creationId xmlns:a16="http://schemas.microsoft.com/office/drawing/2014/main" id="{A5A6B2D2-0024-69B7-58B8-5FB2BA59C8BD}"/>
                </a:ext>
              </a:extLst>
            </p:cNvPr>
            <p:cNvSpPr/>
            <p:nvPr/>
          </p:nvSpPr>
          <p:spPr>
            <a:xfrm rot="1132815">
              <a:off x="4229275" y="3036429"/>
              <a:ext cx="315925" cy="16595"/>
            </a:xfrm>
            <a:custGeom>
              <a:avLst/>
              <a:gdLst/>
              <a:ahLst/>
              <a:cxnLst/>
              <a:rect l="0" t="0" r="0" b="0"/>
              <a:pathLst>
                <a:path>
                  <a:moveTo>
                    <a:pt x="0" y="8297"/>
                  </a:moveTo>
                  <a:lnTo>
                    <a:pt x="315925" y="829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Connecteur droit 6">
              <a:extLst>
                <a:ext uri="{FF2B5EF4-FFF2-40B4-BE49-F238E27FC236}">
                  <a16:creationId xmlns:a16="http://schemas.microsoft.com/office/drawing/2014/main" id="{8C2493B9-C2A8-0F14-17FF-050467E10D20}"/>
                </a:ext>
              </a:extLst>
            </p:cNvPr>
            <p:cNvSpPr txBox="1"/>
            <p:nvPr/>
          </p:nvSpPr>
          <p:spPr>
            <a:xfrm rot="1132815">
              <a:off x="4379340" y="3036829"/>
              <a:ext cx="15796" cy="1579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p:txBody>
        </p:sp>
      </p:grpSp>
      <p:grpSp>
        <p:nvGrpSpPr>
          <p:cNvPr id="44" name="Groupe 43">
            <a:extLst>
              <a:ext uri="{FF2B5EF4-FFF2-40B4-BE49-F238E27FC236}">
                <a16:creationId xmlns:a16="http://schemas.microsoft.com/office/drawing/2014/main" id="{9A3212BD-D7A8-2F14-2DF7-2C13917535DC}"/>
              </a:ext>
            </a:extLst>
          </p:cNvPr>
          <p:cNvGrpSpPr/>
          <p:nvPr/>
        </p:nvGrpSpPr>
        <p:grpSpPr>
          <a:xfrm>
            <a:off x="6435486" y="492294"/>
            <a:ext cx="2107511" cy="164839"/>
            <a:chOff x="4536702" y="3013423"/>
            <a:chExt cx="2107511" cy="164839"/>
          </a:xfrm>
        </p:grpSpPr>
        <p:sp>
          <p:nvSpPr>
            <p:cNvPr id="51" name="Rectangle : coins arrondis 50">
              <a:extLst>
                <a:ext uri="{FF2B5EF4-FFF2-40B4-BE49-F238E27FC236}">
                  <a16:creationId xmlns:a16="http://schemas.microsoft.com/office/drawing/2014/main" id="{FC839B5A-62DA-B51A-392A-63CC19B6F249}"/>
                </a:ext>
              </a:extLst>
            </p:cNvPr>
            <p:cNvSpPr/>
            <p:nvPr/>
          </p:nvSpPr>
          <p:spPr>
            <a:xfrm>
              <a:off x="4536702" y="3013423"/>
              <a:ext cx="2107511" cy="164839"/>
            </a:xfrm>
            <a:prstGeom prst="roundRect">
              <a:avLst>
                <a:gd name="adj" fmla="val 10000"/>
              </a:avLst>
            </a:prstGeom>
            <a:solidFill>
              <a:srgbClr val="009A4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2" name="Rectangle : coins arrondis 8">
              <a:extLst>
                <a:ext uri="{FF2B5EF4-FFF2-40B4-BE49-F238E27FC236}">
                  <a16:creationId xmlns:a16="http://schemas.microsoft.com/office/drawing/2014/main" id="{3E6AD559-F705-3C9E-C0E6-C677F6F42313}"/>
                </a:ext>
              </a:extLst>
            </p:cNvPr>
            <p:cNvSpPr txBox="1"/>
            <p:nvPr/>
          </p:nvSpPr>
          <p:spPr>
            <a:xfrm>
              <a:off x="4541530" y="3018251"/>
              <a:ext cx="2097855" cy="1551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CET air/eau</a:t>
              </a:r>
            </a:p>
          </p:txBody>
        </p:sp>
      </p:grpSp>
      <p:grpSp>
        <p:nvGrpSpPr>
          <p:cNvPr id="45" name="Groupe 44">
            <a:extLst>
              <a:ext uri="{FF2B5EF4-FFF2-40B4-BE49-F238E27FC236}">
                <a16:creationId xmlns:a16="http://schemas.microsoft.com/office/drawing/2014/main" id="{27505060-ED75-6927-033B-D417D3D08BAF}"/>
              </a:ext>
            </a:extLst>
          </p:cNvPr>
          <p:cNvGrpSpPr/>
          <p:nvPr/>
        </p:nvGrpSpPr>
        <p:grpSpPr>
          <a:xfrm>
            <a:off x="6129248" y="416837"/>
            <a:ext cx="313991" cy="16595"/>
            <a:chOff x="4230464" y="2937966"/>
            <a:chExt cx="313991" cy="16595"/>
          </a:xfrm>
        </p:grpSpPr>
        <p:sp>
          <p:nvSpPr>
            <p:cNvPr id="49" name="Connecteur droit 9">
              <a:extLst>
                <a:ext uri="{FF2B5EF4-FFF2-40B4-BE49-F238E27FC236}">
                  <a16:creationId xmlns:a16="http://schemas.microsoft.com/office/drawing/2014/main" id="{55354AE9-3017-8904-7C4E-B3CCE1BA01DF}"/>
                </a:ext>
              </a:extLst>
            </p:cNvPr>
            <p:cNvSpPr/>
            <p:nvPr/>
          </p:nvSpPr>
          <p:spPr>
            <a:xfrm rot="20546817">
              <a:off x="4230464" y="2937966"/>
              <a:ext cx="313991" cy="16595"/>
            </a:xfrm>
            <a:custGeom>
              <a:avLst/>
              <a:gdLst/>
              <a:ahLst/>
              <a:cxnLst/>
              <a:rect l="0" t="0" r="0" b="0"/>
              <a:pathLst>
                <a:path>
                  <a:moveTo>
                    <a:pt x="0" y="8297"/>
                  </a:moveTo>
                  <a:lnTo>
                    <a:pt x="313991" y="829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0" name="Connecteur droit 10">
              <a:extLst>
                <a:ext uri="{FF2B5EF4-FFF2-40B4-BE49-F238E27FC236}">
                  <a16:creationId xmlns:a16="http://schemas.microsoft.com/office/drawing/2014/main" id="{4515F944-917B-1091-F634-7FA53440FAF4}"/>
                </a:ext>
              </a:extLst>
            </p:cNvPr>
            <p:cNvSpPr txBox="1"/>
            <p:nvPr/>
          </p:nvSpPr>
          <p:spPr>
            <a:xfrm rot="20546817">
              <a:off x="4379610" y="2938414"/>
              <a:ext cx="15699" cy="1569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p:txBody>
        </p:sp>
      </p:grpSp>
      <p:grpSp>
        <p:nvGrpSpPr>
          <p:cNvPr id="46" name="Groupe 45">
            <a:extLst>
              <a:ext uri="{FF2B5EF4-FFF2-40B4-BE49-F238E27FC236}">
                <a16:creationId xmlns:a16="http://schemas.microsoft.com/office/drawing/2014/main" id="{60C8DCC5-824B-BE47-6DBB-7A4158CA94F7}"/>
              </a:ext>
            </a:extLst>
          </p:cNvPr>
          <p:cNvGrpSpPr/>
          <p:nvPr/>
        </p:nvGrpSpPr>
        <p:grpSpPr>
          <a:xfrm>
            <a:off x="6435930" y="295367"/>
            <a:ext cx="2107511" cy="164839"/>
            <a:chOff x="4537146" y="2816496"/>
            <a:chExt cx="2107511" cy="164839"/>
          </a:xfrm>
        </p:grpSpPr>
        <p:sp>
          <p:nvSpPr>
            <p:cNvPr id="47" name="Rectangle : coins arrondis 46">
              <a:extLst>
                <a:ext uri="{FF2B5EF4-FFF2-40B4-BE49-F238E27FC236}">
                  <a16:creationId xmlns:a16="http://schemas.microsoft.com/office/drawing/2014/main" id="{273FEF16-1433-5F6E-362D-3A481875B51C}"/>
                </a:ext>
              </a:extLst>
            </p:cNvPr>
            <p:cNvSpPr/>
            <p:nvPr/>
          </p:nvSpPr>
          <p:spPr>
            <a:xfrm>
              <a:off x="4537146" y="2816496"/>
              <a:ext cx="2107511" cy="164839"/>
            </a:xfrm>
            <a:prstGeom prst="roundRect">
              <a:avLst>
                <a:gd name="adj" fmla="val 10000"/>
              </a:avLst>
            </a:prstGeom>
            <a:solidFill>
              <a:srgbClr val="009A4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8" name="Rectangle : coins arrondis 12">
              <a:extLst>
                <a:ext uri="{FF2B5EF4-FFF2-40B4-BE49-F238E27FC236}">
                  <a16:creationId xmlns:a16="http://schemas.microsoft.com/office/drawing/2014/main" id="{75033FFD-50E8-583E-9588-ADAE6BC11757}"/>
                </a:ext>
              </a:extLst>
            </p:cNvPr>
            <p:cNvSpPr txBox="1"/>
            <p:nvPr/>
          </p:nvSpPr>
          <p:spPr>
            <a:xfrm>
              <a:off x="4541974" y="2821324"/>
              <a:ext cx="2097855" cy="1551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CET air extrait/eau</a:t>
              </a:r>
            </a:p>
          </p:txBody>
        </p:sp>
      </p:grpSp>
    </p:spTree>
    <p:extLst>
      <p:ext uri="{BB962C8B-B14F-4D97-AF65-F5344CB8AC3E}">
        <p14:creationId xmlns:p14="http://schemas.microsoft.com/office/powerpoint/2010/main" val="226830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DBC2B0D8-53C6-4E47-9B25-49019631A815}"/>
              </a:ext>
            </a:extLst>
          </p:cNvPr>
          <p:cNvSpPr>
            <a:spLocks noGrp="1"/>
          </p:cNvSpPr>
          <p:nvPr>
            <p:ph type="title" hasCustomPrompt="1"/>
          </p:nvPr>
        </p:nvSpPr>
        <p:spPr>
          <a:xfrm>
            <a:off x="457200" y="9525"/>
            <a:ext cx="8229600" cy="857250"/>
          </a:xfrm>
        </p:spPr>
        <p:txBody>
          <a:bodyPr>
            <a:normAutofit/>
          </a:bodyPr>
          <a:lstStyle>
            <a:lvl1pPr algn="l">
              <a:defRPr sz="2400" b="1">
                <a:solidFill>
                  <a:srgbClr val="FF6600"/>
                </a:solidFill>
              </a:defRPr>
            </a:lvl1pPr>
          </a:lstStyle>
          <a:p>
            <a:pPr lvl="0">
              <a:lnSpc>
                <a:spcPct val="107000"/>
              </a:lnSpc>
              <a:spcAft>
                <a:spcPts val="800"/>
              </a:spcAft>
              <a:buSzPts val="1000"/>
              <a:tabLst>
                <a:tab pos="457200" algn="l"/>
              </a:tabLst>
            </a:pPr>
            <a:r>
              <a:rPr lang="fr-FR" sz="2400" dirty="0">
                <a:solidFill>
                  <a:srgbClr val="FF9933"/>
                </a:solidFill>
                <a:effectLst/>
                <a:latin typeface="+mj-lt"/>
                <a:ea typeface="Times New Roman" panose="02020603050405020304" pitchFamily="18" charset="0"/>
                <a:cs typeface="Times New Roman" panose="02020603050405020304" pitchFamily="18" charset="0"/>
              </a:rPr>
              <a:t>La classification des solutions</a:t>
            </a:r>
            <a:endParaRPr lang="fr-FR" sz="2400" dirty="0">
              <a:solidFill>
                <a:srgbClr val="FF9933"/>
              </a:solidFill>
              <a:effectLst/>
              <a:latin typeface="+mj-lt"/>
              <a:ea typeface="Calibri" panose="020F0502020204030204" pitchFamily="34"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D9FF2759-9398-4C99-8C69-B0FB2179E870}"/>
              </a:ext>
            </a:extLst>
          </p:cNvPr>
          <p:cNvSpPr>
            <a:spLocks noGrp="1"/>
          </p:cNvSpPr>
          <p:nvPr>
            <p:ph type="sldNum" sz="quarter" idx="4"/>
          </p:nvPr>
        </p:nvSpPr>
        <p:spPr/>
        <p:txBody>
          <a:bodyPr/>
          <a:lstStyle/>
          <a:p>
            <a:pPr>
              <a:defRPr/>
            </a:pPr>
            <a:fld id="{AE6A7967-D078-472B-B058-1133A14FDA29}" type="slidenum">
              <a:rPr lang="fr-FR" altLang="fr-FR" smtClean="0"/>
              <a:pPr>
                <a:defRPr/>
              </a:pPr>
              <a:t>22</a:t>
            </a:fld>
            <a:endParaRPr lang="fr-FR" altLang="fr-FR" dirty="0"/>
          </a:p>
        </p:txBody>
      </p:sp>
      <p:graphicFrame>
        <p:nvGraphicFramePr>
          <p:cNvPr id="5" name="Diagramme 4">
            <a:extLst>
              <a:ext uri="{FF2B5EF4-FFF2-40B4-BE49-F238E27FC236}">
                <a16:creationId xmlns:a16="http://schemas.microsoft.com/office/drawing/2014/main" id="{562FF962-E32A-594F-2332-4DA34F9773FE}"/>
              </a:ext>
            </a:extLst>
          </p:cNvPr>
          <p:cNvGraphicFramePr/>
          <p:nvPr/>
        </p:nvGraphicFramePr>
        <p:xfrm>
          <a:off x="505290" y="380865"/>
          <a:ext cx="7444105" cy="4381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 coins arrondis 2">
            <a:extLst>
              <a:ext uri="{FF2B5EF4-FFF2-40B4-BE49-F238E27FC236}">
                <a16:creationId xmlns:a16="http://schemas.microsoft.com/office/drawing/2014/main" id="{804E1D18-8AA8-9722-A864-E2A51D75F30D}"/>
              </a:ext>
            </a:extLst>
          </p:cNvPr>
          <p:cNvSpPr/>
          <p:nvPr/>
        </p:nvSpPr>
        <p:spPr>
          <a:xfrm flipV="1">
            <a:off x="2540000" y="3581400"/>
            <a:ext cx="4667624" cy="292100"/>
          </a:xfrm>
          <a:prstGeom prst="roundRect">
            <a:avLst>
              <a:gd name="adj" fmla="val 7414"/>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4505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DBC2B0D8-53C6-4E47-9B25-49019631A815}"/>
              </a:ext>
            </a:extLst>
          </p:cNvPr>
          <p:cNvSpPr>
            <a:spLocks noGrp="1"/>
          </p:cNvSpPr>
          <p:nvPr>
            <p:ph type="title" hasCustomPrompt="1"/>
          </p:nvPr>
        </p:nvSpPr>
        <p:spPr>
          <a:xfrm>
            <a:off x="457200" y="9525"/>
            <a:ext cx="8229600" cy="857250"/>
          </a:xfrm>
        </p:spPr>
        <p:txBody>
          <a:bodyPr>
            <a:normAutofit/>
          </a:bodyPr>
          <a:lstStyle>
            <a:lvl1pPr algn="l">
              <a:defRPr sz="2400" b="1">
                <a:solidFill>
                  <a:srgbClr val="FF6600"/>
                </a:solidFill>
              </a:defRPr>
            </a:lvl1pPr>
          </a:lstStyle>
          <a:p>
            <a:pPr lvl="0">
              <a:lnSpc>
                <a:spcPct val="107000"/>
              </a:lnSpc>
              <a:spcAft>
                <a:spcPts val="800"/>
              </a:spcAft>
              <a:buSzPts val="1000"/>
              <a:tabLst>
                <a:tab pos="457200" algn="l"/>
              </a:tabLst>
            </a:pPr>
            <a:r>
              <a:rPr lang="fr-FR" sz="2400" dirty="0">
                <a:solidFill>
                  <a:srgbClr val="FF9933"/>
                </a:solidFill>
                <a:effectLst/>
                <a:latin typeface="+mj-lt"/>
                <a:ea typeface="Times New Roman" panose="02020603050405020304" pitchFamily="18" charset="0"/>
                <a:cs typeface="Times New Roman" panose="02020603050405020304" pitchFamily="18" charset="0"/>
              </a:rPr>
              <a:t>Solutions individuelles :  </a:t>
            </a:r>
            <a:endParaRPr lang="fr-FR" sz="2400" dirty="0">
              <a:solidFill>
                <a:srgbClr val="FF9933"/>
              </a:solidFill>
              <a:effectLst/>
              <a:latin typeface="+mj-lt"/>
              <a:ea typeface="Calibri" panose="020F0502020204030204" pitchFamily="34"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D9FF2759-9398-4C99-8C69-B0FB2179E870}"/>
              </a:ext>
            </a:extLst>
          </p:cNvPr>
          <p:cNvSpPr>
            <a:spLocks noGrp="1"/>
          </p:cNvSpPr>
          <p:nvPr>
            <p:ph type="sldNum" sz="quarter" idx="4"/>
          </p:nvPr>
        </p:nvSpPr>
        <p:spPr/>
        <p:txBody>
          <a:bodyPr/>
          <a:lstStyle/>
          <a:p>
            <a:pPr>
              <a:defRPr/>
            </a:pPr>
            <a:fld id="{AE6A7967-D078-472B-B058-1133A14FDA29}" type="slidenum">
              <a:rPr lang="fr-FR" altLang="fr-FR" smtClean="0"/>
              <a:pPr>
                <a:defRPr/>
              </a:pPr>
              <a:t>23</a:t>
            </a:fld>
            <a:endParaRPr lang="fr-FR" altLang="fr-FR" dirty="0"/>
          </a:p>
        </p:txBody>
      </p:sp>
      <p:sp>
        <p:nvSpPr>
          <p:cNvPr id="16" name="ZoneTexte 15">
            <a:extLst>
              <a:ext uri="{FF2B5EF4-FFF2-40B4-BE49-F238E27FC236}">
                <a16:creationId xmlns:a16="http://schemas.microsoft.com/office/drawing/2014/main" id="{DAA4E057-75C6-2612-89EB-03B108E25CA1}"/>
              </a:ext>
            </a:extLst>
          </p:cNvPr>
          <p:cNvSpPr txBox="1"/>
          <p:nvPr/>
        </p:nvSpPr>
        <p:spPr>
          <a:xfrm>
            <a:off x="3565425" y="1399539"/>
            <a:ext cx="5251540" cy="2092881"/>
          </a:xfrm>
          <a:prstGeom prst="rect">
            <a:avLst/>
          </a:prstGeom>
          <a:noFill/>
        </p:spPr>
        <p:txBody>
          <a:bodyPr wrap="square">
            <a:spAutoFit/>
          </a:bodyPr>
          <a:lstStyle/>
          <a:p>
            <a:pPr algn="just">
              <a:spcAft>
                <a:spcPts val="400"/>
              </a:spcAft>
            </a:pPr>
            <a:r>
              <a:rPr lang="fr-FR" sz="1200" dirty="0">
                <a:latin typeface="Arial" panose="020B0604020202020204" pitchFamily="34" charset="0"/>
                <a:ea typeface="Calibri" panose="020F0502020204030204" pitchFamily="34" charset="0"/>
              </a:rPr>
              <a:t>Ces solutions thermodynamiques individuelles prélèvent des calories sur l’air extérieur et alimentent un ou plusieurs émetteurs intérieurs via un réseau de fluide frigorigène. On distingue deux solutions : </a:t>
            </a:r>
          </a:p>
          <a:p>
            <a:pPr marL="539750" indent="-177800" algn="just">
              <a:spcAft>
                <a:spcPts val="400"/>
              </a:spcAft>
              <a:buFont typeface="Wingdings" panose="05000000000000000000" pitchFamily="2" charset="2"/>
              <a:buChar char="§"/>
            </a:pPr>
            <a:r>
              <a:rPr lang="fr-FR" sz="1200" dirty="0">
                <a:latin typeface="Arial" panose="020B0604020202020204" pitchFamily="34" charset="0"/>
                <a:ea typeface="Calibri" panose="020F0502020204030204" pitchFamily="34" charset="0"/>
              </a:rPr>
              <a:t>Mono-split : une unité extérieure associée à une seule unité intérieure pour chauffer et/ou refroidir une seule pièce (ex : le salon).</a:t>
            </a:r>
          </a:p>
          <a:p>
            <a:pPr marL="539750" indent="-177800" algn="just">
              <a:spcAft>
                <a:spcPts val="400"/>
              </a:spcAft>
              <a:buFont typeface="Wingdings" panose="05000000000000000000" pitchFamily="2" charset="2"/>
              <a:buChar char="§"/>
            </a:pPr>
            <a:r>
              <a:rPr lang="fr-FR" sz="1200" dirty="0">
                <a:latin typeface="Arial" panose="020B0604020202020204" pitchFamily="34" charset="0"/>
                <a:ea typeface="Calibri" panose="020F0502020204030204" pitchFamily="34" charset="0"/>
              </a:rPr>
              <a:t>Multi-split : une unité extérieure associée à plusieurs unités intérieures pour chauffer et/ou refroidir plusieurs pièces. </a:t>
            </a:r>
          </a:p>
          <a:p>
            <a:pPr algn="just">
              <a:spcAft>
                <a:spcPts val="400"/>
              </a:spcAft>
            </a:pPr>
            <a:r>
              <a:rPr lang="fr-FR" sz="1200" dirty="0">
                <a:latin typeface="Arial" panose="020B0604020202020204" pitchFamily="34" charset="0"/>
                <a:ea typeface="Calibri" panose="020F0502020204030204" pitchFamily="34" charset="0"/>
              </a:rPr>
              <a:t>La PAC se situe à l’extérieur du logement : balcon, façade, toiture ou au sol à distance du bâtiment.</a:t>
            </a:r>
            <a:endParaRPr lang="fr-FR" sz="1600" dirty="0">
              <a:effectLst/>
              <a:highlight>
                <a:srgbClr val="FFFF00"/>
              </a:highlight>
              <a:latin typeface="Arial" panose="020B0604020202020204" pitchFamily="34" charset="0"/>
              <a:ea typeface="Calibri" panose="020F0502020204030204" pitchFamily="34" charset="0"/>
            </a:endParaRPr>
          </a:p>
        </p:txBody>
      </p:sp>
      <p:grpSp>
        <p:nvGrpSpPr>
          <p:cNvPr id="19" name="Groupe 18">
            <a:extLst>
              <a:ext uri="{FF2B5EF4-FFF2-40B4-BE49-F238E27FC236}">
                <a16:creationId xmlns:a16="http://schemas.microsoft.com/office/drawing/2014/main" id="{4E181C6C-FBBE-7B1B-D550-7254C1DDE3BD}"/>
              </a:ext>
            </a:extLst>
          </p:cNvPr>
          <p:cNvGrpSpPr/>
          <p:nvPr/>
        </p:nvGrpSpPr>
        <p:grpSpPr>
          <a:xfrm>
            <a:off x="4356676" y="337188"/>
            <a:ext cx="1980000" cy="240702"/>
            <a:chOff x="2258582" y="3223303"/>
            <a:chExt cx="1980000" cy="240702"/>
          </a:xfrm>
        </p:grpSpPr>
        <p:sp>
          <p:nvSpPr>
            <p:cNvPr id="26" name="Rectangle : coins arrondis 25">
              <a:extLst>
                <a:ext uri="{FF2B5EF4-FFF2-40B4-BE49-F238E27FC236}">
                  <a16:creationId xmlns:a16="http://schemas.microsoft.com/office/drawing/2014/main" id="{37370705-0BF0-8427-2C7F-6D48E12CFF01}"/>
                </a:ext>
              </a:extLst>
            </p:cNvPr>
            <p:cNvSpPr/>
            <p:nvPr/>
          </p:nvSpPr>
          <p:spPr>
            <a:xfrm>
              <a:off x="2258582" y="3223303"/>
              <a:ext cx="1980000" cy="240702"/>
            </a:xfrm>
            <a:prstGeom prst="roundRect">
              <a:avLst>
                <a:gd name="adj" fmla="val 10000"/>
              </a:avLst>
            </a:prstGeom>
            <a:solidFill>
              <a:srgbClr val="00D05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Rectangle : coins arrondis 4">
              <a:extLst>
                <a:ext uri="{FF2B5EF4-FFF2-40B4-BE49-F238E27FC236}">
                  <a16:creationId xmlns:a16="http://schemas.microsoft.com/office/drawing/2014/main" id="{02DC7EBC-5E5B-50D8-3ACA-FF5472EBD05E}"/>
                </a:ext>
              </a:extLst>
            </p:cNvPr>
            <p:cNvSpPr txBox="1"/>
            <p:nvPr/>
          </p:nvSpPr>
          <p:spPr>
            <a:xfrm>
              <a:off x="2265632" y="3230353"/>
              <a:ext cx="1965900" cy="2266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Chauffage et froid</a:t>
              </a:r>
            </a:p>
          </p:txBody>
        </p:sp>
      </p:grpSp>
      <p:grpSp>
        <p:nvGrpSpPr>
          <p:cNvPr id="20" name="Groupe 19">
            <a:extLst>
              <a:ext uri="{FF2B5EF4-FFF2-40B4-BE49-F238E27FC236}">
                <a16:creationId xmlns:a16="http://schemas.microsoft.com/office/drawing/2014/main" id="{7FDB550C-5433-8CFF-B109-D291237EECE8}"/>
              </a:ext>
            </a:extLst>
          </p:cNvPr>
          <p:cNvGrpSpPr/>
          <p:nvPr/>
        </p:nvGrpSpPr>
        <p:grpSpPr>
          <a:xfrm>
            <a:off x="6336665" y="451039"/>
            <a:ext cx="303158" cy="16595"/>
            <a:chOff x="4238571" y="3337154"/>
            <a:chExt cx="303158" cy="16595"/>
          </a:xfrm>
        </p:grpSpPr>
        <p:sp>
          <p:nvSpPr>
            <p:cNvPr id="24" name="Connecteur droit 5">
              <a:extLst>
                <a:ext uri="{FF2B5EF4-FFF2-40B4-BE49-F238E27FC236}">
                  <a16:creationId xmlns:a16="http://schemas.microsoft.com/office/drawing/2014/main" id="{89940DA4-A99F-1ECC-93D7-E92A639F72C8}"/>
                </a:ext>
              </a:extLst>
            </p:cNvPr>
            <p:cNvSpPr/>
            <p:nvPr/>
          </p:nvSpPr>
          <p:spPr>
            <a:xfrm rot="40772">
              <a:off x="4238571" y="3337154"/>
              <a:ext cx="303158" cy="16595"/>
            </a:xfrm>
            <a:custGeom>
              <a:avLst/>
              <a:gdLst/>
              <a:ahLst/>
              <a:cxnLst/>
              <a:rect l="0" t="0" r="0" b="0"/>
              <a:pathLst>
                <a:path>
                  <a:moveTo>
                    <a:pt x="0" y="8297"/>
                  </a:moveTo>
                  <a:lnTo>
                    <a:pt x="303158" y="829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5" name="Connecteur droit 6">
              <a:extLst>
                <a:ext uri="{FF2B5EF4-FFF2-40B4-BE49-F238E27FC236}">
                  <a16:creationId xmlns:a16="http://schemas.microsoft.com/office/drawing/2014/main" id="{FEB41357-AE59-DC52-F6BD-0F4EDF195177}"/>
                </a:ext>
              </a:extLst>
            </p:cNvPr>
            <p:cNvSpPr txBox="1"/>
            <p:nvPr/>
          </p:nvSpPr>
          <p:spPr>
            <a:xfrm rot="40772">
              <a:off x="4382572" y="3337873"/>
              <a:ext cx="15157" cy="1515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p:txBody>
        </p:sp>
      </p:grpSp>
      <p:grpSp>
        <p:nvGrpSpPr>
          <p:cNvPr id="21" name="Groupe 20">
            <a:extLst>
              <a:ext uri="{FF2B5EF4-FFF2-40B4-BE49-F238E27FC236}">
                <a16:creationId xmlns:a16="http://schemas.microsoft.com/office/drawing/2014/main" id="{DEC74337-46EC-BC28-F932-AAEC67C7ECF6}"/>
              </a:ext>
            </a:extLst>
          </p:cNvPr>
          <p:cNvGrpSpPr/>
          <p:nvPr/>
        </p:nvGrpSpPr>
        <p:grpSpPr>
          <a:xfrm>
            <a:off x="6639813" y="378715"/>
            <a:ext cx="2107511" cy="164839"/>
            <a:chOff x="4541719" y="3264830"/>
            <a:chExt cx="2107511" cy="164839"/>
          </a:xfrm>
        </p:grpSpPr>
        <p:sp>
          <p:nvSpPr>
            <p:cNvPr id="22" name="Rectangle : coins arrondis 21">
              <a:extLst>
                <a:ext uri="{FF2B5EF4-FFF2-40B4-BE49-F238E27FC236}">
                  <a16:creationId xmlns:a16="http://schemas.microsoft.com/office/drawing/2014/main" id="{1986313A-DDED-1515-0BDB-C0A023A0CD58}"/>
                </a:ext>
              </a:extLst>
            </p:cNvPr>
            <p:cNvSpPr/>
            <p:nvPr/>
          </p:nvSpPr>
          <p:spPr>
            <a:xfrm>
              <a:off x="4541719" y="3264830"/>
              <a:ext cx="2107511" cy="164839"/>
            </a:xfrm>
            <a:prstGeom prst="roundRect">
              <a:avLst>
                <a:gd name="adj" fmla="val 10000"/>
              </a:avLst>
            </a:prstGeom>
            <a:solidFill>
              <a:srgbClr val="00D05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Rectangle : coins arrondis 8">
              <a:extLst>
                <a:ext uri="{FF2B5EF4-FFF2-40B4-BE49-F238E27FC236}">
                  <a16:creationId xmlns:a16="http://schemas.microsoft.com/office/drawing/2014/main" id="{1D8025DB-08E2-7308-F72A-057437851742}"/>
                </a:ext>
              </a:extLst>
            </p:cNvPr>
            <p:cNvSpPr txBox="1"/>
            <p:nvPr/>
          </p:nvSpPr>
          <p:spPr>
            <a:xfrm>
              <a:off x="4546547" y="3269658"/>
              <a:ext cx="2097855" cy="1551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air/air mono-split et multi-split</a:t>
              </a:r>
            </a:p>
          </p:txBody>
        </p:sp>
      </p:grpSp>
      <p:grpSp>
        <p:nvGrpSpPr>
          <p:cNvPr id="28" name="Groupe 27">
            <a:extLst>
              <a:ext uri="{FF2B5EF4-FFF2-40B4-BE49-F238E27FC236}">
                <a16:creationId xmlns:a16="http://schemas.microsoft.com/office/drawing/2014/main" id="{8A75D0AA-9656-C967-CAFC-E4C527FA772B}"/>
              </a:ext>
            </a:extLst>
          </p:cNvPr>
          <p:cNvGrpSpPr/>
          <p:nvPr/>
        </p:nvGrpSpPr>
        <p:grpSpPr>
          <a:xfrm>
            <a:off x="-265317" y="639786"/>
            <a:ext cx="3833495" cy="2965744"/>
            <a:chOff x="-489472" y="3517"/>
            <a:chExt cx="3833495" cy="2966306"/>
          </a:xfrm>
        </p:grpSpPr>
        <p:pic>
          <p:nvPicPr>
            <p:cNvPr id="29" name="Image 28">
              <a:extLst>
                <a:ext uri="{FF2B5EF4-FFF2-40B4-BE49-F238E27FC236}">
                  <a16:creationId xmlns:a16="http://schemas.microsoft.com/office/drawing/2014/main" id="{00A21387-D311-B256-3860-B54D0744643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12122" y="3517"/>
              <a:ext cx="2716530" cy="2586355"/>
            </a:xfrm>
            <a:prstGeom prst="rect">
              <a:avLst/>
            </a:prstGeom>
            <a:ln>
              <a:noFill/>
            </a:ln>
            <a:extLst>
              <a:ext uri="{53640926-AAD7-44D8-BBD7-CCE9431645EC}">
                <a14:shadowObscured xmlns:a14="http://schemas.microsoft.com/office/drawing/2010/main"/>
              </a:ext>
            </a:extLst>
          </p:spPr>
        </p:pic>
        <p:sp>
          <p:nvSpPr>
            <p:cNvPr id="30" name="Zone de texte 69">
              <a:extLst>
                <a:ext uri="{FF2B5EF4-FFF2-40B4-BE49-F238E27FC236}">
                  <a16:creationId xmlns:a16="http://schemas.microsoft.com/office/drawing/2014/main" id="{594D7F4E-8F4D-A930-DD1A-853CFCCA7BFA}"/>
                </a:ext>
              </a:extLst>
            </p:cNvPr>
            <p:cNvSpPr txBox="1"/>
            <p:nvPr/>
          </p:nvSpPr>
          <p:spPr>
            <a:xfrm>
              <a:off x="-489472" y="2579298"/>
              <a:ext cx="3833495" cy="3905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600"/>
                </a:spcAft>
              </a:pPr>
              <a:r>
                <a:rPr lang="fr-FR" sz="900" u="sng" dirty="0">
                  <a:effectLst/>
                  <a:latin typeface="Arial" panose="020B0604020202020204" pitchFamily="34" charset="0"/>
                  <a:ea typeface="Calibri" panose="020F0502020204030204" pitchFamily="34" charset="0"/>
                </a:rPr>
                <a:t>Représentation des possibilités d’intégration de mono-split</a:t>
              </a:r>
              <a:endParaRPr lang="fr-FR" sz="1000" dirty="0">
                <a:effectLst/>
                <a:latin typeface="Arial" panose="020B0604020202020204" pitchFamily="34" charset="0"/>
                <a:ea typeface="Calibri" panose="020F0502020204030204" pitchFamily="34" charset="0"/>
              </a:endParaRPr>
            </a:p>
          </p:txBody>
        </p:sp>
      </p:grpSp>
      <p:grpSp>
        <p:nvGrpSpPr>
          <p:cNvPr id="31" name="Groupe 30">
            <a:extLst>
              <a:ext uri="{FF2B5EF4-FFF2-40B4-BE49-F238E27FC236}">
                <a16:creationId xmlns:a16="http://schemas.microsoft.com/office/drawing/2014/main" id="{41979516-6FAB-E6C9-DC9D-D2FC58A4B99E}"/>
              </a:ext>
            </a:extLst>
          </p:cNvPr>
          <p:cNvGrpSpPr/>
          <p:nvPr/>
        </p:nvGrpSpPr>
        <p:grpSpPr>
          <a:xfrm>
            <a:off x="100988" y="3492420"/>
            <a:ext cx="3116945" cy="1356074"/>
            <a:chOff x="138876" y="8362"/>
            <a:chExt cx="4426806" cy="1673225"/>
          </a:xfrm>
        </p:grpSpPr>
        <p:pic>
          <p:nvPicPr>
            <p:cNvPr id="32" name="Image 31" descr="Choisir entre climatisation monosplit ou multisplit ?">
              <a:extLst>
                <a:ext uri="{FF2B5EF4-FFF2-40B4-BE49-F238E27FC236}">
                  <a16:creationId xmlns:a16="http://schemas.microsoft.com/office/drawing/2014/main" id="{C2D348F7-E870-CF5D-4D19-7360C4DC347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1418"/>
            <a:stretch/>
          </p:blipFill>
          <p:spPr bwMode="auto">
            <a:xfrm>
              <a:off x="1853597" y="8362"/>
              <a:ext cx="2712085" cy="1673225"/>
            </a:xfrm>
            <a:prstGeom prst="rect">
              <a:avLst/>
            </a:prstGeom>
            <a:noFill/>
            <a:ln>
              <a:noFill/>
            </a:ln>
            <a:extLst>
              <a:ext uri="{53640926-AAD7-44D8-BBD7-CCE9431645EC}">
                <a14:shadowObscured xmlns:a14="http://schemas.microsoft.com/office/drawing/2010/main"/>
              </a:ext>
            </a:extLst>
          </p:spPr>
        </p:pic>
        <p:sp>
          <p:nvSpPr>
            <p:cNvPr id="33" name="Zone de texte 72">
              <a:extLst>
                <a:ext uri="{FF2B5EF4-FFF2-40B4-BE49-F238E27FC236}">
                  <a16:creationId xmlns:a16="http://schemas.microsoft.com/office/drawing/2014/main" id="{6B6B5567-FDC3-F07C-46AE-31129861F26F}"/>
                </a:ext>
              </a:extLst>
            </p:cNvPr>
            <p:cNvSpPr txBox="1"/>
            <p:nvPr/>
          </p:nvSpPr>
          <p:spPr>
            <a:xfrm>
              <a:off x="138876" y="515409"/>
              <a:ext cx="1714721" cy="65913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600"/>
                </a:spcAft>
              </a:pPr>
              <a:r>
                <a:rPr lang="fr-FR" sz="900" u="sng" dirty="0">
                  <a:effectLst/>
                  <a:latin typeface="Arial" panose="020B0604020202020204" pitchFamily="34" charset="0"/>
                  <a:ea typeface="Calibri" panose="020F0502020204030204" pitchFamily="34" charset="0"/>
                </a:rPr>
                <a:t>Représentation d’un multi-split associé à 2 unités intérieures</a:t>
              </a:r>
              <a:endParaRPr lang="fr-FR" sz="1000" dirty="0">
                <a:effectLst/>
                <a:latin typeface="Arial" panose="020B0604020202020204" pitchFamily="34" charset="0"/>
                <a:ea typeface="Calibri" panose="020F0502020204030204" pitchFamily="34" charset="0"/>
              </a:endParaRPr>
            </a:p>
          </p:txBody>
        </p:sp>
      </p:grpSp>
      <p:sp>
        <p:nvSpPr>
          <p:cNvPr id="34" name="Flèche : droite 33">
            <a:extLst>
              <a:ext uri="{FF2B5EF4-FFF2-40B4-BE49-F238E27FC236}">
                <a16:creationId xmlns:a16="http://schemas.microsoft.com/office/drawing/2014/main" id="{36605CC6-F328-35CC-C152-7F59E40F8FCA}"/>
              </a:ext>
            </a:extLst>
          </p:cNvPr>
          <p:cNvSpPr/>
          <p:nvPr/>
        </p:nvSpPr>
        <p:spPr>
          <a:xfrm>
            <a:off x="1308335" y="4070350"/>
            <a:ext cx="349015" cy="2222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9629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DBC2B0D8-53C6-4E47-9B25-49019631A815}"/>
              </a:ext>
            </a:extLst>
          </p:cNvPr>
          <p:cNvSpPr>
            <a:spLocks noGrp="1"/>
          </p:cNvSpPr>
          <p:nvPr>
            <p:ph type="title" hasCustomPrompt="1"/>
          </p:nvPr>
        </p:nvSpPr>
        <p:spPr>
          <a:xfrm>
            <a:off x="457200" y="9525"/>
            <a:ext cx="8229600" cy="857250"/>
          </a:xfrm>
        </p:spPr>
        <p:txBody>
          <a:bodyPr>
            <a:normAutofit/>
          </a:bodyPr>
          <a:lstStyle>
            <a:lvl1pPr algn="l">
              <a:defRPr sz="2400" b="1">
                <a:solidFill>
                  <a:srgbClr val="FF6600"/>
                </a:solidFill>
              </a:defRPr>
            </a:lvl1pPr>
          </a:lstStyle>
          <a:p>
            <a:pPr lvl="0">
              <a:lnSpc>
                <a:spcPct val="107000"/>
              </a:lnSpc>
              <a:spcAft>
                <a:spcPts val="800"/>
              </a:spcAft>
              <a:buSzPts val="1000"/>
              <a:tabLst>
                <a:tab pos="457200" algn="l"/>
              </a:tabLst>
            </a:pPr>
            <a:r>
              <a:rPr lang="fr-FR" sz="2400" dirty="0">
                <a:solidFill>
                  <a:srgbClr val="FF9933"/>
                </a:solidFill>
                <a:effectLst/>
                <a:latin typeface="+mj-lt"/>
                <a:ea typeface="Times New Roman" panose="02020603050405020304" pitchFamily="18" charset="0"/>
                <a:cs typeface="Times New Roman" panose="02020603050405020304" pitchFamily="18" charset="0"/>
              </a:rPr>
              <a:t>La classification des solutions</a:t>
            </a:r>
            <a:endParaRPr lang="fr-FR" sz="2400" dirty="0">
              <a:solidFill>
                <a:srgbClr val="FF9933"/>
              </a:solidFill>
              <a:effectLst/>
              <a:latin typeface="+mj-lt"/>
              <a:ea typeface="Calibri" panose="020F0502020204030204" pitchFamily="34"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D9FF2759-9398-4C99-8C69-B0FB2179E870}"/>
              </a:ext>
            </a:extLst>
          </p:cNvPr>
          <p:cNvSpPr>
            <a:spLocks noGrp="1"/>
          </p:cNvSpPr>
          <p:nvPr>
            <p:ph type="sldNum" sz="quarter" idx="4"/>
          </p:nvPr>
        </p:nvSpPr>
        <p:spPr/>
        <p:txBody>
          <a:bodyPr/>
          <a:lstStyle/>
          <a:p>
            <a:pPr>
              <a:defRPr/>
            </a:pPr>
            <a:fld id="{AE6A7967-D078-472B-B058-1133A14FDA29}" type="slidenum">
              <a:rPr lang="fr-FR" altLang="fr-FR" smtClean="0"/>
              <a:pPr>
                <a:defRPr/>
              </a:pPr>
              <a:t>24</a:t>
            </a:fld>
            <a:endParaRPr lang="fr-FR" altLang="fr-FR" dirty="0"/>
          </a:p>
        </p:txBody>
      </p:sp>
      <p:graphicFrame>
        <p:nvGraphicFramePr>
          <p:cNvPr id="5" name="Diagramme 4">
            <a:extLst>
              <a:ext uri="{FF2B5EF4-FFF2-40B4-BE49-F238E27FC236}">
                <a16:creationId xmlns:a16="http://schemas.microsoft.com/office/drawing/2014/main" id="{562FF962-E32A-594F-2332-4DA34F9773FE}"/>
              </a:ext>
            </a:extLst>
          </p:cNvPr>
          <p:cNvGraphicFramePr/>
          <p:nvPr/>
        </p:nvGraphicFramePr>
        <p:xfrm>
          <a:off x="505290" y="380865"/>
          <a:ext cx="7444105" cy="4381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 coins arrondis 2">
            <a:extLst>
              <a:ext uri="{FF2B5EF4-FFF2-40B4-BE49-F238E27FC236}">
                <a16:creationId xmlns:a16="http://schemas.microsoft.com/office/drawing/2014/main" id="{804E1D18-8AA8-9722-A864-E2A51D75F30D}"/>
              </a:ext>
            </a:extLst>
          </p:cNvPr>
          <p:cNvSpPr/>
          <p:nvPr/>
        </p:nvSpPr>
        <p:spPr>
          <a:xfrm>
            <a:off x="2540000" y="3873500"/>
            <a:ext cx="4667624" cy="615950"/>
          </a:xfrm>
          <a:prstGeom prst="roundRect">
            <a:avLst>
              <a:gd name="adj" fmla="val 7414"/>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0905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DBC2B0D8-53C6-4E47-9B25-49019631A815}"/>
              </a:ext>
            </a:extLst>
          </p:cNvPr>
          <p:cNvSpPr>
            <a:spLocks noGrp="1"/>
          </p:cNvSpPr>
          <p:nvPr>
            <p:ph type="title" hasCustomPrompt="1"/>
          </p:nvPr>
        </p:nvSpPr>
        <p:spPr>
          <a:xfrm>
            <a:off x="457200" y="9525"/>
            <a:ext cx="8229600" cy="857250"/>
          </a:xfrm>
        </p:spPr>
        <p:txBody>
          <a:bodyPr>
            <a:normAutofit/>
          </a:bodyPr>
          <a:lstStyle>
            <a:lvl1pPr algn="l">
              <a:defRPr sz="2400" b="1">
                <a:solidFill>
                  <a:srgbClr val="FF6600"/>
                </a:solidFill>
              </a:defRPr>
            </a:lvl1pPr>
          </a:lstStyle>
          <a:p>
            <a:pPr lvl="0">
              <a:lnSpc>
                <a:spcPct val="107000"/>
              </a:lnSpc>
              <a:spcAft>
                <a:spcPts val="800"/>
              </a:spcAft>
              <a:buSzPts val="1000"/>
              <a:tabLst>
                <a:tab pos="457200" algn="l"/>
              </a:tabLst>
            </a:pPr>
            <a:r>
              <a:rPr lang="fr-FR" sz="2400" dirty="0">
                <a:solidFill>
                  <a:srgbClr val="FF9933"/>
                </a:solidFill>
                <a:effectLst/>
                <a:latin typeface="+mj-lt"/>
                <a:ea typeface="Times New Roman" panose="02020603050405020304" pitchFamily="18" charset="0"/>
                <a:cs typeface="Times New Roman" panose="02020603050405020304" pitchFamily="18" charset="0"/>
              </a:rPr>
              <a:t>Solutions individuelles :  </a:t>
            </a:r>
            <a:endParaRPr lang="fr-FR" sz="2400" dirty="0">
              <a:solidFill>
                <a:srgbClr val="FF9933"/>
              </a:solidFill>
              <a:effectLst/>
              <a:latin typeface="+mj-lt"/>
              <a:ea typeface="Calibri" panose="020F0502020204030204" pitchFamily="34"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D9FF2759-9398-4C99-8C69-B0FB2179E870}"/>
              </a:ext>
            </a:extLst>
          </p:cNvPr>
          <p:cNvSpPr>
            <a:spLocks noGrp="1"/>
          </p:cNvSpPr>
          <p:nvPr>
            <p:ph type="sldNum" sz="quarter" idx="4"/>
          </p:nvPr>
        </p:nvSpPr>
        <p:spPr/>
        <p:txBody>
          <a:bodyPr/>
          <a:lstStyle/>
          <a:p>
            <a:pPr>
              <a:defRPr/>
            </a:pPr>
            <a:fld id="{AE6A7967-D078-472B-B058-1133A14FDA29}" type="slidenum">
              <a:rPr lang="fr-FR" altLang="fr-FR" smtClean="0"/>
              <a:pPr>
                <a:defRPr/>
              </a:pPr>
              <a:t>25</a:t>
            </a:fld>
            <a:endParaRPr lang="fr-FR" altLang="fr-FR" dirty="0"/>
          </a:p>
        </p:txBody>
      </p:sp>
      <p:sp>
        <p:nvSpPr>
          <p:cNvPr id="16" name="ZoneTexte 15">
            <a:extLst>
              <a:ext uri="{FF2B5EF4-FFF2-40B4-BE49-F238E27FC236}">
                <a16:creationId xmlns:a16="http://schemas.microsoft.com/office/drawing/2014/main" id="{DAA4E057-75C6-2612-89EB-03B108E25CA1}"/>
              </a:ext>
            </a:extLst>
          </p:cNvPr>
          <p:cNvSpPr txBox="1"/>
          <p:nvPr/>
        </p:nvSpPr>
        <p:spPr>
          <a:xfrm>
            <a:off x="3015162" y="1126737"/>
            <a:ext cx="5982787" cy="2934137"/>
          </a:xfrm>
          <a:prstGeom prst="rect">
            <a:avLst/>
          </a:prstGeom>
          <a:noFill/>
        </p:spPr>
        <p:txBody>
          <a:bodyPr wrap="square">
            <a:spAutoFit/>
          </a:bodyPr>
          <a:lstStyle/>
          <a:p>
            <a:pPr algn="just">
              <a:spcAft>
                <a:spcPts val="400"/>
              </a:spcAft>
            </a:pPr>
            <a:r>
              <a:rPr lang="fr-FR" sz="1200" dirty="0">
                <a:latin typeface="Arial" panose="020B0604020202020204" pitchFamily="34" charset="0"/>
                <a:ea typeface="Calibri" panose="020F0502020204030204" pitchFamily="34" charset="0"/>
              </a:rPr>
              <a:t>Une PAC capte des calories sur l’air extérieur et produit de l’eau chaude pour l’ECS et le chauffage pour un logement dans un bâtiment collectif. Si les émetteurs de chaleur sont réversibles, la PAC peut produire de l’eau froide pour refroidir le logement.</a:t>
            </a:r>
          </a:p>
          <a:p>
            <a:pPr algn="just">
              <a:spcAft>
                <a:spcPts val="400"/>
              </a:spcAft>
            </a:pPr>
            <a:r>
              <a:rPr lang="fr-FR" sz="1200" dirty="0">
                <a:latin typeface="Arial" panose="020B0604020202020204" pitchFamily="34" charset="0"/>
                <a:ea typeface="Calibri" panose="020F0502020204030204" pitchFamily="34" charset="0"/>
              </a:rPr>
              <a:t>La PAC peut être située à : </a:t>
            </a:r>
          </a:p>
          <a:p>
            <a:pPr marL="361950" indent="-184150" algn="just">
              <a:spcAft>
                <a:spcPts val="400"/>
              </a:spcAft>
              <a:buFont typeface="Wingdings" panose="05000000000000000000" pitchFamily="2" charset="2"/>
              <a:buChar char="§"/>
            </a:pPr>
            <a:r>
              <a:rPr lang="fr-FR" sz="1200" dirty="0">
                <a:latin typeface="Arial" panose="020B0604020202020204" pitchFamily="34" charset="0"/>
                <a:ea typeface="Calibri" panose="020F0502020204030204" pitchFamily="34" charset="0"/>
              </a:rPr>
              <a:t>L’extérieur du logement : elle est reliée à un module intérieur via une liaison hydraulique (PAC monobloc) ou une liaison frigorifique (PAC bibloc). Un « module hydraulique » est disposé à l’intérieur, il assure la distribution vers les émetteurs hydrauliques (radiateur PCBT) et contient un ballon ECS.</a:t>
            </a:r>
          </a:p>
          <a:p>
            <a:pPr marL="361950" indent="-184150" algn="just">
              <a:spcAft>
                <a:spcPts val="400"/>
              </a:spcAft>
              <a:buFont typeface="Wingdings" panose="05000000000000000000" pitchFamily="2" charset="2"/>
              <a:buChar char="§"/>
            </a:pPr>
            <a:r>
              <a:rPr lang="fr-FR" sz="1200" dirty="0">
                <a:latin typeface="Arial" panose="020B0604020202020204" pitchFamily="34" charset="0"/>
                <a:ea typeface="Calibri" panose="020F0502020204030204" pitchFamily="34" charset="0"/>
              </a:rPr>
              <a:t>L’intérieur du logement : l’échange avec l’air extérieur se fait via une grille connectée à la façade.</a:t>
            </a:r>
          </a:p>
          <a:p>
            <a:pPr marL="177800" algn="just">
              <a:spcAft>
                <a:spcPts val="400"/>
              </a:spcAft>
            </a:pPr>
            <a:r>
              <a:rPr lang="fr-FR" sz="1200" dirty="0">
                <a:latin typeface="Arial" panose="020B0604020202020204" pitchFamily="34" charset="0"/>
                <a:ea typeface="Calibri" panose="020F0502020204030204" pitchFamily="34" charset="0"/>
              </a:rPr>
              <a:t>Certaines PAC bi-bloc (avec liaison frigorifique entre le module extérieur et intérieur) alimentent directement un émetteur à air nommé « gainable » qui chauffe et refroidi l’ensemble des pièces (via un plénum de distribution).</a:t>
            </a:r>
          </a:p>
          <a:p>
            <a:pPr marL="177800" algn="just">
              <a:spcAft>
                <a:spcPts val="400"/>
              </a:spcAft>
            </a:pPr>
            <a:endParaRPr lang="fr-FR" sz="1200" dirty="0">
              <a:latin typeface="Arial" panose="020B0604020202020204" pitchFamily="34" charset="0"/>
              <a:ea typeface="Calibri" panose="020F0502020204030204" pitchFamily="34" charset="0"/>
            </a:endParaRPr>
          </a:p>
        </p:txBody>
      </p:sp>
      <p:grpSp>
        <p:nvGrpSpPr>
          <p:cNvPr id="42" name="Groupe 41">
            <a:extLst>
              <a:ext uri="{FF2B5EF4-FFF2-40B4-BE49-F238E27FC236}">
                <a16:creationId xmlns:a16="http://schemas.microsoft.com/office/drawing/2014/main" id="{04BF80EA-63A4-103E-DBBA-5B8FAC740A78}"/>
              </a:ext>
            </a:extLst>
          </p:cNvPr>
          <p:cNvGrpSpPr/>
          <p:nvPr/>
        </p:nvGrpSpPr>
        <p:grpSpPr>
          <a:xfrm>
            <a:off x="4521054" y="390534"/>
            <a:ext cx="1980000" cy="258901"/>
            <a:chOff x="2259301" y="3671264"/>
            <a:chExt cx="1980000" cy="258901"/>
          </a:xfrm>
        </p:grpSpPr>
        <p:sp>
          <p:nvSpPr>
            <p:cNvPr id="61" name="Rectangle : coins arrondis 60">
              <a:extLst>
                <a:ext uri="{FF2B5EF4-FFF2-40B4-BE49-F238E27FC236}">
                  <a16:creationId xmlns:a16="http://schemas.microsoft.com/office/drawing/2014/main" id="{52B2AD2A-4666-13B0-6B68-B2925D939C07}"/>
                </a:ext>
              </a:extLst>
            </p:cNvPr>
            <p:cNvSpPr/>
            <p:nvPr/>
          </p:nvSpPr>
          <p:spPr>
            <a:xfrm>
              <a:off x="2259301" y="3671264"/>
              <a:ext cx="1980000" cy="258901"/>
            </a:xfrm>
            <a:prstGeom prst="roundRect">
              <a:avLst>
                <a:gd name="adj" fmla="val 10000"/>
              </a:avLst>
            </a:prstGeom>
            <a:solidFill>
              <a:srgbClr val="009A4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2" name="Rectangle : coins arrondis 4">
              <a:extLst>
                <a:ext uri="{FF2B5EF4-FFF2-40B4-BE49-F238E27FC236}">
                  <a16:creationId xmlns:a16="http://schemas.microsoft.com/office/drawing/2014/main" id="{809897EA-32EB-0972-91F8-43459B81E95A}"/>
                </a:ext>
              </a:extLst>
            </p:cNvPr>
            <p:cNvSpPr txBox="1"/>
            <p:nvPr/>
          </p:nvSpPr>
          <p:spPr>
            <a:xfrm>
              <a:off x="2266884" y="3678847"/>
              <a:ext cx="1964834" cy="2437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Chauffage, double ou triple service</a:t>
              </a:r>
            </a:p>
          </p:txBody>
        </p:sp>
      </p:grpSp>
      <p:grpSp>
        <p:nvGrpSpPr>
          <p:cNvPr id="43" name="Groupe 42">
            <a:extLst>
              <a:ext uri="{FF2B5EF4-FFF2-40B4-BE49-F238E27FC236}">
                <a16:creationId xmlns:a16="http://schemas.microsoft.com/office/drawing/2014/main" id="{066C506D-1008-D387-8F1E-1CCE2583533A}"/>
              </a:ext>
            </a:extLst>
          </p:cNvPr>
          <p:cNvGrpSpPr/>
          <p:nvPr/>
        </p:nvGrpSpPr>
        <p:grpSpPr>
          <a:xfrm>
            <a:off x="6469216" y="406552"/>
            <a:ext cx="372363" cy="18618"/>
            <a:chOff x="4207463" y="3687282"/>
            <a:chExt cx="372363" cy="18618"/>
          </a:xfrm>
        </p:grpSpPr>
        <p:sp>
          <p:nvSpPr>
            <p:cNvPr id="59" name="Connecteur droit 5">
              <a:extLst>
                <a:ext uri="{FF2B5EF4-FFF2-40B4-BE49-F238E27FC236}">
                  <a16:creationId xmlns:a16="http://schemas.microsoft.com/office/drawing/2014/main" id="{151B53A6-984C-E355-B0DD-C083CABBD90D}"/>
                </a:ext>
              </a:extLst>
            </p:cNvPr>
            <p:cNvSpPr/>
            <p:nvPr/>
          </p:nvSpPr>
          <p:spPr>
            <a:xfrm rot="19559739">
              <a:off x="4207463" y="3688294"/>
              <a:ext cx="372363" cy="16595"/>
            </a:xfrm>
            <a:custGeom>
              <a:avLst/>
              <a:gdLst/>
              <a:ahLst/>
              <a:cxnLst/>
              <a:rect l="0" t="0" r="0" b="0"/>
              <a:pathLst>
                <a:path>
                  <a:moveTo>
                    <a:pt x="0" y="8297"/>
                  </a:moveTo>
                  <a:lnTo>
                    <a:pt x="372363" y="829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0" name="Connecteur droit 6">
              <a:extLst>
                <a:ext uri="{FF2B5EF4-FFF2-40B4-BE49-F238E27FC236}">
                  <a16:creationId xmlns:a16="http://schemas.microsoft.com/office/drawing/2014/main" id="{63292C54-41F9-506A-03C5-BA0D8438CFEE}"/>
                </a:ext>
              </a:extLst>
            </p:cNvPr>
            <p:cNvSpPr txBox="1"/>
            <p:nvPr/>
          </p:nvSpPr>
          <p:spPr>
            <a:xfrm rot="19559739">
              <a:off x="4384336" y="3687282"/>
              <a:ext cx="18618" cy="1861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p:txBody>
        </p:sp>
      </p:grpSp>
      <p:grpSp>
        <p:nvGrpSpPr>
          <p:cNvPr id="44" name="Groupe 43">
            <a:extLst>
              <a:ext uri="{FF2B5EF4-FFF2-40B4-BE49-F238E27FC236}">
                <a16:creationId xmlns:a16="http://schemas.microsoft.com/office/drawing/2014/main" id="{E6420C5A-369F-A0C6-7C23-61D9741C6257}"/>
              </a:ext>
            </a:extLst>
          </p:cNvPr>
          <p:cNvGrpSpPr/>
          <p:nvPr/>
        </p:nvGrpSpPr>
        <p:grpSpPr>
          <a:xfrm>
            <a:off x="6809742" y="229319"/>
            <a:ext cx="2107511" cy="164839"/>
            <a:chOff x="4547989" y="3510049"/>
            <a:chExt cx="2107511" cy="164839"/>
          </a:xfrm>
        </p:grpSpPr>
        <p:sp>
          <p:nvSpPr>
            <p:cNvPr id="57" name="Rectangle : coins arrondis 56">
              <a:extLst>
                <a:ext uri="{FF2B5EF4-FFF2-40B4-BE49-F238E27FC236}">
                  <a16:creationId xmlns:a16="http://schemas.microsoft.com/office/drawing/2014/main" id="{765A45DB-83E3-DDFA-7B6F-526ABD94FA31}"/>
                </a:ext>
              </a:extLst>
            </p:cNvPr>
            <p:cNvSpPr/>
            <p:nvPr/>
          </p:nvSpPr>
          <p:spPr>
            <a:xfrm>
              <a:off x="4547989" y="3510049"/>
              <a:ext cx="2107511" cy="164839"/>
            </a:xfrm>
            <a:prstGeom prst="roundRect">
              <a:avLst>
                <a:gd name="adj" fmla="val 10000"/>
              </a:avLst>
            </a:prstGeom>
            <a:solidFill>
              <a:srgbClr val="009A46"/>
            </a:solidFill>
            <a:ln>
              <a:solidFill>
                <a:srgbClr val="FF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8" name="Rectangle : coins arrondis 8">
              <a:extLst>
                <a:ext uri="{FF2B5EF4-FFF2-40B4-BE49-F238E27FC236}">
                  <a16:creationId xmlns:a16="http://schemas.microsoft.com/office/drawing/2014/main" id="{5CD08A29-0C45-740B-7AE9-9EFE47FAB662}"/>
                </a:ext>
              </a:extLst>
            </p:cNvPr>
            <p:cNvSpPr txBox="1"/>
            <p:nvPr/>
          </p:nvSpPr>
          <p:spPr>
            <a:xfrm>
              <a:off x="4552817" y="3514877"/>
              <a:ext cx="2097855" cy="155183"/>
            </a:xfrm>
            <a:prstGeom prst="rect">
              <a:avLst/>
            </a:prstGeom>
            <a:ln>
              <a:solidFill>
                <a:srgbClr val="FF0000"/>
              </a:solidFill>
            </a:ln>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Air/Eau </a:t>
              </a:r>
            </a:p>
          </p:txBody>
        </p:sp>
      </p:grpSp>
      <p:grpSp>
        <p:nvGrpSpPr>
          <p:cNvPr id="45" name="Groupe 44">
            <a:extLst>
              <a:ext uri="{FF2B5EF4-FFF2-40B4-BE49-F238E27FC236}">
                <a16:creationId xmlns:a16="http://schemas.microsoft.com/office/drawing/2014/main" id="{EFECBAE1-174E-4EEC-E593-F0E1DA16E3DE}"/>
              </a:ext>
            </a:extLst>
          </p:cNvPr>
          <p:cNvGrpSpPr/>
          <p:nvPr/>
        </p:nvGrpSpPr>
        <p:grpSpPr>
          <a:xfrm>
            <a:off x="6501024" y="514735"/>
            <a:ext cx="306623" cy="16595"/>
            <a:chOff x="4239271" y="3795465"/>
            <a:chExt cx="306623" cy="16595"/>
          </a:xfrm>
        </p:grpSpPr>
        <p:sp>
          <p:nvSpPr>
            <p:cNvPr id="55" name="Connecteur droit 9">
              <a:extLst>
                <a:ext uri="{FF2B5EF4-FFF2-40B4-BE49-F238E27FC236}">
                  <a16:creationId xmlns:a16="http://schemas.microsoft.com/office/drawing/2014/main" id="{E0919559-7B29-764D-4BFC-81073987211C}"/>
                </a:ext>
              </a:extLst>
            </p:cNvPr>
            <p:cNvSpPr/>
            <p:nvPr/>
          </p:nvSpPr>
          <p:spPr>
            <a:xfrm rot="68351">
              <a:off x="4239271" y="3795465"/>
              <a:ext cx="306623" cy="16595"/>
            </a:xfrm>
            <a:custGeom>
              <a:avLst/>
              <a:gdLst/>
              <a:ahLst/>
              <a:cxnLst/>
              <a:rect l="0" t="0" r="0" b="0"/>
              <a:pathLst>
                <a:path>
                  <a:moveTo>
                    <a:pt x="0" y="8297"/>
                  </a:moveTo>
                  <a:lnTo>
                    <a:pt x="306623" y="829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Connecteur droit 10">
              <a:extLst>
                <a:ext uri="{FF2B5EF4-FFF2-40B4-BE49-F238E27FC236}">
                  <a16:creationId xmlns:a16="http://schemas.microsoft.com/office/drawing/2014/main" id="{C69916FC-A0DE-D4BE-C872-0B6318BEB0C2}"/>
                </a:ext>
              </a:extLst>
            </p:cNvPr>
            <p:cNvSpPr txBox="1"/>
            <p:nvPr/>
          </p:nvSpPr>
          <p:spPr>
            <a:xfrm rot="68351">
              <a:off x="4384917" y="3796097"/>
              <a:ext cx="15331" cy="1533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p:txBody>
        </p:sp>
      </p:grpSp>
      <p:grpSp>
        <p:nvGrpSpPr>
          <p:cNvPr id="46" name="Groupe 45">
            <a:extLst>
              <a:ext uri="{FF2B5EF4-FFF2-40B4-BE49-F238E27FC236}">
                <a16:creationId xmlns:a16="http://schemas.microsoft.com/office/drawing/2014/main" id="{F451D01F-8F9C-6279-7F61-11CFBC439525}"/>
              </a:ext>
            </a:extLst>
          </p:cNvPr>
          <p:cNvGrpSpPr/>
          <p:nvPr/>
        </p:nvGrpSpPr>
        <p:grpSpPr>
          <a:xfrm>
            <a:off x="6807617" y="443661"/>
            <a:ext cx="2107511" cy="164839"/>
            <a:chOff x="4545864" y="3724391"/>
            <a:chExt cx="2107511" cy="164839"/>
          </a:xfrm>
        </p:grpSpPr>
        <p:sp>
          <p:nvSpPr>
            <p:cNvPr id="53" name="Rectangle : coins arrondis 52">
              <a:extLst>
                <a:ext uri="{FF2B5EF4-FFF2-40B4-BE49-F238E27FC236}">
                  <a16:creationId xmlns:a16="http://schemas.microsoft.com/office/drawing/2014/main" id="{93A965D1-A17F-CB0C-60F5-FE4815F0C230}"/>
                </a:ext>
              </a:extLst>
            </p:cNvPr>
            <p:cNvSpPr/>
            <p:nvPr/>
          </p:nvSpPr>
          <p:spPr>
            <a:xfrm>
              <a:off x="4545864" y="3724391"/>
              <a:ext cx="2107511" cy="164839"/>
            </a:xfrm>
            <a:prstGeom prst="roundRect">
              <a:avLst>
                <a:gd name="adj" fmla="val 10000"/>
              </a:avLst>
            </a:prstGeom>
            <a:solidFill>
              <a:srgbClr val="009A4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4" name="Rectangle : coins arrondis 12">
              <a:extLst>
                <a:ext uri="{FF2B5EF4-FFF2-40B4-BE49-F238E27FC236}">
                  <a16:creationId xmlns:a16="http://schemas.microsoft.com/office/drawing/2014/main" id="{A1ACA969-CA7E-0D66-D128-A6AD55B6A03D}"/>
                </a:ext>
              </a:extLst>
            </p:cNvPr>
            <p:cNvSpPr txBox="1"/>
            <p:nvPr/>
          </p:nvSpPr>
          <p:spPr>
            <a:xfrm>
              <a:off x="4550692" y="3729219"/>
              <a:ext cx="2097855" cy="155183"/>
            </a:xfrm>
            <a:prstGeom prst="rect">
              <a:avLst/>
            </a:prstGeom>
            <a:ln w="19050">
              <a:solidFill>
                <a:srgbClr val="FF0000"/>
              </a:solidFill>
            </a:ln>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air/air gainable</a:t>
              </a:r>
            </a:p>
          </p:txBody>
        </p:sp>
      </p:grpSp>
      <p:grpSp>
        <p:nvGrpSpPr>
          <p:cNvPr id="47" name="Groupe 46">
            <a:extLst>
              <a:ext uri="{FF2B5EF4-FFF2-40B4-BE49-F238E27FC236}">
                <a16:creationId xmlns:a16="http://schemas.microsoft.com/office/drawing/2014/main" id="{76546597-4FDB-756D-8C2C-65ACB3BDDEA7}"/>
              </a:ext>
            </a:extLst>
          </p:cNvPr>
          <p:cNvGrpSpPr/>
          <p:nvPr/>
        </p:nvGrpSpPr>
        <p:grpSpPr>
          <a:xfrm>
            <a:off x="6470967" y="611893"/>
            <a:ext cx="370235" cy="18511"/>
            <a:chOff x="4209214" y="3892623"/>
            <a:chExt cx="370235" cy="18511"/>
          </a:xfrm>
        </p:grpSpPr>
        <p:sp>
          <p:nvSpPr>
            <p:cNvPr id="51" name="Connecteur droit 13">
              <a:extLst>
                <a:ext uri="{FF2B5EF4-FFF2-40B4-BE49-F238E27FC236}">
                  <a16:creationId xmlns:a16="http://schemas.microsoft.com/office/drawing/2014/main" id="{FEDE880B-D90F-87FD-2B7C-47E956C5133C}"/>
                </a:ext>
              </a:extLst>
            </p:cNvPr>
            <p:cNvSpPr/>
            <p:nvPr/>
          </p:nvSpPr>
          <p:spPr>
            <a:xfrm rot="1987571">
              <a:off x="4209214" y="3893581"/>
              <a:ext cx="370235" cy="16595"/>
            </a:xfrm>
            <a:custGeom>
              <a:avLst/>
              <a:gdLst/>
              <a:ahLst/>
              <a:cxnLst/>
              <a:rect l="0" t="0" r="0" b="0"/>
              <a:pathLst>
                <a:path>
                  <a:moveTo>
                    <a:pt x="0" y="8297"/>
                  </a:moveTo>
                  <a:lnTo>
                    <a:pt x="370235" y="829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2" name="Connecteur droit 14">
              <a:extLst>
                <a:ext uri="{FF2B5EF4-FFF2-40B4-BE49-F238E27FC236}">
                  <a16:creationId xmlns:a16="http://schemas.microsoft.com/office/drawing/2014/main" id="{1E32CE4D-08A1-4E68-AC32-FE213D2A1B10}"/>
                </a:ext>
              </a:extLst>
            </p:cNvPr>
            <p:cNvSpPr txBox="1"/>
            <p:nvPr/>
          </p:nvSpPr>
          <p:spPr>
            <a:xfrm rot="1987571">
              <a:off x="4385076" y="3892623"/>
              <a:ext cx="18511" cy="18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p:txBody>
        </p:sp>
      </p:grpSp>
      <p:grpSp>
        <p:nvGrpSpPr>
          <p:cNvPr id="48" name="Groupe 47">
            <a:extLst>
              <a:ext uri="{FF2B5EF4-FFF2-40B4-BE49-F238E27FC236}">
                <a16:creationId xmlns:a16="http://schemas.microsoft.com/office/drawing/2014/main" id="{A01C9C5B-32E2-3E9D-08FB-B54776FC1962}"/>
              </a:ext>
            </a:extLst>
          </p:cNvPr>
          <p:cNvGrpSpPr/>
          <p:nvPr/>
        </p:nvGrpSpPr>
        <p:grpSpPr>
          <a:xfrm>
            <a:off x="6811115" y="639894"/>
            <a:ext cx="2107511" cy="164839"/>
            <a:chOff x="4549362" y="3920624"/>
            <a:chExt cx="2107511" cy="164839"/>
          </a:xfrm>
        </p:grpSpPr>
        <p:sp>
          <p:nvSpPr>
            <p:cNvPr id="49" name="Rectangle : coins arrondis 48">
              <a:extLst>
                <a:ext uri="{FF2B5EF4-FFF2-40B4-BE49-F238E27FC236}">
                  <a16:creationId xmlns:a16="http://schemas.microsoft.com/office/drawing/2014/main" id="{E29B35B7-DCE3-8F9F-27D4-1AECB409184B}"/>
                </a:ext>
              </a:extLst>
            </p:cNvPr>
            <p:cNvSpPr/>
            <p:nvPr/>
          </p:nvSpPr>
          <p:spPr>
            <a:xfrm>
              <a:off x="4549362" y="3920624"/>
              <a:ext cx="2107511" cy="164839"/>
            </a:xfrm>
            <a:prstGeom prst="roundRect">
              <a:avLst>
                <a:gd name="adj" fmla="val 10000"/>
              </a:avLst>
            </a:prstGeom>
            <a:solidFill>
              <a:srgbClr val="009A4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0" name="Rectangle : coins arrondis 16">
              <a:extLst>
                <a:ext uri="{FF2B5EF4-FFF2-40B4-BE49-F238E27FC236}">
                  <a16:creationId xmlns:a16="http://schemas.microsoft.com/office/drawing/2014/main" id="{6D010DC5-B242-E972-8420-65997DAA5322}"/>
                </a:ext>
              </a:extLst>
            </p:cNvPr>
            <p:cNvSpPr txBox="1"/>
            <p:nvPr/>
          </p:nvSpPr>
          <p:spPr>
            <a:xfrm>
              <a:off x="4554190" y="3925452"/>
              <a:ext cx="2097855" cy="1551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 extrait/eau</a:t>
              </a:r>
            </a:p>
          </p:txBody>
        </p:sp>
      </p:grpSp>
      <p:grpSp>
        <p:nvGrpSpPr>
          <p:cNvPr id="63" name="Groupe 62">
            <a:extLst>
              <a:ext uri="{FF2B5EF4-FFF2-40B4-BE49-F238E27FC236}">
                <a16:creationId xmlns:a16="http://schemas.microsoft.com/office/drawing/2014/main" id="{249A661E-459F-90D6-1DAF-CF80135A45E3}"/>
              </a:ext>
            </a:extLst>
          </p:cNvPr>
          <p:cNvGrpSpPr/>
          <p:nvPr/>
        </p:nvGrpSpPr>
        <p:grpSpPr>
          <a:xfrm>
            <a:off x="284700" y="644722"/>
            <a:ext cx="2362783" cy="2904571"/>
            <a:chOff x="172528" y="-84541"/>
            <a:chExt cx="2362783" cy="2904602"/>
          </a:xfrm>
        </p:grpSpPr>
        <p:pic>
          <p:nvPicPr>
            <p:cNvPr id="64" name="Image 63">
              <a:extLst>
                <a:ext uri="{FF2B5EF4-FFF2-40B4-BE49-F238E27FC236}">
                  <a16:creationId xmlns:a16="http://schemas.microsoft.com/office/drawing/2014/main" id="{B5393FB2-5455-FFDC-8B0D-937CDB635A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2528" y="-84541"/>
              <a:ext cx="2362782" cy="2210191"/>
            </a:xfrm>
            <a:prstGeom prst="rect">
              <a:avLst/>
            </a:prstGeom>
          </p:spPr>
        </p:pic>
        <p:sp>
          <p:nvSpPr>
            <p:cNvPr id="65" name="Zone de texte 99">
              <a:extLst>
                <a:ext uri="{FF2B5EF4-FFF2-40B4-BE49-F238E27FC236}">
                  <a16:creationId xmlns:a16="http://schemas.microsoft.com/office/drawing/2014/main" id="{4F02B831-8130-523A-0169-46093E22109D}"/>
                </a:ext>
              </a:extLst>
            </p:cNvPr>
            <p:cNvSpPr txBox="1"/>
            <p:nvPr/>
          </p:nvSpPr>
          <p:spPr>
            <a:xfrm>
              <a:off x="172528" y="2065681"/>
              <a:ext cx="2362783" cy="7543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600"/>
                </a:spcAft>
              </a:pPr>
              <a:r>
                <a:rPr lang="fr-FR" sz="900" u="sng" dirty="0">
                  <a:effectLst/>
                  <a:latin typeface="Arial" panose="020B0604020202020204" pitchFamily="34" charset="0"/>
                  <a:ea typeface="Calibri" panose="020F0502020204030204" pitchFamily="34" charset="0"/>
                </a:rPr>
                <a:t>Représentation des différentes solutions d’intégration de PAC extérieure (à gauche) et PAC intérieure (à droite)</a:t>
              </a:r>
              <a:endParaRPr lang="fr-FR" sz="1000" dirty="0">
                <a:effectLst/>
                <a:latin typeface="Arial" panose="020B0604020202020204" pitchFamily="34" charset="0"/>
                <a:ea typeface="Calibri" panose="020F0502020204030204" pitchFamily="34" charset="0"/>
              </a:endParaRPr>
            </a:p>
          </p:txBody>
        </p:sp>
      </p:grpSp>
      <p:grpSp>
        <p:nvGrpSpPr>
          <p:cNvPr id="66" name="Groupe 65">
            <a:extLst>
              <a:ext uri="{FF2B5EF4-FFF2-40B4-BE49-F238E27FC236}">
                <a16:creationId xmlns:a16="http://schemas.microsoft.com/office/drawing/2014/main" id="{8164F1FB-E93A-22F4-685B-7934DA3FB550}"/>
              </a:ext>
            </a:extLst>
          </p:cNvPr>
          <p:cNvGrpSpPr/>
          <p:nvPr/>
        </p:nvGrpSpPr>
        <p:grpSpPr>
          <a:xfrm>
            <a:off x="-162339" y="3219449"/>
            <a:ext cx="3121402" cy="1405583"/>
            <a:chOff x="-556686" y="0"/>
            <a:chExt cx="4444791" cy="2796606"/>
          </a:xfrm>
        </p:grpSpPr>
        <p:sp>
          <p:nvSpPr>
            <p:cNvPr id="67" name="Zone de texte 3105">
              <a:extLst>
                <a:ext uri="{FF2B5EF4-FFF2-40B4-BE49-F238E27FC236}">
                  <a16:creationId xmlns:a16="http://schemas.microsoft.com/office/drawing/2014/main" id="{6C1B3419-9BF8-6A4E-DCB2-0F187CF5224F}"/>
                </a:ext>
              </a:extLst>
            </p:cNvPr>
            <p:cNvSpPr txBox="1"/>
            <p:nvPr/>
          </p:nvSpPr>
          <p:spPr>
            <a:xfrm>
              <a:off x="-556686" y="1500930"/>
              <a:ext cx="2026920" cy="5480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600"/>
                </a:spcAft>
              </a:pPr>
              <a:r>
                <a:rPr lang="fr-FR" sz="900" u="sng" dirty="0">
                  <a:effectLst/>
                  <a:latin typeface="Arial" panose="020B0604020202020204" pitchFamily="34" charset="0"/>
                  <a:ea typeface="Calibri" panose="020F0502020204030204" pitchFamily="34" charset="0"/>
                </a:rPr>
                <a:t>PAC intérieure : </a:t>
              </a:r>
              <a:endParaRPr lang="fr-FR" sz="1000" dirty="0">
                <a:effectLst/>
                <a:latin typeface="Arial" panose="020B0604020202020204" pitchFamily="34" charset="0"/>
                <a:ea typeface="Calibri" panose="020F0502020204030204" pitchFamily="34" charset="0"/>
              </a:endParaRPr>
            </a:p>
          </p:txBody>
        </p:sp>
        <p:grpSp>
          <p:nvGrpSpPr>
            <p:cNvPr id="68" name="Groupe 67">
              <a:extLst>
                <a:ext uri="{FF2B5EF4-FFF2-40B4-BE49-F238E27FC236}">
                  <a16:creationId xmlns:a16="http://schemas.microsoft.com/office/drawing/2014/main" id="{CA05D766-CB3B-26B5-0117-24BF00AF1603}"/>
                </a:ext>
              </a:extLst>
            </p:cNvPr>
            <p:cNvGrpSpPr/>
            <p:nvPr/>
          </p:nvGrpSpPr>
          <p:grpSpPr>
            <a:xfrm>
              <a:off x="0" y="0"/>
              <a:ext cx="3888105" cy="2796606"/>
              <a:chOff x="0" y="118753"/>
              <a:chExt cx="3888188" cy="2797485"/>
            </a:xfrm>
          </p:grpSpPr>
          <p:pic>
            <p:nvPicPr>
              <p:cNvPr id="69" name="Image 68">
                <a:extLst>
                  <a:ext uri="{FF2B5EF4-FFF2-40B4-BE49-F238E27FC236}">
                    <a16:creationId xmlns:a16="http://schemas.microsoft.com/office/drawing/2014/main" id="{C7DF6A1A-CB13-4A3A-939E-DB97D42482B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29698" y="662038"/>
                <a:ext cx="1786890" cy="2254200"/>
              </a:xfrm>
              <a:prstGeom prst="rect">
                <a:avLst/>
              </a:prstGeom>
            </p:spPr>
          </p:pic>
          <p:sp>
            <p:nvSpPr>
              <p:cNvPr id="72" name="Rectangle 71">
                <a:extLst>
                  <a:ext uri="{FF2B5EF4-FFF2-40B4-BE49-F238E27FC236}">
                    <a16:creationId xmlns:a16="http://schemas.microsoft.com/office/drawing/2014/main" id="{2079EEE0-4EAA-EB42-5E17-2012CDAEA372}"/>
                  </a:ext>
                </a:extLst>
              </p:cNvPr>
              <p:cNvSpPr/>
              <p:nvPr/>
            </p:nvSpPr>
            <p:spPr>
              <a:xfrm>
                <a:off x="0" y="118753"/>
                <a:ext cx="3888188" cy="243331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grpSp>
      <p:sp>
        <p:nvSpPr>
          <p:cNvPr id="73" name="Flèche : droite 72">
            <a:extLst>
              <a:ext uri="{FF2B5EF4-FFF2-40B4-BE49-F238E27FC236}">
                <a16:creationId xmlns:a16="http://schemas.microsoft.com/office/drawing/2014/main" id="{F72A7D51-980D-0984-E41A-2E2726A9C0AE}"/>
              </a:ext>
            </a:extLst>
          </p:cNvPr>
          <p:cNvSpPr/>
          <p:nvPr/>
        </p:nvSpPr>
        <p:spPr>
          <a:xfrm>
            <a:off x="1072551" y="4000410"/>
            <a:ext cx="349015" cy="2222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0337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DBC2B0D8-53C6-4E47-9B25-49019631A815}"/>
              </a:ext>
            </a:extLst>
          </p:cNvPr>
          <p:cNvSpPr>
            <a:spLocks noGrp="1"/>
          </p:cNvSpPr>
          <p:nvPr>
            <p:ph type="title" hasCustomPrompt="1"/>
          </p:nvPr>
        </p:nvSpPr>
        <p:spPr>
          <a:xfrm>
            <a:off x="457200" y="9525"/>
            <a:ext cx="8229600" cy="857250"/>
          </a:xfrm>
        </p:spPr>
        <p:txBody>
          <a:bodyPr>
            <a:normAutofit/>
          </a:bodyPr>
          <a:lstStyle>
            <a:lvl1pPr algn="l">
              <a:defRPr sz="2400" b="1">
                <a:solidFill>
                  <a:srgbClr val="FF6600"/>
                </a:solidFill>
              </a:defRPr>
            </a:lvl1pPr>
          </a:lstStyle>
          <a:p>
            <a:pPr lvl="0">
              <a:lnSpc>
                <a:spcPct val="107000"/>
              </a:lnSpc>
              <a:spcAft>
                <a:spcPts val="800"/>
              </a:spcAft>
              <a:buSzPts val="1000"/>
              <a:tabLst>
                <a:tab pos="457200" algn="l"/>
              </a:tabLst>
            </a:pPr>
            <a:r>
              <a:rPr lang="fr-FR" sz="2400" dirty="0">
                <a:solidFill>
                  <a:srgbClr val="FF9933"/>
                </a:solidFill>
                <a:effectLst/>
                <a:latin typeface="+mj-lt"/>
                <a:ea typeface="Times New Roman" panose="02020603050405020304" pitchFamily="18" charset="0"/>
                <a:cs typeface="Times New Roman" panose="02020603050405020304" pitchFamily="18" charset="0"/>
              </a:rPr>
              <a:t>Solutions individuelles :  </a:t>
            </a:r>
            <a:endParaRPr lang="fr-FR" sz="2400" dirty="0">
              <a:solidFill>
                <a:srgbClr val="FF9933"/>
              </a:solidFill>
              <a:effectLst/>
              <a:latin typeface="+mj-lt"/>
              <a:ea typeface="Calibri" panose="020F0502020204030204" pitchFamily="34"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D9FF2759-9398-4C99-8C69-B0FB2179E870}"/>
              </a:ext>
            </a:extLst>
          </p:cNvPr>
          <p:cNvSpPr>
            <a:spLocks noGrp="1"/>
          </p:cNvSpPr>
          <p:nvPr>
            <p:ph type="sldNum" sz="quarter" idx="4"/>
          </p:nvPr>
        </p:nvSpPr>
        <p:spPr/>
        <p:txBody>
          <a:bodyPr/>
          <a:lstStyle/>
          <a:p>
            <a:pPr>
              <a:defRPr/>
            </a:pPr>
            <a:fld id="{AE6A7967-D078-472B-B058-1133A14FDA29}" type="slidenum">
              <a:rPr lang="fr-FR" altLang="fr-FR" smtClean="0"/>
              <a:pPr>
                <a:defRPr/>
              </a:pPr>
              <a:t>26</a:t>
            </a:fld>
            <a:endParaRPr lang="fr-FR" altLang="fr-FR" dirty="0"/>
          </a:p>
        </p:txBody>
      </p:sp>
      <p:sp>
        <p:nvSpPr>
          <p:cNvPr id="16" name="ZoneTexte 15">
            <a:extLst>
              <a:ext uri="{FF2B5EF4-FFF2-40B4-BE49-F238E27FC236}">
                <a16:creationId xmlns:a16="http://schemas.microsoft.com/office/drawing/2014/main" id="{DAA4E057-75C6-2612-89EB-03B108E25CA1}"/>
              </a:ext>
            </a:extLst>
          </p:cNvPr>
          <p:cNvSpPr txBox="1"/>
          <p:nvPr/>
        </p:nvSpPr>
        <p:spPr>
          <a:xfrm>
            <a:off x="3749196" y="1612369"/>
            <a:ext cx="5007454" cy="2277547"/>
          </a:xfrm>
          <a:prstGeom prst="rect">
            <a:avLst/>
          </a:prstGeom>
          <a:noFill/>
        </p:spPr>
        <p:txBody>
          <a:bodyPr wrap="square">
            <a:spAutoFit/>
          </a:bodyPr>
          <a:lstStyle/>
          <a:p>
            <a:pPr algn="just">
              <a:spcAft>
                <a:spcPts val="400"/>
              </a:spcAft>
            </a:pPr>
            <a:r>
              <a:rPr lang="fr-FR" sz="1200" dirty="0">
                <a:latin typeface="Arial" panose="020B0604020202020204" pitchFamily="34" charset="0"/>
                <a:ea typeface="Calibri" panose="020F0502020204030204" pitchFamily="34" charset="0"/>
              </a:rPr>
              <a:t>Les PAC sur air extrait avec ventilation simple flux : l’air extrait est aspiré dans les pièces humides (salle de bains, toilettes et cuisine), la PAC prélève des calories sur cet air chaud et rejette un air froid à l’extérieur. La PAC produit de l’ECS ou du chauffage. Le chauffage peut être par vecteur air avec un plenum de distribution ou par vecteur eau avec un émetteur basse température type plancher chauffant. </a:t>
            </a:r>
          </a:p>
          <a:p>
            <a:pPr algn="just">
              <a:spcAft>
                <a:spcPts val="400"/>
              </a:spcAft>
            </a:pPr>
            <a:endParaRPr lang="fr-FR" sz="1200" dirty="0">
              <a:latin typeface="Arial" panose="020B0604020202020204" pitchFamily="34" charset="0"/>
              <a:ea typeface="Calibri" panose="020F0502020204030204" pitchFamily="34" charset="0"/>
            </a:endParaRPr>
          </a:p>
          <a:p>
            <a:pPr algn="just">
              <a:spcAft>
                <a:spcPts val="400"/>
              </a:spcAft>
            </a:pPr>
            <a:r>
              <a:rPr lang="fr-FR" sz="1200" dirty="0">
                <a:latin typeface="Arial" panose="020B0604020202020204" pitchFamily="34" charset="0"/>
                <a:ea typeface="Calibri" panose="020F0502020204030204" pitchFamily="34" charset="0"/>
              </a:rPr>
              <a:t>Spécificités de la solution :</a:t>
            </a:r>
          </a:p>
          <a:p>
            <a:pPr algn="just">
              <a:spcAft>
                <a:spcPts val="400"/>
              </a:spcAft>
            </a:pPr>
            <a:r>
              <a:rPr lang="fr-FR" sz="1200" dirty="0">
                <a:latin typeface="Arial" panose="020B0604020202020204" pitchFamily="34" charset="0"/>
                <a:ea typeface="Calibri" panose="020F0502020204030204" pitchFamily="34" charset="0"/>
              </a:rPr>
              <a:t>Les débits de ventilation sont augmentés (débit autoréglable) par rapport aux pratiques courantes (débit hygro B) pour subvenir aux besoins de la PAC.</a:t>
            </a:r>
          </a:p>
        </p:txBody>
      </p:sp>
      <p:grpSp>
        <p:nvGrpSpPr>
          <p:cNvPr id="42" name="Groupe 41">
            <a:extLst>
              <a:ext uri="{FF2B5EF4-FFF2-40B4-BE49-F238E27FC236}">
                <a16:creationId xmlns:a16="http://schemas.microsoft.com/office/drawing/2014/main" id="{04BF80EA-63A4-103E-DBBA-5B8FAC740A78}"/>
              </a:ext>
            </a:extLst>
          </p:cNvPr>
          <p:cNvGrpSpPr/>
          <p:nvPr/>
        </p:nvGrpSpPr>
        <p:grpSpPr>
          <a:xfrm>
            <a:off x="4521054" y="390534"/>
            <a:ext cx="1980000" cy="258901"/>
            <a:chOff x="2259301" y="3671264"/>
            <a:chExt cx="1980000" cy="258901"/>
          </a:xfrm>
        </p:grpSpPr>
        <p:sp>
          <p:nvSpPr>
            <p:cNvPr id="61" name="Rectangle : coins arrondis 60">
              <a:extLst>
                <a:ext uri="{FF2B5EF4-FFF2-40B4-BE49-F238E27FC236}">
                  <a16:creationId xmlns:a16="http://schemas.microsoft.com/office/drawing/2014/main" id="{52B2AD2A-4666-13B0-6B68-B2925D939C07}"/>
                </a:ext>
              </a:extLst>
            </p:cNvPr>
            <p:cNvSpPr/>
            <p:nvPr/>
          </p:nvSpPr>
          <p:spPr>
            <a:xfrm>
              <a:off x="2259301" y="3671264"/>
              <a:ext cx="1980000" cy="258901"/>
            </a:xfrm>
            <a:prstGeom prst="roundRect">
              <a:avLst>
                <a:gd name="adj" fmla="val 10000"/>
              </a:avLst>
            </a:prstGeom>
            <a:solidFill>
              <a:srgbClr val="009A4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2" name="Rectangle : coins arrondis 4">
              <a:extLst>
                <a:ext uri="{FF2B5EF4-FFF2-40B4-BE49-F238E27FC236}">
                  <a16:creationId xmlns:a16="http://schemas.microsoft.com/office/drawing/2014/main" id="{809897EA-32EB-0972-91F8-43459B81E95A}"/>
                </a:ext>
              </a:extLst>
            </p:cNvPr>
            <p:cNvSpPr txBox="1"/>
            <p:nvPr/>
          </p:nvSpPr>
          <p:spPr>
            <a:xfrm>
              <a:off x="2266884" y="3678847"/>
              <a:ext cx="1964834" cy="2437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Chauffage, double ou triple service</a:t>
              </a:r>
            </a:p>
          </p:txBody>
        </p:sp>
      </p:grpSp>
      <p:grpSp>
        <p:nvGrpSpPr>
          <p:cNvPr id="43" name="Groupe 42">
            <a:extLst>
              <a:ext uri="{FF2B5EF4-FFF2-40B4-BE49-F238E27FC236}">
                <a16:creationId xmlns:a16="http://schemas.microsoft.com/office/drawing/2014/main" id="{066C506D-1008-D387-8F1E-1CCE2583533A}"/>
              </a:ext>
            </a:extLst>
          </p:cNvPr>
          <p:cNvGrpSpPr/>
          <p:nvPr/>
        </p:nvGrpSpPr>
        <p:grpSpPr>
          <a:xfrm>
            <a:off x="6469216" y="406552"/>
            <a:ext cx="372363" cy="18618"/>
            <a:chOff x="4207463" y="3687282"/>
            <a:chExt cx="372363" cy="18618"/>
          </a:xfrm>
        </p:grpSpPr>
        <p:sp>
          <p:nvSpPr>
            <p:cNvPr id="59" name="Connecteur droit 5">
              <a:extLst>
                <a:ext uri="{FF2B5EF4-FFF2-40B4-BE49-F238E27FC236}">
                  <a16:creationId xmlns:a16="http://schemas.microsoft.com/office/drawing/2014/main" id="{151B53A6-984C-E355-B0DD-C083CABBD90D}"/>
                </a:ext>
              </a:extLst>
            </p:cNvPr>
            <p:cNvSpPr/>
            <p:nvPr/>
          </p:nvSpPr>
          <p:spPr>
            <a:xfrm rot="19559739">
              <a:off x="4207463" y="3688294"/>
              <a:ext cx="372363" cy="16595"/>
            </a:xfrm>
            <a:custGeom>
              <a:avLst/>
              <a:gdLst/>
              <a:ahLst/>
              <a:cxnLst/>
              <a:rect l="0" t="0" r="0" b="0"/>
              <a:pathLst>
                <a:path>
                  <a:moveTo>
                    <a:pt x="0" y="8297"/>
                  </a:moveTo>
                  <a:lnTo>
                    <a:pt x="372363" y="829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0" name="Connecteur droit 6">
              <a:extLst>
                <a:ext uri="{FF2B5EF4-FFF2-40B4-BE49-F238E27FC236}">
                  <a16:creationId xmlns:a16="http://schemas.microsoft.com/office/drawing/2014/main" id="{63292C54-41F9-506A-03C5-BA0D8438CFEE}"/>
                </a:ext>
              </a:extLst>
            </p:cNvPr>
            <p:cNvSpPr txBox="1"/>
            <p:nvPr/>
          </p:nvSpPr>
          <p:spPr>
            <a:xfrm rot="19559739">
              <a:off x="4384336" y="3687282"/>
              <a:ext cx="18618" cy="1861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p:txBody>
        </p:sp>
      </p:grpSp>
      <p:grpSp>
        <p:nvGrpSpPr>
          <p:cNvPr id="44" name="Groupe 43">
            <a:extLst>
              <a:ext uri="{FF2B5EF4-FFF2-40B4-BE49-F238E27FC236}">
                <a16:creationId xmlns:a16="http://schemas.microsoft.com/office/drawing/2014/main" id="{E6420C5A-369F-A0C6-7C23-61D9741C6257}"/>
              </a:ext>
            </a:extLst>
          </p:cNvPr>
          <p:cNvGrpSpPr/>
          <p:nvPr/>
        </p:nvGrpSpPr>
        <p:grpSpPr>
          <a:xfrm>
            <a:off x="6809742" y="229319"/>
            <a:ext cx="2107511" cy="164839"/>
            <a:chOff x="4547989" y="3510049"/>
            <a:chExt cx="2107511" cy="164839"/>
          </a:xfrm>
        </p:grpSpPr>
        <p:sp>
          <p:nvSpPr>
            <p:cNvPr id="57" name="Rectangle : coins arrondis 56">
              <a:extLst>
                <a:ext uri="{FF2B5EF4-FFF2-40B4-BE49-F238E27FC236}">
                  <a16:creationId xmlns:a16="http://schemas.microsoft.com/office/drawing/2014/main" id="{765A45DB-83E3-DDFA-7B6F-526ABD94FA31}"/>
                </a:ext>
              </a:extLst>
            </p:cNvPr>
            <p:cNvSpPr/>
            <p:nvPr/>
          </p:nvSpPr>
          <p:spPr>
            <a:xfrm>
              <a:off x="4547989" y="3510049"/>
              <a:ext cx="2107511" cy="164839"/>
            </a:xfrm>
            <a:prstGeom prst="roundRect">
              <a:avLst>
                <a:gd name="adj" fmla="val 10000"/>
              </a:avLst>
            </a:prstGeom>
            <a:solidFill>
              <a:srgbClr val="009A46"/>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8" name="Rectangle : coins arrondis 8">
              <a:extLst>
                <a:ext uri="{FF2B5EF4-FFF2-40B4-BE49-F238E27FC236}">
                  <a16:creationId xmlns:a16="http://schemas.microsoft.com/office/drawing/2014/main" id="{5CD08A29-0C45-740B-7AE9-9EFE47FAB662}"/>
                </a:ext>
              </a:extLst>
            </p:cNvPr>
            <p:cNvSpPr txBox="1"/>
            <p:nvPr/>
          </p:nvSpPr>
          <p:spPr>
            <a:xfrm>
              <a:off x="4552817" y="3514877"/>
              <a:ext cx="2097855" cy="155183"/>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Air/Eau </a:t>
              </a:r>
            </a:p>
          </p:txBody>
        </p:sp>
      </p:grpSp>
      <p:grpSp>
        <p:nvGrpSpPr>
          <p:cNvPr id="45" name="Groupe 44">
            <a:extLst>
              <a:ext uri="{FF2B5EF4-FFF2-40B4-BE49-F238E27FC236}">
                <a16:creationId xmlns:a16="http://schemas.microsoft.com/office/drawing/2014/main" id="{EFECBAE1-174E-4EEC-E593-F0E1DA16E3DE}"/>
              </a:ext>
            </a:extLst>
          </p:cNvPr>
          <p:cNvGrpSpPr/>
          <p:nvPr/>
        </p:nvGrpSpPr>
        <p:grpSpPr>
          <a:xfrm>
            <a:off x="6501024" y="514735"/>
            <a:ext cx="306623" cy="16595"/>
            <a:chOff x="4239271" y="3795465"/>
            <a:chExt cx="306623" cy="16595"/>
          </a:xfrm>
        </p:grpSpPr>
        <p:sp>
          <p:nvSpPr>
            <p:cNvPr id="55" name="Connecteur droit 9">
              <a:extLst>
                <a:ext uri="{FF2B5EF4-FFF2-40B4-BE49-F238E27FC236}">
                  <a16:creationId xmlns:a16="http://schemas.microsoft.com/office/drawing/2014/main" id="{E0919559-7B29-764D-4BFC-81073987211C}"/>
                </a:ext>
              </a:extLst>
            </p:cNvPr>
            <p:cNvSpPr/>
            <p:nvPr/>
          </p:nvSpPr>
          <p:spPr>
            <a:xfrm rot="68351">
              <a:off x="4239271" y="3795465"/>
              <a:ext cx="306623" cy="16595"/>
            </a:xfrm>
            <a:custGeom>
              <a:avLst/>
              <a:gdLst/>
              <a:ahLst/>
              <a:cxnLst/>
              <a:rect l="0" t="0" r="0" b="0"/>
              <a:pathLst>
                <a:path>
                  <a:moveTo>
                    <a:pt x="0" y="8297"/>
                  </a:moveTo>
                  <a:lnTo>
                    <a:pt x="306623" y="829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Connecteur droit 10">
              <a:extLst>
                <a:ext uri="{FF2B5EF4-FFF2-40B4-BE49-F238E27FC236}">
                  <a16:creationId xmlns:a16="http://schemas.microsoft.com/office/drawing/2014/main" id="{C69916FC-A0DE-D4BE-C872-0B6318BEB0C2}"/>
                </a:ext>
              </a:extLst>
            </p:cNvPr>
            <p:cNvSpPr txBox="1"/>
            <p:nvPr/>
          </p:nvSpPr>
          <p:spPr>
            <a:xfrm rot="68351">
              <a:off x="4384917" y="3796097"/>
              <a:ext cx="15331" cy="1533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p:txBody>
        </p:sp>
      </p:grpSp>
      <p:grpSp>
        <p:nvGrpSpPr>
          <p:cNvPr id="46" name="Groupe 45">
            <a:extLst>
              <a:ext uri="{FF2B5EF4-FFF2-40B4-BE49-F238E27FC236}">
                <a16:creationId xmlns:a16="http://schemas.microsoft.com/office/drawing/2014/main" id="{F451D01F-8F9C-6279-7F61-11CFBC439525}"/>
              </a:ext>
            </a:extLst>
          </p:cNvPr>
          <p:cNvGrpSpPr/>
          <p:nvPr/>
        </p:nvGrpSpPr>
        <p:grpSpPr>
          <a:xfrm>
            <a:off x="6807617" y="443661"/>
            <a:ext cx="2107511" cy="164839"/>
            <a:chOff x="4545864" y="3724391"/>
            <a:chExt cx="2107511" cy="164839"/>
          </a:xfrm>
        </p:grpSpPr>
        <p:sp>
          <p:nvSpPr>
            <p:cNvPr id="53" name="Rectangle : coins arrondis 52">
              <a:extLst>
                <a:ext uri="{FF2B5EF4-FFF2-40B4-BE49-F238E27FC236}">
                  <a16:creationId xmlns:a16="http://schemas.microsoft.com/office/drawing/2014/main" id="{93A965D1-A17F-CB0C-60F5-FE4815F0C230}"/>
                </a:ext>
              </a:extLst>
            </p:cNvPr>
            <p:cNvSpPr/>
            <p:nvPr/>
          </p:nvSpPr>
          <p:spPr>
            <a:xfrm>
              <a:off x="4545864" y="3724391"/>
              <a:ext cx="2107511" cy="164839"/>
            </a:xfrm>
            <a:prstGeom prst="roundRect">
              <a:avLst>
                <a:gd name="adj" fmla="val 10000"/>
              </a:avLst>
            </a:prstGeom>
            <a:solidFill>
              <a:srgbClr val="009A4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4" name="Rectangle : coins arrondis 12">
              <a:extLst>
                <a:ext uri="{FF2B5EF4-FFF2-40B4-BE49-F238E27FC236}">
                  <a16:creationId xmlns:a16="http://schemas.microsoft.com/office/drawing/2014/main" id="{A1ACA969-CA7E-0D66-D128-A6AD55B6A03D}"/>
                </a:ext>
              </a:extLst>
            </p:cNvPr>
            <p:cNvSpPr txBox="1"/>
            <p:nvPr/>
          </p:nvSpPr>
          <p:spPr>
            <a:xfrm>
              <a:off x="4550692" y="3729219"/>
              <a:ext cx="2097855" cy="155183"/>
            </a:xfrm>
            <a:prstGeom prst="rect">
              <a:avLst/>
            </a:prstGeom>
            <a:ln w="19050">
              <a:noFill/>
            </a:ln>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air/air gainable</a:t>
              </a:r>
            </a:p>
          </p:txBody>
        </p:sp>
      </p:grpSp>
      <p:grpSp>
        <p:nvGrpSpPr>
          <p:cNvPr id="47" name="Groupe 46">
            <a:extLst>
              <a:ext uri="{FF2B5EF4-FFF2-40B4-BE49-F238E27FC236}">
                <a16:creationId xmlns:a16="http://schemas.microsoft.com/office/drawing/2014/main" id="{76546597-4FDB-756D-8C2C-65ACB3BDDEA7}"/>
              </a:ext>
            </a:extLst>
          </p:cNvPr>
          <p:cNvGrpSpPr/>
          <p:nvPr/>
        </p:nvGrpSpPr>
        <p:grpSpPr>
          <a:xfrm>
            <a:off x="6470967" y="611893"/>
            <a:ext cx="370235" cy="18511"/>
            <a:chOff x="4209214" y="3892623"/>
            <a:chExt cx="370235" cy="18511"/>
          </a:xfrm>
        </p:grpSpPr>
        <p:sp>
          <p:nvSpPr>
            <p:cNvPr id="51" name="Connecteur droit 13">
              <a:extLst>
                <a:ext uri="{FF2B5EF4-FFF2-40B4-BE49-F238E27FC236}">
                  <a16:creationId xmlns:a16="http://schemas.microsoft.com/office/drawing/2014/main" id="{FEDE880B-D90F-87FD-2B7C-47E956C5133C}"/>
                </a:ext>
              </a:extLst>
            </p:cNvPr>
            <p:cNvSpPr/>
            <p:nvPr/>
          </p:nvSpPr>
          <p:spPr>
            <a:xfrm rot="1987571">
              <a:off x="4209214" y="3893581"/>
              <a:ext cx="370235" cy="16595"/>
            </a:xfrm>
            <a:custGeom>
              <a:avLst/>
              <a:gdLst/>
              <a:ahLst/>
              <a:cxnLst/>
              <a:rect l="0" t="0" r="0" b="0"/>
              <a:pathLst>
                <a:path>
                  <a:moveTo>
                    <a:pt x="0" y="8297"/>
                  </a:moveTo>
                  <a:lnTo>
                    <a:pt x="370235" y="829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2" name="Connecteur droit 14">
              <a:extLst>
                <a:ext uri="{FF2B5EF4-FFF2-40B4-BE49-F238E27FC236}">
                  <a16:creationId xmlns:a16="http://schemas.microsoft.com/office/drawing/2014/main" id="{1E32CE4D-08A1-4E68-AC32-FE213D2A1B10}"/>
                </a:ext>
              </a:extLst>
            </p:cNvPr>
            <p:cNvSpPr txBox="1"/>
            <p:nvPr/>
          </p:nvSpPr>
          <p:spPr>
            <a:xfrm rot="1987571">
              <a:off x="4385076" y="3892623"/>
              <a:ext cx="18511" cy="1851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p:txBody>
        </p:sp>
      </p:grpSp>
      <p:grpSp>
        <p:nvGrpSpPr>
          <p:cNvPr id="48" name="Groupe 47">
            <a:extLst>
              <a:ext uri="{FF2B5EF4-FFF2-40B4-BE49-F238E27FC236}">
                <a16:creationId xmlns:a16="http://schemas.microsoft.com/office/drawing/2014/main" id="{A01C9C5B-32E2-3E9D-08FB-B54776FC1962}"/>
              </a:ext>
            </a:extLst>
          </p:cNvPr>
          <p:cNvGrpSpPr/>
          <p:nvPr/>
        </p:nvGrpSpPr>
        <p:grpSpPr>
          <a:xfrm>
            <a:off x="6811115" y="639894"/>
            <a:ext cx="2107511" cy="164839"/>
            <a:chOff x="4549362" y="3920624"/>
            <a:chExt cx="2107511" cy="164839"/>
          </a:xfrm>
        </p:grpSpPr>
        <p:sp>
          <p:nvSpPr>
            <p:cNvPr id="49" name="Rectangle : coins arrondis 48">
              <a:extLst>
                <a:ext uri="{FF2B5EF4-FFF2-40B4-BE49-F238E27FC236}">
                  <a16:creationId xmlns:a16="http://schemas.microsoft.com/office/drawing/2014/main" id="{E29B35B7-DCE3-8F9F-27D4-1AECB409184B}"/>
                </a:ext>
              </a:extLst>
            </p:cNvPr>
            <p:cNvSpPr/>
            <p:nvPr/>
          </p:nvSpPr>
          <p:spPr>
            <a:xfrm>
              <a:off x="4549362" y="3920624"/>
              <a:ext cx="2107511" cy="164839"/>
            </a:xfrm>
            <a:prstGeom prst="roundRect">
              <a:avLst>
                <a:gd name="adj" fmla="val 10000"/>
              </a:avLst>
            </a:prstGeom>
            <a:solidFill>
              <a:srgbClr val="009A46"/>
            </a:solidFill>
            <a:ln>
              <a:solidFill>
                <a:srgbClr val="FF0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0" name="Rectangle : coins arrondis 16">
              <a:extLst>
                <a:ext uri="{FF2B5EF4-FFF2-40B4-BE49-F238E27FC236}">
                  <a16:creationId xmlns:a16="http://schemas.microsoft.com/office/drawing/2014/main" id="{6D010DC5-B242-E972-8420-65997DAA5322}"/>
                </a:ext>
              </a:extLst>
            </p:cNvPr>
            <p:cNvSpPr txBox="1"/>
            <p:nvPr/>
          </p:nvSpPr>
          <p:spPr>
            <a:xfrm>
              <a:off x="4554190" y="3925452"/>
              <a:ext cx="2097855" cy="155183"/>
            </a:xfrm>
            <a:prstGeom prst="rect">
              <a:avLst/>
            </a:prstGeom>
            <a:ln>
              <a:solidFill>
                <a:srgbClr val="FF0000"/>
              </a:solidFill>
            </a:ln>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PAC air extrait/eau</a:t>
              </a:r>
            </a:p>
          </p:txBody>
        </p:sp>
      </p:grpSp>
      <p:pic>
        <p:nvPicPr>
          <p:cNvPr id="6" name="Image 5">
            <a:extLst>
              <a:ext uri="{FF2B5EF4-FFF2-40B4-BE49-F238E27FC236}">
                <a16:creationId xmlns:a16="http://schemas.microsoft.com/office/drawing/2014/main" id="{84A6A2E0-BF0F-A69B-3A0D-DF345DEB2E04}"/>
              </a:ext>
            </a:extLst>
          </p:cNvPr>
          <p:cNvPicPr>
            <a:picLocks noChangeAspect="1"/>
          </p:cNvPicPr>
          <p:nvPr/>
        </p:nvPicPr>
        <p:blipFill>
          <a:blip r:embed="rId2"/>
          <a:stretch>
            <a:fillRect/>
          </a:stretch>
        </p:blipFill>
        <p:spPr>
          <a:xfrm>
            <a:off x="155964" y="1106645"/>
            <a:ext cx="3409461" cy="3048000"/>
          </a:xfrm>
          <a:prstGeom prst="rect">
            <a:avLst/>
          </a:prstGeom>
        </p:spPr>
      </p:pic>
    </p:spTree>
    <p:extLst>
      <p:ext uri="{BB962C8B-B14F-4D97-AF65-F5344CB8AC3E}">
        <p14:creationId xmlns:p14="http://schemas.microsoft.com/office/powerpoint/2010/main" val="41782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DBC2B0D8-53C6-4E47-9B25-49019631A815}"/>
              </a:ext>
            </a:extLst>
          </p:cNvPr>
          <p:cNvSpPr>
            <a:spLocks noGrp="1"/>
          </p:cNvSpPr>
          <p:nvPr>
            <p:ph type="title" hasCustomPrompt="1"/>
          </p:nvPr>
        </p:nvSpPr>
        <p:spPr>
          <a:xfrm>
            <a:off x="457200" y="9525"/>
            <a:ext cx="8229600" cy="857250"/>
          </a:xfrm>
        </p:spPr>
        <p:txBody>
          <a:bodyPr>
            <a:normAutofit/>
          </a:bodyPr>
          <a:lstStyle>
            <a:lvl1pPr algn="l">
              <a:defRPr sz="2400" b="1">
                <a:solidFill>
                  <a:srgbClr val="FF6600"/>
                </a:solidFill>
              </a:defRPr>
            </a:lvl1pPr>
          </a:lstStyle>
          <a:p>
            <a:pPr lvl="0">
              <a:lnSpc>
                <a:spcPct val="107000"/>
              </a:lnSpc>
              <a:spcAft>
                <a:spcPts val="800"/>
              </a:spcAft>
              <a:buSzPts val="1000"/>
              <a:tabLst>
                <a:tab pos="457200" algn="l"/>
              </a:tabLst>
            </a:pPr>
            <a:r>
              <a:rPr lang="fr-FR" sz="2400" dirty="0">
                <a:solidFill>
                  <a:srgbClr val="FF9933"/>
                </a:solidFill>
                <a:effectLst/>
                <a:latin typeface="+mj-lt"/>
                <a:ea typeface="Times New Roman" panose="02020603050405020304" pitchFamily="18" charset="0"/>
                <a:cs typeface="Times New Roman" panose="02020603050405020304" pitchFamily="18" charset="0"/>
              </a:rPr>
              <a:t>La classification des solutions</a:t>
            </a:r>
            <a:endParaRPr lang="fr-FR" sz="2400" dirty="0">
              <a:solidFill>
                <a:srgbClr val="FF9933"/>
              </a:solidFill>
              <a:effectLst/>
              <a:latin typeface="+mj-lt"/>
              <a:ea typeface="Calibri" panose="020F0502020204030204" pitchFamily="34"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D9FF2759-9398-4C99-8C69-B0FB2179E870}"/>
              </a:ext>
            </a:extLst>
          </p:cNvPr>
          <p:cNvSpPr>
            <a:spLocks noGrp="1"/>
          </p:cNvSpPr>
          <p:nvPr>
            <p:ph type="sldNum" sz="quarter" idx="4"/>
          </p:nvPr>
        </p:nvSpPr>
        <p:spPr/>
        <p:txBody>
          <a:bodyPr/>
          <a:lstStyle/>
          <a:p>
            <a:pPr>
              <a:defRPr/>
            </a:pPr>
            <a:fld id="{AE6A7967-D078-472B-B058-1133A14FDA29}" type="slidenum">
              <a:rPr lang="fr-FR" altLang="fr-FR" smtClean="0"/>
              <a:pPr>
                <a:defRPr/>
              </a:pPr>
              <a:t>27</a:t>
            </a:fld>
            <a:endParaRPr lang="fr-FR" altLang="fr-FR" dirty="0"/>
          </a:p>
        </p:txBody>
      </p:sp>
      <p:graphicFrame>
        <p:nvGraphicFramePr>
          <p:cNvPr id="5" name="Diagramme 4">
            <a:extLst>
              <a:ext uri="{FF2B5EF4-FFF2-40B4-BE49-F238E27FC236}">
                <a16:creationId xmlns:a16="http://schemas.microsoft.com/office/drawing/2014/main" id="{562FF962-E32A-594F-2332-4DA34F9773FE}"/>
              </a:ext>
            </a:extLst>
          </p:cNvPr>
          <p:cNvGraphicFramePr/>
          <p:nvPr/>
        </p:nvGraphicFramePr>
        <p:xfrm>
          <a:off x="505290" y="380865"/>
          <a:ext cx="7444105" cy="4381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 coins arrondis 2">
            <a:extLst>
              <a:ext uri="{FF2B5EF4-FFF2-40B4-BE49-F238E27FC236}">
                <a16:creationId xmlns:a16="http://schemas.microsoft.com/office/drawing/2014/main" id="{804E1D18-8AA8-9722-A864-E2A51D75F30D}"/>
              </a:ext>
            </a:extLst>
          </p:cNvPr>
          <p:cNvSpPr/>
          <p:nvPr/>
        </p:nvSpPr>
        <p:spPr>
          <a:xfrm flipV="1">
            <a:off x="2540000" y="4484689"/>
            <a:ext cx="4667624" cy="315911"/>
          </a:xfrm>
          <a:prstGeom prst="roundRect">
            <a:avLst>
              <a:gd name="adj" fmla="val 7414"/>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48917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DBC2B0D8-53C6-4E47-9B25-49019631A815}"/>
              </a:ext>
            </a:extLst>
          </p:cNvPr>
          <p:cNvSpPr>
            <a:spLocks noGrp="1"/>
          </p:cNvSpPr>
          <p:nvPr>
            <p:ph type="title" hasCustomPrompt="1"/>
          </p:nvPr>
        </p:nvSpPr>
        <p:spPr>
          <a:xfrm>
            <a:off x="457200" y="9525"/>
            <a:ext cx="8229600" cy="857250"/>
          </a:xfrm>
        </p:spPr>
        <p:txBody>
          <a:bodyPr>
            <a:normAutofit/>
          </a:bodyPr>
          <a:lstStyle>
            <a:lvl1pPr algn="l">
              <a:defRPr sz="2400" b="1">
                <a:solidFill>
                  <a:srgbClr val="FF6600"/>
                </a:solidFill>
              </a:defRPr>
            </a:lvl1pPr>
          </a:lstStyle>
          <a:p>
            <a:pPr lvl="0">
              <a:lnSpc>
                <a:spcPct val="107000"/>
              </a:lnSpc>
              <a:spcAft>
                <a:spcPts val="800"/>
              </a:spcAft>
              <a:buSzPts val="1000"/>
              <a:tabLst>
                <a:tab pos="457200" algn="l"/>
              </a:tabLst>
            </a:pPr>
            <a:r>
              <a:rPr lang="fr-FR" sz="2400" dirty="0">
                <a:solidFill>
                  <a:srgbClr val="FF9933"/>
                </a:solidFill>
                <a:effectLst/>
                <a:latin typeface="+mj-lt"/>
                <a:ea typeface="Times New Roman" panose="02020603050405020304" pitchFamily="18" charset="0"/>
                <a:cs typeface="Times New Roman" panose="02020603050405020304" pitchFamily="18" charset="0"/>
              </a:rPr>
              <a:t>Solutions individuelles :  </a:t>
            </a:r>
            <a:endParaRPr lang="fr-FR" sz="2400" dirty="0">
              <a:solidFill>
                <a:srgbClr val="FF9933"/>
              </a:solidFill>
              <a:effectLst/>
              <a:latin typeface="+mj-lt"/>
              <a:ea typeface="Calibri" panose="020F0502020204030204" pitchFamily="34"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D9FF2759-9398-4C99-8C69-B0FB2179E870}"/>
              </a:ext>
            </a:extLst>
          </p:cNvPr>
          <p:cNvSpPr>
            <a:spLocks noGrp="1"/>
          </p:cNvSpPr>
          <p:nvPr>
            <p:ph type="sldNum" sz="quarter" idx="4"/>
          </p:nvPr>
        </p:nvSpPr>
        <p:spPr/>
        <p:txBody>
          <a:bodyPr/>
          <a:lstStyle/>
          <a:p>
            <a:pPr>
              <a:defRPr/>
            </a:pPr>
            <a:fld id="{AE6A7967-D078-472B-B058-1133A14FDA29}" type="slidenum">
              <a:rPr lang="fr-FR" altLang="fr-FR" smtClean="0"/>
              <a:pPr>
                <a:defRPr/>
              </a:pPr>
              <a:t>28</a:t>
            </a:fld>
            <a:endParaRPr lang="fr-FR" altLang="fr-FR" dirty="0"/>
          </a:p>
        </p:txBody>
      </p:sp>
      <p:sp>
        <p:nvSpPr>
          <p:cNvPr id="16" name="ZoneTexte 15">
            <a:extLst>
              <a:ext uri="{FF2B5EF4-FFF2-40B4-BE49-F238E27FC236}">
                <a16:creationId xmlns:a16="http://schemas.microsoft.com/office/drawing/2014/main" id="{DAA4E057-75C6-2612-89EB-03B108E25CA1}"/>
              </a:ext>
            </a:extLst>
          </p:cNvPr>
          <p:cNvSpPr txBox="1"/>
          <p:nvPr/>
        </p:nvSpPr>
        <p:spPr>
          <a:xfrm>
            <a:off x="3361846" y="1611838"/>
            <a:ext cx="5007454" cy="2041585"/>
          </a:xfrm>
          <a:prstGeom prst="rect">
            <a:avLst/>
          </a:prstGeom>
          <a:noFill/>
        </p:spPr>
        <p:txBody>
          <a:bodyPr wrap="square">
            <a:spAutoFit/>
          </a:bodyPr>
          <a:lstStyle/>
          <a:p>
            <a:pPr algn="just">
              <a:spcAft>
                <a:spcPts val="400"/>
              </a:spcAft>
            </a:pPr>
            <a:r>
              <a:rPr lang="fr-FR" sz="1200" dirty="0">
                <a:latin typeface="Arial" panose="020B0604020202020204" pitchFamily="34" charset="0"/>
                <a:ea typeface="Calibri" panose="020F0502020204030204" pitchFamily="34" charset="0"/>
              </a:rPr>
              <a:t>Une PAC individuelle dans chaque logement prélève ses calories sur l’air extérieur via un conduit d’air collectif. La PAC fonctionne soit en PAC air/air pour chauffer le salon, soit en PAC air/eau pour produire l’ECS.</a:t>
            </a:r>
          </a:p>
          <a:p>
            <a:pPr algn="just">
              <a:spcAft>
                <a:spcPts val="400"/>
              </a:spcAft>
            </a:pPr>
            <a:r>
              <a:rPr lang="fr-FR" sz="1200" dirty="0">
                <a:latin typeface="Arial" panose="020B0604020202020204" pitchFamily="34" charset="0"/>
                <a:ea typeface="Calibri" panose="020F0502020204030204" pitchFamily="34" charset="0"/>
              </a:rPr>
              <a:t>Cette PAC ne peut chauffer ou refroidir que la pièce principale du logement via la PAC air/air. Les chambres sont chauffées avec des panneaux rayonnants électriques (effet joule).</a:t>
            </a:r>
          </a:p>
          <a:p>
            <a:pPr algn="just">
              <a:spcAft>
                <a:spcPts val="400"/>
              </a:spcAft>
            </a:pPr>
            <a:r>
              <a:rPr lang="fr-FR" sz="1200" dirty="0">
                <a:latin typeface="Arial" panose="020B0604020202020204" pitchFamily="34" charset="0"/>
                <a:ea typeface="Calibri" panose="020F0502020204030204" pitchFamily="34" charset="0"/>
              </a:rPr>
              <a:t>L’ECS est produite par la PAC air/eau et est stockée dans un ballon. En été, l’ECS est produite en partie grâce aux calories de l’air intérieur, ce qui permet de rafraichir gratuitement le logement.</a:t>
            </a:r>
          </a:p>
        </p:txBody>
      </p:sp>
      <p:grpSp>
        <p:nvGrpSpPr>
          <p:cNvPr id="3" name="Groupe 2">
            <a:extLst>
              <a:ext uri="{FF2B5EF4-FFF2-40B4-BE49-F238E27FC236}">
                <a16:creationId xmlns:a16="http://schemas.microsoft.com/office/drawing/2014/main" id="{4AB2F2A1-FE05-619B-B4BB-52868A00D301}"/>
              </a:ext>
            </a:extLst>
          </p:cNvPr>
          <p:cNvGrpSpPr/>
          <p:nvPr/>
        </p:nvGrpSpPr>
        <p:grpSpPr>
          <a:xfrm>
            <a:off x="4347029" y="424221"/>
            <a:ext cx="1980000" cy="254647"/>
            <a:chOff x="2252603" y="4126472"/>
            <a:chExt cx="1980000" cy="254647"/>
          </a:xfrm>
        </p:grpSpPr>
        <p:sp>
          <p:nvSpPr>
            <p:cNvPr id="12" name="Rectangle : coins arrondis 11">
              <a:extLst>
                <a:ext uri="{FF2B5EF4-FFF2-40B4-BE49-F238E27FC236}">
                  <a16:creationId xmlns:a16="http://schemas.microsoft.com/office/drawing/2014/main" id="{8193D1FB-1853-217C-C125-932370713729}"/>
                </a:ext>
              </a:extLst>
            </p:cNvPr>
            <p:cNvSpPr/>
            <p:nvPr/>
          </p:nvSpPr>
          <p:spPr>
            <a:xfrm>
              <a:off x="2252603" y="4126472"/>
              <a:ext cx="1980000" cy="254647"/>
            </a:xfrm>
            <a:prstGeom prst="roundRect">
              <a:avLst>
                <a:gd name="adj" fmla="val 10000"/>
              </a:avLst>
            </a:prstGeom>
            <a:solidFill>
              <a:srgbClr val="00D05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ectangle : coins arrondis 4">
              <a:extLst>
                <a:ext uri="{FF2B5EF4-FFF2-40B4-BE49-F238E27FC236}">
                  <a16:creationId xmlns:a16="http://schemas.microsoft.com/office/drawing/2014/main" id="{8CE57149-44BA-23FC-7DF4-D7647A6EEBDD}"/>
                </a:ext>
              </a:extLst>
            </p:cNvPr>
            <p:cNvSpPr txBox="1"/>
            <p:nvPr/>
          </p:nvSpPr>
          <p:spPr>
            <a:xfrm>
              <a:off x="2260061" y="4133930"/>
              <a:ext cx="1965084" cy="2397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t>ECS et chauffage/refroidissement partiel</a:t>
              </a:r>
            </a:p>
          </p:txBody>
        </p:sp>
      </p:grpSp>
      <p:grpSp>
        <p:nvGrpSpPr>
          <p:cNvPr id="4" name="Groupe 3">
            <a:extLst>
              <a:ext uri="{FF2B5EF4-FFF2-40B4-BE49-F238E27FC236}">
                <a16:creationId xmlns:a16="http://schemas.microsoft.com/office/drawing/2014/main" id="{68B8BCF6-14CF-A2B2-8CBA-C8FC74B6F6DC}"/>
              </a:ext>
            </a:extLst>
          </p:cNvPr>
          <p:cNvGrpSpPr/>
          <p:nvPr/>
        </p:nvGrpSpPr>
        <p:grpSpPr>
          <a:xfrm>
            <a:off x="6327028" y="543963"/>
            <a:ext cx="322434" cy="16595"/>
            <a:chOff x="4232602" y="4246214"/>
            <a:chExt cx="322434" cy="16595"/>
          </a:xfrm>
        </p:grpSpPr>
        <p:sp>
          <p:nvSpPr>
            <p:cNvPr id="10" name="Connecteur droit 5">
              <a:extLst>
                <a:ext uri="{FF2B5EF4-FFF2-40B4-BE49-F238E27FC236}">
                  <a16:creationId xmlns:a16="http://schemas.microsoft.com/office/drawing/2014/main" id="{FBBC29E0-8D0F-8E39-6407-2522B8024C1E}"/>
                </a:ext>
              </a:extLst>
            </p:cNvPr>
            <p:cNvSpPr/>
            <p:nvPr/>
          </p:nvSpPr>
          <p:spPr>
            <a:xfrm rot="15247">
              <a:off x="4232602" y="4246214"/>
              <a:ext cx="322434" cy="16595"/>
            </a:xfrm>
            <a:custGeom>
              <a:avLst/>
              <a:gdLst/>
              <a:ahLst/>
              <a:cxnLst/>
              <a:rect l="0" t="0" r="0" b="0"/>
              <a:pathLst>
                <a:path>
                  <a:moveTo>
                    <a:pt x="0" y="8297"/>
                  </a:moveTo>
                  <a:lnTo>
                    <a:pt x="322434" y="829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Connecteur droit 6">
              <a:extLst>
                <a:ext uri="{FF2B5EF4-FFF2-40B4-BE49-F238E27FC236}">
                  <a16:creationId xmlns:a16="http://schemas.microsoft.com/office/drawing/2014/main" id="{4B1FB8A0-4C64-CD6E-4BCE-7F4C753BF57E}"/>
                </a:ext>
              </a:extLst>
            </p:cNvPr>
            <p:cNvSpPr txBox="1"/>
            <p:nvPr/>
          </p:nvSpPr>
          <p:spPr>
            <a:xfrm rot="15247">
              <a:off x="4385758" y="4246450"/>
              <a:ext cx="16121" cy="161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fr-FR" sz="600" kern="1200"/>
            </a:p>
          </p:txBody>
        </p:sp>
      </p:grpSp>
      <p:grpSp>
        <p:nvGrpSpPr>
          <p:cNvPr id="5" name="Groupe 4">
            <a:extLst>
              <a:ext uri="{FF2B5EF4-FFF2-40B4-BE49-F238E27FC236}">
                <a16:creationId xmlns:a16="http://schemas.microsoft.com/office/drawing/2014/main" id="{90FBED3E-2C4F-220B-E95E-BD460BE0F778}"/>
              </a:ext>
            </a:extLst>
          </p:cNvPr>
          <p:cNvGrpSpPr/>
          <p:nvPr/>
        </p:nvGrpSpPr>
        <p:grpSpPr>
          <a:xfrm>
            <a:off x="6649460" y="470556"/>
            <a:ext cx="2107511" cy="164839"/>
            <a:chOff x="4555034" y="4172807"/>
            <a:chExt cx="2107511" cy="164839"/>
          </a:xfrm>
        </p:grpSpPr>
        <p:sp>
          <p:nvSpPr>
            <p:cNvPr id="7" name="Rectangle : coins arrondis 6">
              <a:extLst>
                <a:ext uri="{FF2B5EF4-FFF2-40B4-BE49-F238E27FC236}">
                  <a16:creationId xmlns:a16="http://schemas.microsoft.com/office/drawing/2014/main" id="{FA29192F-9BFC-83C8-E33A-08E6E2AD20BA}"/>
                </a:ext>
              </a:extLst>
            </p:cNvPr>
            <p:cNvSpPr/>
            <p:nvPr/>
          </p:nvSpPr>
          <p:spPr>
            <a:xfrm>
              <a:off x="4555034" y="4172807"/>
              <a:ext cx="2107511" cy="164839"/>
            </a:xfrm>
            <a:prstGeom prst="roundRect">
              <a:avLst>
                <a:gd name="adj" fmla="val 10000"/>
              </a:avLst>
            </a:prstGeom>
            <a:solidFill>
              <a:srgbClr val="00D05E"/>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 coins arrondis 8">
              <a:extLst>
                <a:ext uri="{FF2B5EF4-FFF2-40B4-BE49-F238E27FC236}">
                  <a16:creationId xmlns:a16="http://schemas.microsoft.com/office/drawing/2014/main" id="{8C3D0B68-ED0B-4B61-0B84-8634E23693E7}"/>
                </a:ext>
              </a:extLst>
            </p:cNvPr>
            <p:cNvSpPr txBox="1"/>
            <p:nvPr/>
          </p:nvSpPr>
          <p:spPr>
            <a:xfrm>
              <a:off x="4559862" y="4177635"/>
              <a:ext cx="2097855" cy="1551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45" tIns="4445" rIns="4445" bIns="4445" numCol="1" spcCol="1270" anchor="ctr" anchorCtr="0">
              <a:noAutofit/>
            </a:bodyPr>
            <a:lstStyle/>
            <a:p>
              <a:pPr marL="72000" lvl="0" indent="0" algn="l" defTabSz="311150">
                <a:lnSpc>
                  <a:spcPct val="90000"/>
                </a:lnSpc>
                <a:spcBef>
                  <a:spcPct val="0"/>
                </a:spcBef>
                <a:spcAft>
                  <a:spcPct val="35000"/>
                </a:spcAft>
                <a:buNone/>
              </a:pPr>
              <a:r>
                <a:rPr lang="fr-FR" sz="700" kern="1200" dirty="0"/>
                <a:t>CET ECS air/eau avec capacité chauffage partiel</a:t>
              </a:r>
            </a:p>
          </p:txBody>
        </p:sp>
      </p:grpSp>
      <p:pic>
        <p:nvPicPr>
          <p:cNvPr id="14" name="Image 13">
            <a:extLst>
              <a:ext uri="{FF2B5EF4-FFF2-40B4-BE49-F238E27FC236}">
                <a16:creationId xmlns:a16="http://schemas.microsoft.com/office/drawing/2014/main" id="{4ADEF39F-0EB5-C7A9-B8F0-A3B7CD465C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5505" y="866775"/>
            <a:ext cx="1644335" cy="3735726"/>
          </a:xfrm>
          <a:prstGeom prst="rect">
            <a:avLst/>
          </a:prstGeom>
        </p:spPr>
      </p:pic>
    </p:spTree>
    <p:extLst>
      <p:ext uri="{BB962C8B-B14F-4D97-AF65-F5344CB8AC3E}">
        <p14:creationId xmlns:p14="http://schemas.microsoft.com/office/powerpoint/2010/main" val="179975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E5B7D0A5-894F-47EF-82E6-89988F79077E}"/>
              </a:ext>
            </a:extLst>
          </p:cNvPr>
          <p:cNvSpPr>
            <a:spLocks noGrp="1"/>
          </p:cNvSpPr>
          <p:nvPr>
            <p:ph idx="1"/>
          </p:nvPr>
        </p:nvSpPr>
        <p:spPr>
          <a:xfrm>
            <a:off x="457200" y="1200151"/>
            <a:ext cx="8229600" cy="3394472"/>
          </a:xfrm>
        </p:spPr>
        <p:txBody>
          <a:bodyPr/>
          <a:lstStyle/>
          <a:p>
            <a:pPr>
              <a:lnSpc>
                <a:spcPct val="115000"/>
              </a:lnSpc>
              <a:spcAft>
                <a:spcPts val="1000"/>
              </a:spcAft>
            </a:pPr>
            <a:r>
              <a:rPr lang="fr-FR" sz="1800" b="1" dirty="0">
                <a:solidFill>
                  <a:srgbClr val="004084"/>
                </a:solidFill>
                <a:effectLst/>
                <a:latin typeface="Calibri" panose="020F0502020204030204" pitchFamily="34" charset="0"/>
                <a:ea typeface="Calibri" panose="020F0502020204030204" pitchFamily="34" charset="0"/>
                <a:cs typeface="Times New Roman" panose="02020603050405020304" pitchFamily="18" charset="0"/>
              </a:rPr>
              <a:t>	Introduction :                </a:t>
            </a:r>
            <a:r>
              <a:rPr lang="fr-FR" sz="1800" b="1" dirty="0">
                <a:solidFill>
                  <a:srgbClr val="004084"/>
                </a:solidFill>
                <a:latin typeface="Calibri" panose="020F0502020204030204" pitchFamily="34" charset="0"/>
                <a:ea typeface="Calibri" panose="020F0502020204030204" pitchFamily="34" charset="0"/>
                <a:cs typeface="Times New Roman" panose="02020603050405020304" pitchFamily="18" charset="0"/>
              </a:rPr>
              <a:t>François DEROCHE, Président de l’AFPAC</a:t>
            </a:r>
          </a:p>
          <a:p>
            <a:pPr>
              <a:lnSpc>
                <a:spcPct val="115000"/>
              </a:lnSpc>
              <a:spcAft>
                <a:spcPts val="1000"/>
              </a:spcAft>
            </a:pPr>
            <a:endParaRPr lang="fr-FR" sz="1800" b="1" dirty="0">
              <a:solidFill>
                <a:srgbClr val="004084"/>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fr-FR" sz="1800" b="1" dirty="0">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2" name="Espace réservé du numéro de diapositive 1">
            <a:extLst>
              <a:ext uri="{FF2B5EF4-FFF2-40B4-BE49-F238E27FC236}">
                <a16:creationId xmlns:a16="http://schemas.microsoft.com/office/drawing/2014/main" id="{D9FF2759-9398-4C99-8C69-B0FB2179E870}"/>
              </a:ext>
            </a:extLst>
          </p:cNvPr>
          <p:cNvSpPr>
            <a:spLocks noGrp="1"/>
          </p:cNvSpPr>
          <p:nvPr>
            <p:ph type="sldNum" sz="quarter" idx="4"/>
          </p:nvPr>
        </p:nvSpPr>
        <p:spPr/>
        <p:txBody>
          <a:bodyPr/>
          <a:lstStyle/>
          <a:p>
            <a:pPr>
              <a:defRPr/>
            </a:pPr>
            <a:fld id="{AE6A7967-D078-472B-B058-1133A14FDA29}" type="slidenum">
              <a:rPr lang="fr-FR" altLang="fr-FR" smtClean="0"/>
              <a:pPr>
                <a:defRPr/>
              </a:pPr>
              <a:t>2</a:t>
            </a:fld>
            <a:endParaRPr lang="fr-FR" altLang="fr-FR" dirty="0"/>
          </a:p>
        </p:txBody>
      </p:sp>
      <p:pic>
        <p:nvPicPr>
          <p:cNvPr id="6" name="Image 5" descr="Une image contenant intérieur&#10;&#10;Description générée automatiquement">
            <a:extLst>
              <a:ext uri="{FF2B5EF4-FFF2-40B4-BE49-F238E27FC236}">
                <a16:creationId xmlns:a16="http://schemas.microsoft.com/office/drawing/2014/main" id="{3C88AF50-F74B-4ACE-84A3-6838B65EBCB1}"/>
              </a:ext>
            </a:extLst>
          </p:cNvPr>
          <p:cNvPicPr>
            <a:picLocks noChangeAspect="1"/>
          </p:cNvPicPr>
          <p:nvPr/>
        </p:nvPicPr>
        <p:blipFill>
          <a:blip r:embed="rId2"/>
          <a:stretch>
            <a:fillRect/>
          </a:stretch>
        </p:blipFill>
        <p:spPr>
          <a:xfrm rot="5400000">
            <a:off x="3582000" y="2115483"/>
            <a:ext cx="1980000" cy="1485000"/>
          </a:xfrm>
          <a:prstGeom prst="roundRect">
            <a:avLst>
              <a:gd name="adj" fmla="val 10518"/>
            </a:avLst>
          </a:prstGeom>
          <a:solidFill>
            <a:srgbClr val="FFFFFF">
              <a:shade val="85000"/>
            </a:srgbClr>
          </a:solidFill>
          <a:ln>
            <a:noFill/>
          </a:ln>
          <a:effectLst>
            <a:reflection blurRad="12700" stA="38000" endPos="28000" dist="5000" dir="5400000" sy="-100000" algn="bl" rotWithShape="0"/>
          </a:effectLst>
        </p:spPr>
      </p:pic>
      <p:sp>
        <p:nvSpPr>
          <p:cNvPr id="9" name="Titre 11">
            <a:extLst>
              <a:ext uri="{FF2B5EF4-FFF2-40B4-BE49-F238E27FC236}">
                <a16:creationId xmlns:a16="http://schemas.microsoft.com/office/drawing/2014/main" id="{3F504E07-A650-37BF-CEEE-8B79F0A2708D}"/>
              </a:ext>
            </a:extLst>
          </p:cNvPr>
          <p:cNvSpPr>
            <a:spLocks noGrp="1"/>
          </p:cNvSpPr>
          <p:nvPr>
            <p:ph type="title"/>
          </p:nvPr>
        </p:nvSpPr>
        <p:spPr>
          <a:xfrm>
            <a:off x="457200" y="9525"/>
            <a:ext cx="8229600" cy="857250"/>
          </a:xfrm>
        </p:spPr>
        <p:txBody>
          <a:bodyPr/>
          <a:lstStyle/>
          <a:p>
            <a:pPr algn="ctr"/>
            <a:r>
              <a:rPr lang="fr-FR" dirty="0"/>
              <a:t>Les solutions PAC disponibles en </a:t>
            </a:r>
            <a:r>
              <a:rPr lang="fr-FR" u="sng" dirty="0"/>
              <a:t>résidentiel collectif </a:t>
            </a:r>
            <a:br>
              <a:rPr lang="fr-FR" dirty="0"/>
            </a:br>
            <a:r>
              <a:rPr lang="fr-FR" dirty="0"/>
              <a:t>et leurs positionnements RE2020</a:t>
            </a:r>
          </a:p>
        </p:txBody>
      </p:sp>
    </p:spTree>
    <p:extLst>
      <p:ext uri="{BB962C8B-B14F-4D97-AF65-F5344CB8AC3E}">
        <p14:creationId xmlns:p14="http://schemas.microsoft.com/office/powerpoint/2010/main" val="318266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E5B7D0A5-894F-47EF-82E6-89988F79077E}"/>
              </a:ext>
            </a:extLst>
          </p:cNvPr>
          <p:cNvSpPr>
            <a:spLocks noGrp="1"/>
          </p:cNvSpPr>
          <p:nvPr>
            <p:ph idx="1"/>
          </p:nvPr>
        </p:nvSpPr>
        <p:spPr>
          <a:xfrm>
            <a:off x="2231707" y="450936"/>
            <a:ext cx="4680585" cy="722822"/>
          </a:xfrm>
        </p:spPr>
        <p:txBody>
          <a:bodyPr/>
          <a:lstStyle/>
          <a:p>
            <a:pPr algn="just" fontAlgn="auto" hangingPunct="1">
              <a:spcAft>
                <a:spcPts val="200"/>
              </a:spcAft>
            </a:pPr>
            <a:r>
              <a:rPr lang="fr-FR" b="1" dirty="0">
                <a:solidFill>
                  <a:srgbClr val="FF9933"/>
                </a:solidFill>
                <a:latin typeface="+mj-lt"/>
                <a:cs typeface="Arial" panose="020B0604020202020204" pitchFamily="34" charset="0"/>
              </a:rPr>
              <a:t>Des questions/commentaires?</a:t>
            </a:r>
          </a:p>
          <a:p>
            <a:pPr>
              <a:lnSpc>
                <a:spcPct val="115000"/>
              </a:lnSpc>
              <a:spcAft>
                <a:spcPts val="1000"/>
              </a:spcAft>
            </a:pPr>
            <a:endParaRPr lang="fr-FR" b="1" dirty="0">
              <a:solidFill>
                <a:srgbClr val="FF9933"/>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fr-FR" b="1" dirty="0">
              <a:solidFill>
                <a:srgbClr val="004084"/>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fr-FR" b="1" dirty="0">
              <a:latin typeface="Calibri" panose="020F0502020204030204" pitchFamily="34" charset="0"/>
              <a:ea typeface="Calibri" panose="020F0502020204030204" pitchFamily="34" charset="0"/>
              <a:cs typeface="Times New Roman" panose="02020603050405020304" pitchFamily="18" charset="0"/>
            </a:endParaRPr>
          </a:p>
          <a:p>
            <a:endParaRPr lang="fr-FR" sz="4000" dirty="0"/>
          </a:p>
        </p:txBody>
      </p:sp>
      <p:sp>
        <p:nvSpPr>
          <p:cNvPr id="2" name="Espace réservé du numéro de diapositive 1">
            <a:extLst>
              <a:ext uri="{FF2B5EF4-FFF2-40B4-BE49-F238E27FC236}">
                <a16:creationId xmlns:a16="http://schemas.microsoft.com/office/drawing/2014/main" id="{D9FF2759-9398-4C99-8C69-B0FB2179E870}"/>
              </a:ext>
            </a:extLst>
          </p:cNvPr>
          <p:cNvSpPr>
            <a:spLocks noGrp="1"/>
          </p:cNvSpPr>
          <p:nvPr>
            <p:ph type="sldNum" sz="quarter" idx="4"/>
          </p:nvPr>
        </p:nvSpPr>
        <p:spPr/>
        <p:txBody>
          <a:bodyPr/>
          <a:lstStyle/>
          <a:p>
            <a:pPr>
              <a:defRPr/>
            </a:pPr>
            <a:fld id="{AE6A7967-D078-472B-B058-1133A14FDA29}" type="slidenum">
              <a:rPr lang="fr-FR" altLang="fr-FR" smtClean="0"/>
              <a:pPr>
                <a:defRPr/>
              </a:pPr>
              <a:t>29</a:t>
            </a:fld>
            <a:endParaRPr lang="fr-FR" altLang="fr-FR" dirty="0"/>
          </a:p>
        </p:txBody>
      </p:sp>
      <p:pic>
        <p:nvPicPr>
          <p:cNvPr id="5" name="Image 4" descr="Une image contenant rouge, ligné&#10;&#10;Description générée automatiquement">
            <a:extLst>
              <a:ext uri="{FF2B5EF4-FFF2-40B4-BE49-F238E27FC236}">
                <a16:creationId xmlns:a16="http://schemas.microsoft.com/office/drawing/2014/main" id="{814C6ED7-FC26-0867-26D9-240C9D9E36A0}"/>
              </a:ext>
            </a:extLst>
          </p:cNvPr>
          <p:cNvPicPr>
            <a:picLocks noChangeAspect="1"/>
          </p:cNvPicPr>
          <p:nvPr/>
        </p:nvPicPr>
        <p:blipFill>
          <a:blip r:embed="rId2"/>
          <a:stretch>
            <a:fillRect/>
          </a:stretch>
        </p:blipFill>
        <p:spPr>
          <a:xfrm>
            <a:off x="3314590" y="1314341"/>
            <a:ext cx="2514818" cy="2514818"/>
          </a:xfrm>
          <a:prstGeom prst="rect">
            <a:avLst/>
          </a:prstGeom>
          <a:ln>
            <a:noFill/>
          </a:ln>
          <a:effectLst>
            <a:softEdge rad="112500"/>
          </a:effectLst>
        </p:spPr>
      </p:pic>
    </p:spTree>
    <p:extLst>
      <p:ext uri="{BB962C8B-B14F-4D97-AF65-F5344CB8AC3E}">
        <p14:creationId xmlns:p14="http://schemas.microsoft.com/office/powerpoint/2010/main" val="1435497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E5B7D0A5-894F-47EF-82E6-89988F79077E}"/>
              </a:ext>
            </a:extLst>
          </p:cNvPr>
          <p:cNvSpPr>
            <a:spLocks noGrp="1"/>
          </p:cNvSpPr>
          <p:nvPr>
            <p:ph idx="1"/>
          </p:nvPr>
        </p:nvSpPr>
        <p:spPr>
          <a:xfrm>
            <a:off x="777240" y="1286129"/>
            <a:ext cx="7795260" cy="3394472"/>
          </a:xfrm>
        </p:spPr>
        <p:txBody>
          <a:bodyPr/>
          <a:lstStyle/>
          <a:p>
            <a:pPr marL="342900" indent="-342900" algn="just" fontAlgn="auto" hangingPunct="1">
              <a:spcBef>
                <a:spcPts val="1800"/>
              </a:spcBef>
              <a:spcAft>
                <a:spcPts val="200"/>
              </a:spcAft>
              <a:buFont typeface="+mj-lt"/>
              <a:buAutoNum type="arabicPeriod"/>
              <a:tabLst>
                <a:tab pos="457200" algn="l"/>
              </a:tabLst>
            </a:pPr>
            <a:r>
              <a:rPr lang="fr-FR" sz="1800" b="1" dirty="0">
                <a:latin typeface="+mj-lt"/>
                <a:ea typeface="Times New Roman" panose="02020603050405020304" pitchFamily="18" charset="0"/>
                <a:cs typeface="Arial" panose="020B0604020202020204" pitchFamily="34" charset="0"/>
              </a:rPr>
              <a:t>Introduction de François DEROCHE, Président de l’AFPAC </a:t>
            </a:r>
          </a:p>
          <a:p>
            <a:pPr marL="342900" indent="-342900" algn="just" fontAlgn="auto" hangingPunct="1">
              <a:spcBef>
                <a:spcPts val="1800"/>
              </a:spcBef>
              <a:spcAft>
                <a:spcPts val="200"/>
              </a:spcAft>
              <a:buFont typeface="+mj-lt"/>
              <a:buAutoNum type="arabicPeriod"/>
            </a:pPr>
            <a:r>
              <a:rPr lang="fr-FR" sz="1800" b="1" dirty="0">
                <a:latin typeface="+mj-lt"/>
                <a:cs typeface="Arial" panose="020B0604020202020204" pitchFamily="34" charset="0"/>
              </a:rPr>
              <a:t>Intervention de David LEBANNIER et Alexandre AUPET</a:t>
            </a:r>
          </a:p>
          <a:p>
            <a:pPr marL="625475" lvl="0" indent="-176213">
              <a:lnSpc>
                <a:spcPct val="107000"/>
              </a:lnSpc>
              <a:spcAft>
                <a:spcPts val="800"/>
              </a:spcAft>
              <a:buSzPts val="1000"/>
              <a:buFont typeface="Symbol" panose="05050102010706020507" pitchFamily="18" charset="2"/>
              <a:buChar char=""/>
              <a:tabLst>
                <a:tab pos="457200" algn="l"/>
              </a:tabLst>
            </a:pPr>
            <a:r>
              <a:rPr lang="fr-FR" sz="1800" dirty="0">
                <a:solidFill>
                  <a:srgbClr val="FF9933"/>
                </a:solidFill>
                <a:latin typeface="+mj-lt"/>
                <a:ea typeface="Calibri" panose="020F0502020204030204" pitchFamily="34" charset="0"/>
                <a:cs typeface="Times New Roman" panose="02020603050405020304" pitchFamily="18" charset="0"/>
              </a:rPr>
              <a:t>Présentation et avancement du guide des solutions PAC</a:t>
            </a:r>
            <a:endParaRPr lang="fr-FR" sz="1800" dirty="0">
              <a:solidFill>
                <a:srgbClr val="FF9933"/>
              </a:solidFill>
              <a:effectLst/>
              <a:latin typeface="+mj-lt"/>
              <a:ea typeface="Calibri" panose="020F0502020204030204" pitchFamily="34" charset="0"/>
              <a:cs typeface="Times New Roman" panose="02020603050405020304" pitchFamily="18" charset="0"/>
            </a:endParaRPr>
          </a:p>
          <a:p>
            <a:pPr marL="625475" lvl="0" indent="-176213">
              <a:lnSpc>
                <a:spcPct val="107000"/>
              </a:lnSpc>
              <a:spcAft>
                <a:spcPts val="800"/>
              </a:spcAft>
              <a:buSzPts val="1000"/>
              <a:buFont typeface="Symbol" panose="05050102010706020507" pitchFamily="18" charset="2"/>
              <a:buChar char=""/>
              <a:tabLst>
                <a:tab pos="457200" algn="l"/>
              </a:tabLst>
            </a:pPr>
            <a:r>
              <a:rPr lang="fr-FR" sz="1800" dirty="0">
                <a:solidFill>
                  <a:srgbClr val="FF9933"/>
                </a:solidFill>
                <a:effectLst/>
                <a:latin typeface="+mj-lt"/>
                <a:ea typeface="Times New Roman" panose="02020603050405020304" pitchFamily="18" charset="0"/>
                <a:cs typeface="Times New Roman" panose="02020603050405020304" pitchFamily="18" charset="0"/>
              </a:rPr>
              <a:t>Présentation du panel de solution PAC disponible</a:t>
            </a:r>
          </a:p>
          <a:p>
            <a:pPr marL="625475" indent="-176213">
              <a:lnSpc>
                <a:spcPct val="107000"/>
              </a:lnSpc>
              <a:spcAft>
                <a:spcPts val="800"/>
              </a:spcAft>
              <a:buSzPts val="1000"/>
              <a:buFont typeface="Symbol" panose="05050102010706020507" pitchFamily="18" charset="2"/>
              <a:buChar char=""/>
              <a:tabLst>
                <a:tab pos="457200" algn="l"/>
              </a:tabLst>
            </a:pPr>
            <a:r>
              <a:rPr lang="fr-FR" sz="1800" dirty="0">
                <a:solidFill>
                  <a:srgbClr val="FF9933"/>
                </a:solidFill>
                <a:effectLst/>
                <a:latin typeface="+mj-lt"/>
                <a:ea typeface="Times New Roman" panose="02020603050405020304" pitchFamily="18" charset="0"/>
                <a:cs typeface="Times New Roman" panose="02020603050405020304" pitchFamily="18" charset="0"/>
              </a:rPr>
              <a:t>RE2020 : Positionnement et opportunité des solutions PAC </a:t>
            </a:r>
          </a:p>
          <a:p>
            <a:pPr algn="just" fontAlgn="auto" hangingPunct="1">
              <a:spcBef>
                <a:spcPts val="1800"/>
              </a:spcBef>
              <a:spcAft>
                <a:spcPts val="200"/>
              </a:spcAft>
              <a:tabLst>
                <a:tab pos="358775" algn="l"/>
              </a:tabLst>
            </a:pPr>
            <a:r>
              <a:rPr lang="fr-FR" sz="1800" b="1" dirty="0">
                <a:latin typeface="+mj-lt"/>
                <a:ea typeface="Times New Roman" panose="02020603050405020304" pitchFamily="18" charset="0"/>
                <a:cs typeface="Arial" panose="020B0604020202020204" pitchFamily="34" charset="0"/>
              </a:rPr>
              <a:t>3.	Conclusion de François DEROCHE , Président de l’AFPAC </a:t>
            </a:r>
          </a:p>
          <a:p>
            <a:pPr algn="just" fontAlgn="auto" hangingPunct="1">
              <a:spcAft>
                <a:spcPts val="200"/>
              </a:spcAft>
            </a:pPr>
            <a:endParaRPr lang="fr-FR" sz="1800" b="1" dirty="0">
              <a:latin typeface="+mj-lt"/>
              <a:cs typeface="Arial" panose="020B0604020202020204" pitchFamily="34" charset="0"/>
            </a:endParaRPr>
          </a:p>
          <a:p>
            <a:pPr>
              <a:lnSpc>
                <a:spcPct val="115000"/>
              </a:lnSpc>
              <a:spcAft>
                <a:spcPts val="1000"/>
              </a:spcAft>
            </a:pPr>
            <a:endParaRPr lang="fr-FR" sz="1800" b="1" dirty="0">
              <a:solidFill>
                <a:srgbClr val="004084"/>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fr-FR" sz="1800" b="1" dirty="0">
              <a:solidFill>
                <a:srgbClr val="004084"/>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fr-FR" sz="1800" b="1" dirty="0">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2" name="Espace réservé du numéro de diapositive 1">
            <a:extLst>
              <a:ext uri="{FF2B5EF4-FFF2-40B4-BE49-F238E27FC236}">
                <a16:creationId xmlns:a16="http://schemas.microsoft.com/office/drawing/2014/main" id="{D9FF2759-9398-4C99-8C69-B0FB2179E870}"/>
              </a:ext>
            </a:extLst>
          </p:cNvPr>
          <p:cNvSpPr>
            <a:spLocks noGrp="1"/>
          </p:cNvSpPr>
          <p:nvPr>
            <p:ph type="sldNum" sz="quarter" idx="4"/>
          </p:nvPr>
        </p:nvSpPr>
        <p:spPr/>
        <p:txBody>
          <a:bodyPr/>
          <a:lstStyle/>
          <a:p>
            <a:pPr>
              <a:defRPr/>
            </a:pPr>
            <a:fld id="{AE6A7967-D078-472B-B058-1133A14FDA29}" type="slidenum">
              <a:rPr lang="fr-FR" altLang="fr-FR" smtClean="0"/>
              <a:pPr>
                <a:defRPr/>
              </a:pPr>
              <a:t>30</a:t>
            </a:fld>
            <a:endParaRPr lang="fr-FR" altLang="fr-FR" dirty="0"/>
          </a:p>
        </p:txBody>
      </p:sp>
      <p:sp>
        <p:nvSpPr>
          <p:cNvPr id="6" name="Titre 11">
            <a:extLst>
              <a:ext uri="{FF2B5EF4-FFF2-40B4-BE49-F238E27FC236}">
                <a16:creationId xmlns:a16="http://schemas.microsoft.com/office/drawing/2014/main" id="{5DBBBCDB-B5E9-3F58-BAA9-EFB5770667D0}"/>
              </a:ext>
            </a:extLst>
          </p:cNvPr>
          <p:cNvSpPr>
            <a:spLocks noGrp="1"/>
          </p:cNvSpPr>
          <p:nvPr>
            <p:ph type="title"/>
          </p:nvPr>
        </p:nvSpPr>
        <p:spPr>
          <a:xfrm>
            <a:off x="457200" y="10048"/>
            <a:ext cx="8229600" cy="857250"/>
          </a:xfrm>
        </p:spPr>
        <p:txBody>
          <a:bodyPr/>
          <a:lstStyle/>
          <a:p>
            <a:pPr algn="ctr"/>
            <a:r>
              <a:rPr lang="fr-FR" dirty="0"/>
              <a:t>Les solutions PAC disponibles en </a:t>
            </a:r>
            <a:r>
              <a:rPr lang="fr-FR" u="sng" dirty="0"/>
              <a:t>résidentiel collectif </a:t>
            </a:r>
            <a:br>
              <a:rPr lang="fr-FR" dirty="0"/>
            </a:br>
            <a:r>
              <a:rPr lang="fr-FR" dirty="0"/>
              <a:t>et leurs positionnements RE2020</a:t>
            </a:r>
          </a:p>
        </p:txBody>
      </p:sp>
      <p:sp>
        <p:nvSpPr>
          <p:cNvPr id="9" name="Rectangle : coins arrondis 8">
            <a:extLst>
              <a:ext uri="{FF2B5EF4-FFF2-40B4-BE49-F238E27FC236}">
                <a16:creationId xmlns:a16="http://schemas.microsoft.com/office/drawing/2014/main" id="{203F48FE-148B-C3E9-D077-CC730B648CD1}"/>
              </a:ext>
            </a:extLst>
          </p:cNvPr>
          <p:cNvSpPr/>
          <p:nvPr/>
        </p:nvSpPr>
        <p:spPr>
          <a:xfrm>
            <a:off x="1167765" y="3078869"/>
            <a:ext cx="6395085" cy="390271"/>
          </a:xfrm>
          <a:prstGeom prst="roundRect">
            <a:avLst/>
          </a:prstGeom>
          <a:noFill/>
          <a:ln w="28575">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2103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DBC2B0D8-53C6-4E47-9B25-49019631A815}"/>
              </a:ext>
            </a:extLst>
          </p:cNvPr>
          <p:cNvSpPr>
            <a:spLocks noGrp="1"/>
          </p:cNvSpPr>
          <p:nvPr>
            <p:ph type="title" hasCustomPrompt="1"/>
          </p:nvPr>
        </p:nvSpPr>
        <p:spPr>
          <a:xfrm>
            <a:off x="476250" y="9525"/>
            <a:ext cx="8210550" cy="857250"/>
          </a:xfrm>
        </p:spPr>
        <p:txBody>
          <a:bodyPr>
            <a:normAutofit/>
          </a:bodyPr>
          <a:lstStyle>
            <a:lvl1pPr algn="l">
              <a:defRPr sz="2400" b="1">
                <a:solidFill>
                  <a:srgbClr val="FF6600"/>
                </a:solidFill>
              </a:defRPr>
            </a:lvl1pPr>
          </a:lstStyle>
          <a:p>
            <a:pPr lvl="0">
              <a:lnSpc>
                <a:spcPct val="107000"/>
              </a:lnSpc>
              <a:spcAft>
                <a:spcPts val="800"/>
              </a:spcAft>
              <a:buSzPts val="1000"/>
              <a:tabLst>
                <a:tab pos="457200" algn="l"/>
              </a:tabLst>
            </a:pPr>
            <a:r>
              <a:rPr lang="fr-FR" sz="2400" dirty="0">
                <a:solidFill>
                  <a:srgbClr val="FF9933"/>
                </a:solidFill>
                <a:effectLst/>
                <a:latin typeface="+mj-lt"/>
                <a:ea typeface="Times New Roman" panose="02020603050405020304" pitchFamily="18" charset="0"/>
                <a:cs typeface="Times New Roman" panose="02020603050405020304" pitchFamily="18" charset="0"/>
              </a:rPr>
              <a:t>Rappel des indicateurs</a:t>
            </a:r>
            <a:endParaRPr lang="fr-FR" sz="2400" dirty="0">
              <a:solidFill>
                <a:srgbClr val="FF9933"/>
              </a:solidFill>
              <a:effectLst/>
              <a:latin typeface="+mj-lt"/>
              <a:ea typeface="Calibri" panose="020F0502020204030204" pitchFamily="34"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D9FF2759-9398-4C99-8C69-B0FB2179E870}"/>
              </a:ext>
            </a:extLst>
          </p:cNvPr>
          <p:cNvSpPr>
            <a:spLocks noGrp="1"/>
          </p:cNvSpPr>
          <p:nvPr>
            <p:ph type="sldNum" sz="quarter" idx="4"/>
          </p:nvPr>
        </p:nvSpPr>
        <p:spPr/>
        <p:txBody>
          <a:bodyPr/>
          <a:lstStyle/>
          <a:p>
            <a:pPr>
              <a:defRPr/>
            </a:pPr>
            <a:fld id="{AE6A7967-D078-472B-B058-1133A14FDA29}" type="slidenum">
              <a:rPr lang="fr-FR" altLang="fr-FR" smtClean="0"/>
              <a:pPr>
                <a:defRPr/>
              </a:pPr>
              <a:t>31</a:t>
            </a:fld>
            <a:endParaRPr lang="fr-FR" altLang="fr-FR" dirty="0"/>
          </a:p>
        </p:txBody>
      </p:sp>
      <p:grpSp>
        <p:nvGrpSpPr>
          <p:cNvPr id="26" name="Groupe 25">
            <a:extLst>
              <a:ext uri="{FF2B5EF4-FFF2-40B4-BE49-F238E27FC236}">
                <a16:creationId xmlns:a16="http://schemas.microsoft.com/office/drawing/2014/main" id="{453499DA-E535-1A54-F981-34FE21448276}"/>
              </a:ext>
            </a:extLst>
          </p:cNvPr>
          <p:cNvGrpSpPr/>
          <p:nvPr/>
        </p:nvGrpSpPr>
        <p:grpSpPr>
          <a:xfrm>
            <a:off x="574199" y="864807"/>
            <a:ext cx="8284663" cy="3742220"/>
            <a:chOff x="1335088" y="1821723"/>
            <a:chExt cx="10127274" cy="4872179"/>
          </a:xfrm>
        </p:grpSpPr>
        <p:sp>
          <p:nvSpPr>
            <p:cNvPr id="6" name="Rectangle 5">
              <a:extLst>
                <a:ext uri="{FF2B5EF4-FFF2-40B4-BE49-F238E27FC236}">
                  <a16:creationId xmlns:a16="http://schemas.microsoft.com/office/drawing/2014/main" id="{645E011E-9433-1F47-2C02-865B649C7410}"/>
                </a:ext>
              </a:extLst>
            </p:cNvPr>
            <p:cNvSpPr/>
            <p:nvPr/>
          </p:nvSpPr>
          <p:spPr>
            <a:xfrm>
              <a:off x="1569846" y="2429972"/>
              <a:ext cx="2260250" cy="77739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rPr>
                <a:t>Bbio</a:t>
              </a:r>
              <a:r>
                <a:rPr lang="fr-FR" sz="1200" dirty="0">
                  <a:solidFill>
                    <a:schemeClr val="tx1"/>
                  </a:solidFill>
                </a:rPr>
                <a:t> : </a:t>
              </a:r>
              <a:r>
                <a:rPr lang="fr-FR" sz="1100" dirty="0">
                  <a:solidFill>
                    <a:schemeClr val="tx1"/>
                  </a:solidFill>
                </a:rPr>
                <a:t>besoins bioclimatiques (isolation, pont thermique…</a:t>
              </a:r>
              <a:r>
                <a:rPr lang="fr-FR" sz="1100" dirty="0" err="1">
                  <a:solidFill>
                    <a:schemeClr val="tx1"/>
                  </a:solidFill>
                </a:rPr>
                <a:t>etc</a:t>
              </a:r>
              <a:r>
                <a:rPr lang="fr-FR" sz="1100" dirty="0">
                  <a:solidFill>
                    <a:schemeClr val="tx1"/>
                  </a:solidFill>
                </a:rPr>
                <a:t>)</a:t>
              </a:r>
              <a:endParaRPr lang="fr-FR" sz="1200" dirty="0">
                <a:solidFill>
                  <a:schemeClr val="tx1"/>
                </a:solidFill>
              </a:endParaRPr>
            </a:p>
          </p:txBody>
        </p:sp>
        <p:sp>
          <p:nvSpPr>
            <p:cNvPr id="7" name="Rectangle 6">
              <a:extLst>
                <a:ext uri="{FF2B5EF4-FFF2-40B4-BE49-F238E27FC236}">
                  <a16:creationId xmlns:a16="http://schemas.microsoft.com/office/drawing/2014/main" id="{427831EE-9A1A-4D32-2DE9-9DAB86276C43}"/>
                </a:ext>
              </a:extLst>
            </p:cNvPr>
            <p:cNvSpPr/>
            <p:nvPr/>
          </p:nvSpPr>
          <p:spPr>
            <a:xfrm>
              <a:off x="1573096" y="3371885"/>
              <a:ext cx="2260042" cy="98628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rPr>
                <a:t>Cep,nr </a:t>
              </a:r>
              <a:r>
                <a:rPr lang="fr-FR" sz="1200" dirty="0">
                  <a:solidFill>
                    <a:schemeClr val="tx1"/>
                  </a:solidFill>
                </a:rPr>
                <a:t>: </a:t>
              </a:r>
              <a:r>
                <a:rPr lang="fr-FR" sz="1100" dirty="0">
                  <a:solidFill>
                    <a:schemeClr val="tx1"/>
                  </a:solidFill>
                </a:rPr>
                <a:t>consommation en énergie primaire </a:t>
              </a:r>
              <a:r>
                <a:rPr lang="fr-FR" sz="1100" u="sng" dirty="0">
                  <a:solidFill>
                    <a:schemeClr val="tx1"/>
                  </a:solidFill>
                </a:rPr>
                <a:t>non</a:t>
              </a:r>
              <a:r>
                <a:rPr lang="fr-FR" sz="1100" dirty="0">
                  <a:solidFill>
                    <a:schemeClr val="tx1"/>
                  </a:solidFill>
                </a:rPr>
                <a:t> renouvelables </a:t>
              </a:r>
            </a:p>
            <a:p>
              <a:pPr algn="ctr"/>
              <a:r>
                <a:rPr lang="fr-FR" sz="1100" dirty="0">
                  <a:solidFill>
                    <a:schemeClr val="tx1"/>
                  </a:solidFill>
                </a:rPr>
                <a:t>(électricité + gaz)</a:t>
              </a:r>
              <a:endParaRPr lang="fr-FR" sz="1200" dirty="0">
                <a:solidFill>
                  <a:schemeClr val="tx1"/>
                </a:solidFill>
              </a:endParaRPr>
            </a:p>
          </p:txBody>
        </p:sp>
        <p:sp>
          <p:nvSpPr>
            <p:cNvPr id="9" name="Rectangle 8">
              <a:extLst>
                <a:ext uri="{FF2B5EF4-FFF2-40B4-BE49-F238E27FC236}">
                  <a16:creationId xmlns:a16="http://schemas.microsoft.com/office/drawing/2014/main" id="{F87B61D9-990E-57C2-8CBD-3DCA39E8B237}"/>
                </a:ext>
              </a:extLst>
            </p:cNvPr>
            <p:cNvSpPr/>
            <p:nvPr/>
          </p:nvSpPr>
          <p:spPr>
            <a:xfrm>
              <a:off x="6839082" y="3435718"/>
              <a:ext cx="2272746" cy="856433"/>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rPr>
                <a:t>Ic énergie</a:t>
              </a:r>
              <a:r>
                <a:rPr lang="fr-FR" sz="1200" dirty="0">
                  <a:solidFill>
                    <a:schemeClr val="tx1"/>
                  </a:solidFill>
                </a:rPr>
                <a:t>: </a:t>
              </a:r>
            </a:p>
            <a:p>
              <a:pPr algn="ctr"/>
              <a:r>
                <a:rPr lang="fr-FR" sz="1100" dirty="0">
                  <a:solidFill>
                    <a:schemeClr val="tx1"/>
                  </a:solidFill>
                </a:rPr>
                <a:t>impact carbone des consommations d’énergie</a:t>
              </a:r>
              <a:endParaRPr lang="fr-FR" sz="1200" dirty="0">
                <a:solidFill>
                  <a:schemeClr val="tx1"/>
                </a:solidFill>
              </a:endParaRPr>
            </a:p>
          </p:txBody>
        </p:sp>
        <p:sp>
          <p:nvSpPr>
            <p:cNvPr id="10" name="Rectangle 9">
              <a:extLst>
                <a:ext uri="{FF2B5EF4-FFF2-40B4-BE49-F238E27FC236}">
                  <a16:creationId xmlns:a16="http://schemas.microsoft.com/office/drawing/2014/main" id="{3F7B89A0-559B-54BA-17FE-C4293274899A}"/>
                </a:ext>
              </a:extLst>
            </p:cNvPr>
            <p:cNvSpPr/>
            <p:nvPr/>
          </p:nvSpPr>
          <p:spPr>
            <a:xfrm>
              <a:off x="6831527" y="2404621"/>
              <a:ext cx="2280301" cy="80274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rPr>
                <a:t>Ic construction </a:t>
              </a:r>
              <a:r>
                <a:rPr lang="fr-FR" sz="1200" dirty="0">
                  <a:solidFill>
                    <a:schemeClr val="tx1"/>
                  </a:solidFill>
                </a:rPr>
                <a:t>: </a:t>
              </a:r>
              <a:r>
                <a:rPr lang="fr-FR" sz="1100" dirty="0">
                  <a:solidFill>
                    <a:schemeClr val="tx1"/>
                  </a:solidFill>
                </a:rPr>
                <a:t>impact carbone des matériaux et équipements</a:t>
              </a:r>
              <a:endParaRPr lang="fr-FR" sz="1200" dirty="0">
                <a:solidFill>
                  <a:schemeClr val="tx1"/>
                </a:solidFill>
              </a:endParaRPr>
            </a:p>
          </p:txBody>
        </p:sp>
        <p:sp>
          <p:nvSpPr>
            <p:cNvPr id="11" name="Rectangle 10">
              <a:extLst>
                <a:ext uri="{FF2B5EF4-FFF2-40B4-BE49-F238E27FC236}">
                  <a16:creationId xmlns:a16="http://schemas.microsoft.com/office/drawing/2014/main" id="{16BCFB90-6305-B01C-7C0B-4CB97CAF0E92}"/>
                </a:ext>
              </a:extLst>
            </p:cNvPr>
            <p:cNvSpPr/>
            <p:nvPr/>
          </p:nvSpPr>
          <p:spPr>
            <a:xfrm>
              <a:off x="4204068" y="2404621"/>
              <a:ext cx="2243464" cy="80274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rPr>
                <a:t>Degrés-heures</a:t>
              </a:r>
              <a:r>
                <a:rPr lang="fr-FR" sz="1200" dirty="0">
                  <a:solidFill>
                    <a:schemeClr val="tx1"/>
                  </a:solidFill>
                </a:rPr>
                <a:t> : </a:t>
              </a:r>
              <a:r>
                <a:rPr lang="fr-FR" sz="1100" dirty="0">
                  <a:solidFill>
                    <a:schemeClr val="tx1"/>
                  </a:solidFill>
                </a:rPr>
                <a:t>Nombre d’heures d’inconfort en période estivale caniculaire</a:t>
              </a:r>
              <a:endParaRPr lang="fr-FR" sz="1200" dirty="0">
                <a:solidFill>
                  <a:schemeClr val="tx1"/>
                </a:solidFill>
              </a:endParaRPr>
            </a:p>
          </p:txBody>
        </p:sp>
        <p:sp>
          <p:nvSpPr>
            <p:cNvPr id="12" name="Rectangle 11">
              <a:extLst>
                <a:ext uri="{FF2B5EF4-FFF2-40B4-BE49-F238E27FC236}">
                  <a16:creationId xmlns:a16="http://schemas.microsoft.com/office/drawing/2014/main" id="{CC606237-AEBB-D0E8-BAB8-01FEA8DDB52E}"/>
                </a:ext>
              </a:extLst>
            </p:cNvPr>
            <p:cNvSpPr/>
            <p:nvPr/>
          </p:nvSpPr>
          <p:spPr>
            <a:xfrm>
              <a:off x="1478981" y="1974331"/>
              <a:ext cx="2448272" cy="34477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400" b="1" dirty="0">
                  <a:solidFill>
                    <a:schemeClr val="accent2"/>
                  </a:solidFill>
                </a:rPr>
                <a:t>ÉNERGIE</a:t>
              </a:r>
              <a:endParaRPr lang="fr-FR" sz="1400" dirty="0">
                <a:solidFill>
                  <a:schemeClr val="accent2"/>
                </a:solidFill>
              </a:endParaRPr>
            </a:p>
          </p:txBody>
        </p:sp>
        <p:sp>
          <p:nvSpPr>
            <p:cNvPr id="13" name="Rectangle 12">
              <a:extLst>
                <a:ext uri="{FF2B5EF4-FFF2-40B4-BE49-F238E27FC236}">
                  <a16:creationId xmlns:a16="http://schemas.microsoft.com/office/drawing/2014/main" id="{A0315083-CF06-F574-D483-ADAEC7CF7792}"/>
                </a:ext>
              </a:extLst>
            </p:cNvPr>
            <p:cNvSpPr/>
            <p:nvPr/>
          </p:nvSpPr>
          <p:spPr>
            <a:xfrm>
              <a:off x="6735556" y="1978914"/>
              <a:ext cx="2520287" cy="25227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400" b="1" dirty="0">
                  <a:solidFill>
                    <a:schemeClr val="accent2"/>
                  </a:solidFill>
                </a:rPr>
                <a:t>CARBONE</a:t>
              </a:r>
              <a:endParaRPr lang="fr-FR" sz="1400" dirty="0">
                <a:solidFill>
                  <a:schemeClr val="accent2"/>
                </a:solidFill>
              </a:endParaRPr>
            </a:p>
          </p:txBody>
        </p:sp>
        <p:sp>
          <p:nvSpPr>
            <p:cNvPr id="14" name="Rectangle 13">
              <a:extLst>
                <a:ext uri="{FF2B5EF4-FFF2-40B4-BE49-F238E27FC236}">
                  <a16:creationId xmlns:a16="http://schemas.microsoft.com/office/drawing/2014/main" id="{BB1A9168-2C3F-5FC3-B41B-28A9F2A053F0}"/>
                </a:ext>
              </a:extLst>
            </p:cNvPr>
            <p:cNvSpPr/>
            <p:nvPr/>
          </p:nvSpPr>
          <p:spPr>
            <a:xfrm>
              <a:off x="4107269" y="1974331"/>
              <a:ext cx="2448272" cy="13975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400" b="1" dirty="0">
                  <a:solidFill>
                    <a:schemeClr val="accent2"/>
                  </a:solidFill>
                </a:rPr>
                <a:t>CONFORT D’ÉTÉ</a:t>
              </a:r>
              <a:endParaRPr lang="fr-FR" sz="1400" dirty="0">
                <a:solidFill>
                  <a:schemeClr val="accent2"/>
                </a:solidFill>
              </a:endParaRPr>
            </a:p>
          </p:txBody>
        </p:sp>
        <p:pic>
          <p:nvPicPr>
            <p:cNvPr id="15" name="Picture 2" descr="Autocollant Soleil Nature Logo 3 - ref.d12468 | MPA Pro">
              <a:extLst>
                <a:ext uri="{FF2B5EF4-FFF2-40B4-BE49-F238E27FC236}">
                  <a16:creationId xmlns:a16="http://schemas.microsoft.com/office/drawing/2014/main" id="{56AA91C4-B24D-CD8A-B0B4-D6B58F6E664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0171" y="2010398"/>
              <a:ext cx="257361" cy="3048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Icône De Co2 Concept De Logo Co2 Branché Sur Fond Blanc De La Collection De  Lindustrie Vecteurs libres de droits et plus d'images vectorielles de  Ambiance - Événement - iStock">
              <a:extLst>
                <a:ext uri="{FF2B5EF4-FFF2-40B4-BE49-F238E27FC236}">
                  <a16:creationId xmlns:a16="http://schemas.microsoft.com/office/drawing/2014/main" id="{64E27CDB-637F-51A1-D83A-5684A78220B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733" t="19126" r="13029" b="19086"/>
            <a:stretch/>
          </p:blipFill>
          <p:spPr bwMode="auto">
            <a:xfrm>
              <a:off x="8683323" y="2010398"/>
              <a:ext cx="354723" cy="34186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Nos Solutions - Lum &amp; Power">
              <a:extLst>
                <a:ext uri="{FF2B5EF4-FFF2-40B4-BE49-F238E27FC236}">
                  <a16:creationId xmlns:a16="http://schemas.microsoft.com/office/drawing/2014/main" id="{62866CFA-AEDB-1AB9-D7E0-C98397A1B2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5205" y="2024000"/>
              <a:ext cx="349140" cy="33470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45C3E298-7191-AC07-C51B-E47BA8162A8D}"/>
                </a:ext>
              </a:extLst>
            </p:cNvPr>
            <p:cNvSpPr/>
            <p:nvPr/>
          </p:nvSpPr>
          <p:spPr>
            <a:xfrm>
              <a:off x="1569846" y="4501696"/>
              <a:ext cx="2260042" cy="777396"/>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rPr>
                <a:t>Cep</a:t>
              </a:r>
              <a:r>
                <a:rPr lang="fr-FR" sz="1200" dirty="0">
                  <a:solidFill>
                    <a:schemeClr val="tx1"/>
                  </a:solidFill>
                </a:rPr>
                <a:t> : </a:t>
              </a:r>
              <a:r>
                <a:rPr lang="fr-FR" sz="1100" dirty="0">
                  <a:solidFill>
                    <a:schemeClr val="tx1"/>
                  </a:solidFill>
                </a:rPr>
                <a:t>consommation en énergie primaire</a:t>
              </a:r>
              <a:endParaRPr lang="fr-FR" sz="1200" dirty="0">
                <a:solidFill>
                  <a:schemeClr val="tx1"/>
                </a:solidFill>
              </a:endParaRPr>
            </a:p>
          </p:txBody>
        </p:sp>
        <p:sp>
          <p:nvSpPr>
            <p:cNvPr id="19" name="Rectangle 18">
              <a:extLst>
                <a:ext uri="{FF2B5EF4-FFF2-40B4-BE49-F238E27FC236}">
                  <a16:creationId xmlns:a16="http://schemas.microsoft.com/office/drawing/2014/main" id="{4A949EAC-B90C-52BD-753A-D62456EBAF5A}"/>
                </a:ext>
              </a:extLst>
            </p:cNvPr>
            <p:cNvSpPr/>
            <p:nvPr/>
          </p:nvSpPr>
          <p:spPr>
            <a:xfrm>
              <a:off x="1335088" y="1821723"/>
              <a:ext cx="5308928" cy="3816424"/>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solidFill>
                  <a:srgbClr val="C00000"/>
                </a:solidFill>
              </a:endParaRPr>
            </a:p>
          </p:txBody>
        </p:sp>
        <p:sp>
          <p:nvSpPr>
            <p:cNvPr id="20" name="ZoneTexte 19">
              <a:extLst>
                <a:ext uri="{FF2B5EF4-FFF2-40B4-BE49-F238E27FC236}">
                  <a16:creationId xmlns:a16="http://schemas.microsoft.com/office/drawing/2014/main" id="{B7C71ABA-E09C-04C4-BF7A-C8C7BDF7485E}"/>
                </a:ext>
              </a:extLst>
            </p:cNvPr>
            <p:cNvSpPr txBox="1"/>
            <p:nvPr/>
          </p:nvSpPr>
          <p:spPr>
            <a:xfrm>
              <a:off x="9772559" y="2548575"/>
              <a:ext cx="1689803" cy="781383"/>
            </a:xfrm>
            <a:prstGeom prst="rect">
              <a:avLst/>
            </a:prstGeom>
            <a:noFill/>
            <a:ln w="12700">
              <a:solidFill>
                <a:srgbClr val="FF0000"/>
              </a:solidFill>
            </a:ln>
          </p:spPr>
          <p:txBody>
            <a:bodyPr wrap="square" rtlCol="0">
              <a:spAutoFit/>
            </a:bodyPr>
            <a:lstStyle/>
            <a:p>
              <a:pPr algn="ctr"/>
              <a:r>
                <a:rPr lang="fr-FR" sz="1100" dirty="0">
                  <a:solidFill>
                    <a:srgbClr val="FF0000"/>
                  </a:solidFill>
                </a:rPr>
                <a:t>Evolution des exigences en 2025, 2028, 2031</a:t>
              </a:r>
            </a:p>
          </p:txBody>
        </p:sp>
        <p:sp>
          <p:nvSpPr>
            <p:cNvPr id="21" name="ZoneTexte 20">
              <a:extLst>
                <a:ext uri="{FF2B5EF4-FFF2-40B4-BE49-F238E27FC236}">
                  <a16:creationId xmlns:a16="http://schemas.microsoft.com/office/drawing/2014/main" id="{68189914-3243-E178-783F-91C782A0D68C}"/>
                </a:ext>
              </a:extLst>
            </p:cNvPr>
            <p:cNvSpPr txBox="1"/>
            <p:nvPr/>
          </p:nvSpPr>
          <p:spPr>
            <a:xfrm>
              <a:off x="9781026" y="3528854"/>
              <a:ext cx="1670181" cy="1001773"/>
            </a:xfrm>
            <a:prstGeom prst="rect">
              <a:avLst/>
            </a:prstGeom>
            <a:noFill/>
            <a:ln w="12700">
              <a:solidFill>
                <a:srgbClr val="FF0000"/>
              </a:solidFill>
            </a:ln>
          </p:spPr>
          <p:txBody>
            <a:bodyPr wrap="square" rtlCol="0">
              <a:spAutoFit/>
            </a:bodyPr>
            <a:lstStyle/>
            <a:p>
              <a:pPr algn="ctr"/>
              <a:r>
                <a:rPr lang="fr-FR" sz="1100" dirty="0">
                  <a:solidFill>
                    <a:srgbClr val="FF0000"/>
                  </a:solidFill>
                </a:rPr>
                <a:t>Evolution des exigences en 2025 pour les immeubles collectifs</a:t>
              </a:r>
            </a:p>
          </p:txBody>
        </p:sp>
        <p:sp>
          <p:nvSpPr>
            <p:cNvPr id="22" name="Flèche : droite 21">
              <a:extLst>
                <a:ext uri="{FF2B5EF4-FFF2-40B4-BE49-F238E27FC236}">
                  <a16:creationId xmlns:a16="http://schemas.microsoft.com/office/drawing/2014/main" id="{DFFCE736-FC79-F079-C79D-7779C51DAC25}"/>
                </a:ext>
              </a:extLst>
            </p:cNvPr>
            <p:cNvSpPr/>
            <p:nvPr/>
          </p:nvSpPr>
          <p:spPr>
            <a:xfrm>
              <a:off x="9038046" y="2601148"/>
              <a:ext cx="649846" cy="394371"/>
            </a:xfrm>
            <a:prstGeom prst="rightArrow">
              <a:avLst>
                <a:gd name="adj1" fmla="val 40006"/>
                <a:gd name="adj2" fmla="val 71987"/>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23" name="ZoneTexte 22">
              <a:extLst>
                <a:ext uri="{FF2B5EF4-FFF2-40B4-BE49-F238E27FC236}">
                  <a16:creationId xmlns:a16="http://schemas.microsoft.com/office/drawing/2014/main" id="{9A09000E-D4D8-A883-FFA1-7D604CE46F29}"/>
                </a:ext>
              </a:extLst>
            </p:cNvPr>
            <p:cNvSpPr txBox="1"/>
            <p:nvPr/>
          </p:nvSpPr>
          <p:spPr>
            <a:xfrm>
              <a:off x="2918656" y="6132909"/>
              <a:ext cx="2017194" cy="560993"/>
            </a:xfrm>
            <a:prstGeom prst="rect">
              <a:avLst/>
            </a:prstGeom>
            <a:noFill/>
            <a:ln w="12700">
              <a:solidFill>
                <a:srgbClr val="FF0000"/>
              </a:solidFill>
            </a:ln>
          </p:spPr>
          <p:txBody>
            <a:bodyPr wrap="square" rtlCol="0">
              <a:spAutoFit/>
            </a:bodyPr>
            <a:lstStyle/>
            <a:p>
              <a:pPr algn="ctr"/>
              <a:r>
                <a:rPr lang="fr-FR" sz="1100" dirty="0">
                  <a:solidFill>
                    <a:srgbClr val="FF0000"/>
                  </a:solidFill>
                </a:rPr>
                <a:t>Pas d’évolution des exigences après 2022</a:t>
              </a:r>
            </a:p>
          </p:txBody>
        </p:sp>
        <p:sp>
          <p:nvSpPr>
            <p:cNvPr id="24" name="Flèche : droite 23">
              <a:extLst>
                <a:ext uri="{FF2B5EF4-FFF2-40B4-BE49-F238E27FC236}">
                  <a16:creationId xmlns:a16="http://schemas.microsoft.com/office/drawing/2014/main" id="{86677447-A8A7-C63E-FA6E-7B8C0C74F001}"/>
                </a:ext>
              </a:extLst>
            </p:cNvPr>
            <p:cNvSpPr/>
            <p:nvPr/>
          </p:nvSpPr>
          <p:spPr>
            <a:xfrm rot="5400000">
              <a:off x="3640471" y="5578148"/>
              <a:ext cx="523218" cy="431210"/>
            </a:xfrm>
            <a:prstGeom prst="rightArrow">
              <a:avLst>
                <a:gd name="adj1" fmla="val 36422"/>
                <a:gd name="adj2" fmla="val 45105"/>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sp>
          <p:nvSpPr>
            <p:cNvPr id="25" name="Flèche : droite 24">
              <a:extLst>
                <a:ext uri="{FF2B5EF4-FFF2-40B4-BE49-F238E27FC236}">
                  <a16:creationId xmlns:a16="http://schemas.microsoft.com/office/drawing/2014/main" id="{4BE71CD4-8C88-C93C-BFF6-F41B1EBCE5CA}"/>
                </a:ext>
              </a:extLst>
            </p:cNvPr>
            <p:cNvSpPr/>
            <p:nvPr/>
          </p:nvSpPr>
          <p:spPr>
            <a:xfrm>
              <a:off x="9034446" y="3701557"/>
              <a:ext cx="649846" cy="394371"/>
            </a:xfrm>
            <a:prstGeom prst="rightArrow">
              <a:avLst>
                <a:gd name="adj1" fmla="val 40006"/>
                <a:gd name="adj2" fmla="val 71987"/>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grpSp>
    </p:spTree>
    <p:extLst>
      <p:ext uri="{BB962C8B-B14F-4D97-AF65-F5344CB8AC3E}">
        <p14:creationId xmlns:p14="http://schemas.microsoft.com/office/powerpoint/2010/main" val="235353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DBC2B0D8-53C6-4E47-9B25-49019631A815}"/>
              </a:ext>
            </a:extLst>
          </p:cNvPr>
          <p:cNvSpPr>
            <a:spLocks noGrp="1"/>
          </p:cNvSpPr>
          <p:nvPr>
            <p:ph type="title" hasCustomPrompt="1"/>
          </p:nvPr>
        </p:nvSpPr>
        <p:spPr>
          <a:xfrm>
            <a:off x="476250" y="9525"/>
            <a:ext cx="8210550" cy="857250"/>
          </a:xfrm>
        </p:spPr>
        <p:txBody>
          <a:bodyPr>
            <a:normAutofit/>
          </a:bodyPr>
          <a:lstStyle>
            <a:lvl1pPr algn="l">
              <a:defRPr sz="2400" b="1">
                <a:solidFill>
                  <a:srgbClr val="FF6600"/>
                </a:solidFill>
              </a:defRPr>
            </a:lvl1pPr>
          </a:lstStyle>
          <a:p>
            <a:pPr lvl="0">
              <a:lnSpc>
                <a:spcPct val="107000"/>
              </a:lnSpc>
              <a:spcAft>
                <a:spcPts val="800"/>
              </a:spcAft>
              <a:buSzPts val="1000"/>
              <a:tabLst>
                <a:tab pos="457200" algn="l"/>
              </a:tabLst>
            </a:pPr>
            <a:r>
              <a:rPr lang="fr-FR" sz="2400" dirty="0">
                <a:solidFill>
                  <a:srgbClr val="FF9933"/>
                </a:solidFill>
                <a:effectLst/>
                <a:latin typeface="+mj-lt"/>
                <a:ea typeface="Times New Roman" panose="02020603050405020304" pitchFamily="18" charset="0"/>
                <a:cs typeface="Times New Roman" panose="02020603050405020304" pitchFamily="18" charset="0"/>
              </a:rPr>
              <a:t>DH : Degrés-heures d’inconfort en période caniculaire</a:t>
            </a:r>
            <a:endParaRPr lang="fr-FR" sz="2400" dirty="0">
              <a:solidFill>
                <a:srgbClr val="FF9933"/>
              </a:solidFill>
              <a:effectLst/>
              <a:latin typeface="+mj-lt"/>
              <a:ea typeface="Calibri" panose="020F0502020204030204" pitchFamily="34"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D9FF2759-9398-4C99-8C69-B0FB2179E870}"/>
              </a:ext>
            </a:extLst>
          </p:cNvPr>
          <p:cNvSpPr>
            <a:spLocks noGrp="1"/>
          </p:cNvSpPr>
          <p:nvPr>
            <p:ph type="sldNum" sz="quarter" idx="4"/>
          </p:nvPr>
        </p:nvSpPr>
        <p:spPr/>
        <p:txBody>
          <a:bodyPr/>
          <a:lstStyle/>
          <a:p>
            <a:pPr>
              <a:defRPr/>
            </a:pPr>
            <a:fld id="{AE6A7967-D078-472B-B058-1133A14FDA29}" type="slidenum">
              <a:rPr lang="fr-FR" altLang="fr-FR" smtClean="0"/>
              <a:pPr>
                <a:defRPr/>
              </a:pPr>
              <a:t>32</a:t>
            </a:fld>
            <a:endParaRPr lang="fr-FR" altLang="fr-FR" dirty="0"/>
          </a:p>
        </p:txBody>
      </p:sp>
      <p:sp>
        <p:nvSpPr>
          <p:cNvPr id="4" name="Espace réservé du texte 25">
            <a:extLst>
              <a:ext uri="{FF2B5EF4-FFF2-40B4-BE49-F238E27FC236}">
                <a16:creationId xmlns:a16="http://schemas.microsoft.com/office/drawing/2014/main" id="{14F92D25-FCD8-E7A7-B868-1AE88794E9ED}"/>
              </a:ext>
            </a:extLst>
          </p:cNvPr>
          <p:cNvSpPr txBox="1">
            <a:spLocks/>
          </p:cNvSpPr>
          <p:nvPr/>
        </p:nvSpPr>
        <p:spPr>
          <a:xfrm>
            <a:off x="399521" y="960893"/>
            <a:ext cx="13154554" cy="4679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400"/>
              </a:spcBef>
              <a:buFont typeface="Wingdings" panose="05000000000000000000" pitchFamily="2" charset="2"/>
              <a:buChar char="Ø"/>
            </a:pPr>
            <a:endParaRPr lang="fr-FR" sz="2400" dirty="0"/>
          </a:p>
          <a:p>
            <a:pPr marL="0" indent="0">
              <a:spcBef>
                <a:spcPts val="2400"/>
              </a:spcBef>
              <a:buNone/>
            </a:pPr>
            <a:endParaRPr lang="fr-FR" sz="2400" dirty="0"/>
          </a:p>
        </p:txBody>
      </p:sp>
      <p:sp>
        <p:nvSpPr>
          <p:cNvPr id="5" name="ZoneTexte 4">
            <a:extLst>
              <a:ext uri="{FF2B5EF4-FFF2-40B4-BE49-F238E27FC236}">
                <a16:creationId xmlns:a16="http://schemas.microsoft.com/office/drawing/2014/main" id="{1BD3D50B-BEEE-DB59-7920-C25676FD9B25}"/>
              </a:ext>
            </a:extLst>
          </p:cNvPr>
          <p:cNvSpPr txBox="1"/>
          <p:nvPr/>
        </p:nvSpPr>
        <p:spPr>
          <a:xfrm>
            <a:off x="399521" y="775584"/>
            <a:ext cx="8459342" cy="3811300"/>
          </a:xfrm>
          <a:prstGeom prst="rect">
            <a:avLst/>
          </a:prstGeom>
          <a:noFill/>
        </p:spPr>
        <p:txBody>
          <a:bodyPr wrap="square">
            <a:spAutoFit/>
          </a:bodyPr>
          <a:lstStyle/>
          <a:p>
            <a:pPr marL="171450" indent="-171450" algn="just">
              <a:spcAft>
                <a:spcPts val="400"/>
              </a:spcAft>
              <a:buFont typeface="Wingdings" panose="05000000000000000000" pitchFamily="2" charset="2"/>
              <a:buChar char="§"/>
            </a:pPr>
            <a:r>
              <a:rPr lang="fr-FR" sz="1400" b="1" dirty="0">
                <a:latin typeface="Arial" panose="020B0604020202020204" pitchFamily="34" charset="0"/>
                <a:ea typeface="Calibri" panose="020F0502020204030204" pitchFamily="34" charset="0"/>
              </a:rPr>
              <a:t>Scénario météo utilisé </a:t>
            </a:r>
            <a:r>
              <a:rPr lang="fr-FR" sz="1400" dirty="0">
                <a:latin typeface="Arial" panose="020B0604020202020204" pitchFamily="34" charset="0"/>
                <a:ea typeface="Calibri" panose="020F0502020204030204" pitchFamily="34" charset="0"/>
              </a:rPr>
              <a:t>: canicule de 2003</a:t>
            </a:r>
          </a:p>
          <a:p>
            <a:pPr marL="171450" indent="-171450" algn="just">
              <a:spcBef>
                <a:spcPts val="1800"/>
              </a:spcBef>
              <a:spcAft>
                <a:spcPts val="400"/>
              </a:spcAft>
              <a:buFont typeface="Wingdings" panose="05000000000000000000" pitchFamily="2" charset="2"/>
              <a:buChar char="§"/>
            </a:pPr>
            <a:r>
              <a:rPr lang="fr-FR" sz="1400" b="1" dirty="0">
                <a:latin typeface="Arial" panose="020B0604020202020204" pitchFamily="34" charset="0"/>
                <a:ea typeface="Calibri" panose="020F0502020204030204" pitchFamily="34" charset="0"/>
              </a:rPr>
              <a:t>Exprimé en </a:t>
            </a:r>
            <a:r>
              <a:rPr lang="fr-FR" sz="1400" dirty="0">
                <a:latin typeface="Arial" panose="020B0604020202020204" pitchFamily="34" charset="0"/>
                <a:ea typeface="Calibri" panose="020F0502020204030204" pitchFamily="34" charset="0"/>
              </a:rPr>
              <a:t>« nombre d’heure d’inconfort annuel » : DH = ∑ h x (T intérieure – T objectif)</a:t>
            </a:r>
          </a:p>
          <a:p>
            <a:pPr marL="171450" indent="-171450" algn="just">
              <a:spcBef>
                <a:spcPts val="1800"/>
              </a:spcBef>
              <a:spcAft>
                <a:spcPts val="400"/>
              </a:spcAft>
              <a:buFont typeface="Wingdings" panose="05000000000000000000" pitchFamily="2" charset="2"/>
              <a:buChar char="§"/>
            </a:pPr>
            <a:r>
              <a:rPr lang="fr-FR" sz="1400" dirty="0">
                <a:latin typeface="Arial" panose="020B0604020202020204" pitchFamily="34" charset="0"/>
                <a:ea typeface="Calibri" panose="020F0502020204030204" pitchFamily="34" charset="0"/>
              </a:rPr>
              <a:t>Calcul systématique des DH, même si une climatisation est installée ! La climatisation n’a pas d’impact sur DH, seules les solutions « passives » ont un impact (passive = volet, inertie, lgt traversant…)</a:t>
            </a:r>
          </a:p>
          <a:p>
            <a:pPr marL="171450" indent="-171450" algn="just">
              <a:spcAft>
                <a:spcPts val="400"/>
              </a:spcAft>
              <a:buFont typeface="Wingdings" panose="05000000000000000000" pitchFamily="2" charset="2"/>
              <a:buChar char="§"/>
            </a:pPr>
            <a:endParaRPr lang="fr-FR" sz="1400" dirty="0">
              <a:latin typeface="Arial" panose="020B0604020202020204" pitchFamily="34" charset="0"/>
              <a:ea typeface="Calibri" panose="020F0502020204030204" pitchFamily="34" charset="0"/>
            </a:endParaRPr>
          </a:p>
          <a:p>
            <a:pPr marL="171450" indent="-171450" algn="just">
              <a:spcBef>
                <a:spcPts val="1200"/>
              </a:spcBef>
              <a:spcAft>
                <a:spcPts val="400"/>
              </a:spcAft>
              <a:buFont typeface="Wingdings" panose="05000000000000000000" pitchFamily="2" charset="2"/>
              <a:buChar char="§"/>
            </a:pPr>
            <a:r>
              <a:rPr lang="fr-FR" sz="1400" b="1" dirty="0">
                <a:latin typeface="Arial" panose="020B0604020202020204" pitchFamily="34" charset="0"/>
                <a:ea typeface="Calibri" panose="020F0502020204030204" pitchFamily="34" charset="0"/>
              </a:rPr>
              <a:t>Les seuils </a:t>
            </a:r>
            <a:r>
              <a:rPr lang="fr-FR" sz="1400" dirty="0">
                <a:latin typeface="Arial" panose="020B0604020202020204" pitchFamily="34" charset="0"/>
                <a:ea typeface="Calibri" panose="020F0502020204030204" pitchFamily="34" charset="0"/>
              </a:rPr>
              <a:t>:</a:t>
            </a:r>
          </a:p>
          <a:p>
            <a:pPr marL="171450" indent="-171450" algn="just">
              <a:spcBef>
                <a:spcPts val="2400"/>
              </a:spcBef>
              <a:spcAft>
                <a:spcPts val="400"/>
              </a:spcAft>
              <a:buFont typeface="Wingdings" panose="05000000000000000000" pitchFamily="2" charset="2"/>
              <a:buChar char="§"/>
            </a:pPr>
            <a:r>
              <a:rPr lang="fr-FR" sz="1400" b="1" dirty="0">
                <a:latin typeface="Arial" panose="020B0604020202020204" pitchFamily="34" charset="0"/>
                <a:ea typeface="Calibri" panose="020F0502020204030204" pitchFamily="34" charset="0"/>
              </a:rPr>
              <a:t>Incidences exigences </a:t>
            </a:r>
            <a:r>
              <a:rPr lang="fr-FR" sz="1400" dirty="0">
                <a:latin typeface="Arial" panose="020B0604020202020204" pitchFamily="34" charset="0"/>
                <a:ea typeface="Calibri" panose="020F0502020204030204" pitchFamily="34" charset="0"/>
              </a:rPr>
              <a:t>: Seul le sud-est est impacté (1 ou 2 solutions passives à mobiliser)</a:t>
            </a:r>
          </a:p>
          <a:p>
            <a:pPr marL="171450" indent="-171450" algn="just">
              <a:spcBef>
                <a:spcPts val="1800"/>
              </a:spcBef>
              <a:spcAft>
                <a:spcPts val="400"/>
              </a:spcAft>
              <a:buFont typeface="Wingdings" panose="05000000000000000000" pitchFamily="2" charset="2"/>
              <a:buChar char="§"/>
            </a:pPr>
            <a:r>
              <a:rPr lang="fr-FR" sz="1400" b="1" dirty="0">
                <a:latin typeface="Arial" panose="020B0604020202020204" pitchFamily="34" charset="0"/>
                <a:ea typeface="Calibri" panose="020F0502020204030204" pitchFamily="34" charset="0"/>
              </a:rPr>
              <a:t>Enjeux/Opportunités pour la PAC </a:t>
            </a:r>
            <a:r>
              <a:rPr lang="fr-FR" sz="1400" dirty="0">
                <a:latin typeface="Arial" panose="020B0604020202020204" pitchFamily="34" charset="0"/>
                <a:ea typeface="Calibri" panose="020F0502020204030204" pitchFamily="34" charset="0"/>
              </a:rPr>
              <a:t>:</a:t>
            </a:r>
          </a:p>
          <a:p>
            <a:pPr marL="447675" lvl="1" indent="-180975" algn="just">
              <a:spcAft>
                <a:spcPts val="400"/>
              </a:spcAft>
              <a:buFont typeface="Wingdings" panose="05000000000000000000" pitchFamily="2" charset="2"/>
              <a:buChar char="§"/>
            </a:pPr>
            <a:r>
              <a:rPr lang="fr-FR" sz="1400" dirty="0">
                <a:latin typeface="Arial" panose="020B0604020202020204" pitchFamily="34" charset="0"/>
                <a:ea typeface="Calibri" panose="020F0502020204030204" pitchFamily="34" charset="0"/>
              </a:rPr>
              <a:t>Le géo-</a:t>
            </a:r>
            <a:r>
              <a:rPr lang="fr-FR" sz="1400" dirty="0" err="1">
                <a:latin typeface="Arial" panose="020B0604020202020204" pitchFamily="34" charset="0"/>
                <a:ea typeface="Calibri" panose="020F0502020204030204" pitchFamily="34" charset="0"/>
              </a:rPr>
              <a:t>cooling</a:t>
            </a:r>
            <a:r>
              <a:rPr lang="fr-FR" sz="1400" dirty="0">
                <a:latin typeface="Arial" panose="020B0604020202020204" pitchFamily="34" charset="0"/>
                <a:ea typeface="Calibri" panose="020F0502020204030204" pitchFamily="34" charset="0"/>
              </a:rPr>
              <a:t> est une des solutions passives les plus efficaces (DH&lt; 200)</a:t>
            </a:r>
          </a:p>
          <a:p>
            <a:pPr marL="447675" lvl="1" indent="-180975" algn="just">
              <a:spcAft>
                <a:spcPts val="400"/>
              </a:spcAft>
              <a:buFont typeface="Wingdings" panose="05000000000000000000" pitchFamily="2" charset="2"/>
              <a:buChar char="§"/>
            </a:pPr>
            <a:r>
              <a:rPr lang="fr-FR" sz="1400" dirty="0">
                <a:latin typeface="Arial" panose="020B0604020202020204" pitchFamily="34" charset="0"/>
                <a:ea typeface="Calibri" panose="020F0502020204030204" pitchFamily="34" charset="0"/>
              </a:rPr>
              <a:t>La climatisation réelle à des conso. Souvent &gt; au forfait de pénalisation</a:t>
            </a:r>
          </a:p>
        </p:txBody>
      </p:sp>
      <p:grpSp>
        <p:nvGrpSpPr>
          <p:cNvPr id="27" name="Groupe 8">
            <a:extLst>
              <a:ext uri="{FF2B5EF4-FFF2-40B4-BE49-F238E27FC236}">
                <a16:creationId xmlns:a16="http://schemas.microsoft.com/office/drawing/2014/main" id="{9508CEB9-3D20-BFE1-5328-15E37599FC0D}"/>
              </a:ext>
            </a:extLst>
          </p:cNvPr>
          <p:cNvGrpSpPr/>
          <p:nvPr/>
        </p:nvGrpSpPr>
        <p:grpSpPr>
          <a:xfrm>
            <a:off x="1827670" y="2503697"/>
            <a:ext cx="6916809" cy="669010"/>
            <a:chOff x="2034448" y="3296530"/>
            <a:chExt cx="9532107" cy="922813"/>
          </a:xfrm>
        </p:grpSpPr>
        <p:sp>
          <p:nvSpPr>
            <p:cNvPr id="28" name="Flèche : pentagone 9">
              <a:extLst>
                <a:ext uri="{FF2B5EF4-FFF2-40B4-BE49-F238E27FC236}">
                  <a16:creationId xmlns:a16="http://schemas.microsoft.com/office/drawing/2014/main" id="{7A0DDA42-30D9-AE3D-F464-1CB1FAF111CA}"/>
                </a:ext>
              </a:extLst>
            </p:cNvPr>
            <p:cNvSpPr/>
            <p:nvPr/>
          </p:nvSpPr>
          <p:spPr>
            <a:xfrm>
              <a:off x="7978706" y="3297747"/>
              <a:ext cx="3587849" cy="921596"/>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solidFill>
              <a:srgbClr val="C0000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0" i="0" u="none" strike="noStrike" kern="1200" cap="none" spc="0" baseline="0" dirty="0">
                  <a:solidFill>
                    <a:srgbClr val="FFFFFF"/>
                  </a:solidFill>
                  <a:uFillTx/>
                  <a:latin typeface="Calibri"/>
                </a:rPr>
                <a:t>DH &gt; 1250</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1" i="0" u="none" strike="noStrike" kern="1200" cap="none" spc="0" baseline="0" dirty="0">
                  <a:solidFill>
                    <a:srgbClr val="FFFFFF"/>
                  </a:solidFill>
                  <a:uFillTx/>
                  <a:latin typeface="Calibri"/>
                </a:rPr>
                <a:t>Bâtiment non conforme</a:t>
              </a:r>
            </a:p>
          </p:txBody>
        </p:sp>
        <p:sp>
          <p:nvSpPr>
            <p:cNvPr id="29" name="Flèche : pentagone 10">
              <a:extLst>
                <a:ext uri="{FF2B5EF4-FFF2-40B4-BE49-F238E27FC236}">
                  <a16:creationId xmlns:a16="http://schemas.microsoft.com/office/drawing/2014/main" id="{1899BBFA-A8A3-3825-C9CC-C7470AAA55D2}"/>
                </a:ext>
              </a:extLst>
            </p:cNvPr>
            <p:cNvSpPr/>
            <p:nvPr/>
          </p:nvSpPr>
          <p:spPr>
            <a:xfrm>
              <a:off x="4460909" y="3297747"/>
              <a:ext cx="4003243" cy="921596"/>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solidFill>
              <a:srgbClr val="A0CC8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0" i="0" u="none" strike="noStrike" kern="1200" cap="none" spc="0" baseline="0" dirty="0">
                  <a:solidFill>
                    <a:srgbClr val="FFFFFF"/>
                  </a:solidFill>
                  <a:uFillTx/>
                  <a:latin typeface="Calibri"/>
                </a:rPr>
                <a:t>350 &lt; DH &lt; 1250</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300" b="0" i="0" u="none" strike="noStrike" kern="1200" cap="none" spc="0" baseline="0" dirty="0">
                  <a:solidFill>
                    <a:srgbClr val="FFFFFF"/>
                  </a:solidFill>
                  <a:uFillTx/>
                  <a:latin typeface="Calibri"/>
                </a:rPr>
                <a:t>Inconfort tolérable, ajout d’un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300" b="0" i="0" u="sng" strike="noStrike" kern="1200" cap="none" spc="0" baseline="0" dirty="0">
                  <a:solidFill>
                    <a:srgbClr val="FFFFFF"/>
                  </a:solidFill>
                  <a:uFillTx/>
                  <a:latin typeface="Calibri"/>
                </a:rPr>
                <a:t>forfait de pénalisation </a:t>
              </a:r>
            </a:p>
          </p:txBody>
        </p:sp>
        <p:sp>
          <p:nvSpPr>
            <p:cNvPr id="30" name="Flèche : pentagone 11">
              <a:extLst>
                <a:ext uri="{FF2B5EF4-FFF2-40B4-BE49-F238E27FC236}">
                  <a16:creationId xmlns:a16="http://schemas.microsoft.com/office/drawing/2014/main" id="{B7C23909-DA73-073D-0A83-9359D71BDEE4}"/>
                </a:ext>
              </a:extLst>
            </p:cNvPr>
            <p:cNvSpPr/>
            <p:nvPr/>
          </p:nvSpPr>
          <p:spPr>
            <a:xfrm>
              <a:off x="2034448" y="3296530"/>
              <a:ext cx="2893189" cy="921596"/>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180"/>
                <a:gd name="f11" fmla="abs f4"/>
                <a:gd name="f12" fmla="abs f5"/>
                <a:gd name="f13" fmla="abs f6"/>
                <a:gd name="f14" fmla="val f7"/>
                <a:gd name="f15" fmla="val f8"/>
                <a:gd name="f16" fmla="*/ f9 f1 1"/>
                <a:gd name="f17" fmla="*/ f10 f1 1"/>
                <a:gd name="f18" fmla="?: f11 f4 1"/>
                <a:gd name="f19" fmla="?: f12 f5 1"/>
                <a:gd name="f20" fmla="?: f13 f6 1"/>
                <a:gd name="f21" fmla="*/ f16 1 f3"/>
                <a:gd name="f22" fmla="*/ f17 1 f3"/>
                <a:gd name="f23" fmla="*/ f18 1 21600"/>
                <a:gd name="f24" fmla="*/ f19 1 21600"/>
                <a:gd name="f25" fmla="*/ 21600 f18 1"/>
                <a:gd name="f26" fmla="*/ 21600 f19 1"/>
                <a:gd name="f27" fmla="+- f21 0 f2"/>
                <a:gd name="f28" fmla="+- f22 0 f2"/>
                <a:gd name="f29" fmla="min f24 f23"/>
                <a:gd name="f30" fmla="*/ f25 1 f20"/>
                <a:gd name="f31" fmla="*/ f26 1 f20"/>
                <a:gd name="f32" fmla="val f30"/>
                <a:gd name="f33" fmla="val f31"/>
                <a:gd name="f34" fmla="*/ f14 f29 1"/>
                <a:gd name="f35" fmla="+- f33 0 f14"/>
                <a:gd name="f36" fmla="+- f32 0 f14"/>
                <a:gd name="f37" fmla="*/ f33 f29 1"/>
                <a:gd name="f38" fmla="*/ f32 f29 1"/>
                <a:gd name="f39" fmla="*/ f35 1 2"/>
                <a:gd name="f40" fmla="min f36 f35"/>
                <a:gd name="f41" fmla="+- f14 f39 0"/>
                <a:gd name="f42" fmla="*/ f40 f15 1"/>
                <a:gd name="f43" fmla="*/ f42 1 100000"/>
                <a:gd name="f44" fmla="*/ f41 f29 1"/>
                <a:gd name="f45" fmla="+- f32 0 f43"/>
                <a:gd name="f46" fmla="+- f45 f32 0"/>
                <a:gd name="f47" fmla="*/ f45 1 2"/>
                <a:gd name="f48" fmla="*/ f45 f29 1"/>
                <a:gd name="f49" fmla="*/ f46 1 2"/>
                <a:gd name="f50" fmla="*/ f47 f29 1"/>
                <a:gd name="f51" fmla="*/ f49 f29 1"/>
              </a:gdLst>
              <a:ahLst/>
              <a:cxnLst>
                <a:cxn ang="3cd4">
                  <a:pos x="hc" y="t"/>
                </a:cxn>
                <a:cxn ang="0">
                  <a:pos x="r" y="vc"/>
                </a:cxn>
                <a:cxn ang="cd4">
                  <a:pos x="hc" y="b"/>
                </a:cxn>
                <a:cxn ang="cd2">
                  <a:pos x="l" y="vc"/>
                </a:cxn>
                <a:cxn ang="f27">
                  <a:pos x="f50" y="f34"/>
                </a:cxn>
                <a:cxn ang="f28">
                  <a:pos x="f50" y="f37"/>
                </a:cxn>
              </a:cxnLst>
              <a:rect l="f34" t="f34" r="f51" b="f37"/>
              <a:pathLst>
                <a:path>
                  <a:moveTo>
                    <a:pt x="f34" y="f34"/>
                  </a:moveTo>
                  <a:lnTo>
                    <a:pt x="f48" y="f34"/>
                  </a:lnTo>
                  <a:lnTo>
                    <a:pt x="f38" y="f44"/>
                  </a:lnTo>
                  <a:lnTo>
                    <a:pt x="f48" y="f37"/>
                  </a:lnTo>
                  <a:lnTo>
                    <a:pt x="f34" y="f37"/>
                  </a:lnTo>
                  <a:close/>
                </a:path>
              </a:pathLst>
            </a:custGeom>
            <a:solidFill>
              <a:srgbClr val="50C087"/>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400" b="0" i="0" u="none" strike="noStrike" kern="1200" cap="none" spc="0" baseline="0">
                  <a:solidFill>
                    <a:srgbClr val="FFFFFF"/>
                  </a:solidFill>
                  <a:uFillTx/>
                  <a:latin typeface="Calibri"/>
                </a:rPr>
                <a:t>DH &lt; 350</a:t>
              </a:r>
            </a:p>
          </p:txBody>
        </p:sp>
      </p:grpSp>
    </p:spTree>
    <p:extLst>
      <p:ext uri="{BB962C8B-B14F-4D97-AF65-F5344CB8AC3E}">
        <p14:creationId xmlns:p14="http://schemas.microsoft.com/office/powerpoint/2010/main" val="170911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DBC2B0D8-53C6-4E47-9B25-49019631A815}"/>
              </a:ext>
            </a:extLst>
          </p:cNvPr>
          <p:cNvSpPr>
            <a:spLocks noGrp="1"/>
          </p:cNvSpPr>
          <p:nvPr>
            <p:ph type="title" hasCustomPrompt="1"/>
          </p:nvPr>
        </p:nvSpPr>
        <p:spPr>
          <a:xfrm>
            <a:off x="457200" y="9525"/>
            <a:ext cx="8229600" cy="857250"/>
          </a:xfrm>
        </p:spPr>
        <p:txBody>
          <a:bodyPr>
            <a:normAutofit/>
          </a:bodyPr>
          <a:lstStyle>
            <a:lvl1pPr algn="l">
              <a:defRPr sz="2400" b="1">
                <a:solidFill>
                  <a:srgbClr val="FF6600"/>
                </a:solidFill>
              </a:defRPr>
            </a:lvl1pPr>
          </a:lstStyle>
          <a:p>
            <a:pPr lvl="0">
              <a:lnSpc>
                <a:spcPct val="107000"/>
              </a:lnSpc>
              <a:spcAft>
                <a:spcPts val="800"/>
              </a:spcAft>
              <a:buSzPts val="1000"/>
              <a:tabLst>
                <a:tab pos="457200" algn="l"/>
              </a:tabLst>
            </a:pPr>
            <a:r>
              <a:rPr lang="fr-FR" sz="2400" dirty="0">
                <a:solidFill>
                  <a:srgbClr val="FF9933"/>
                </a:solidFill>
                <a:effectLst/>
                <a:latin typeface="+mj-lt"/>
                <a:ea typeface="Times New Roman" panose="02020603050405020304" pitchFamily="18" charset="0"/>
                <a:cs typeface="Times New Roman" panose="02020603050405020304" pitchFamily="18" charset="0"/>
              </a:rPr>
              <a:t>Bbio : besoins bioclimatiques</a:t>
            </a:r>
            <a:endParaRPr lang="fr-FR" sz="2400" dirty="0">
              <a:solidFill>
                <a:srgbClr val="FF9933"/>
              </a:solidFill>
              <a:effectLst/>
              <a:latin typeface="+mj-lt"/>
              <a:ea typeface="Calibri" panose="020F0502020204030204" pitchFamily="34"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D9FF2759-9398-4C99-8C69-B0FB2179E870}"/>
              </a:ext>
            </a:extLst>
          </p:cNvPr>
          <p:cNvSpPr>
            <a:spLocks noGrp="1"/>
          </p:cNvSpPr>
          <p:nvPr>
            <p:ph type="sldNum" sz="quarter" idx="4"/>
          </p:nvPr>
        </p:nvSpPr>
        <p:spPr/>
        <p:txBody>
          <a:bodyPr/>
          <a:lstStyle/>
          <a:p>
            <a:pPr>
              <a:defRPr/>
            </a:pPr>
            <a:fld id="{AE6A7967-D078-472B-B058-1133A14FDA29}" type="slidenum">
              <a:rPr lang="fr-FR" altLang="fr-FR" smtClean="0"/>
              <a:pPr>
                <a:defRPr/>
              </a:pPr>
              <a:t>33</a:t>
            </a:fld>
            <a:endParaRPr lang="fr-FR" altLang="fr-FR" dirty="0"/>
          </a:p>
        </p:txBody>
      </p:sp>
      <p:sp>
        <p:nvSpPr>
          <p:cNvPr id="3" name="Espace réservé du contenu 2">
            <a:extLst>
              <a:ext uri="{FF2B5EF4-FFF2-40B4-BE49-F238E27FC236}">
                <a16:creationId xmlns:a16="http://schemas.microsoft.com/office/drawing/2014/main" id="{BDBDEB90-E80D-15FA-576A-545739219C6A}"/>
              </a:ext>
            </a:extLst>
          </p:cNvPr>
          <p:cNvSpPr txBox="1">
            <a:spLocks/>
          </p:cNvSpPr>
          <p:nvPr/>
        </p:nvSpPr>
        <p:spPr>
          <a:xfrm>
            <a:off x="508761" y="1783370"/>
            <a:ext cx="5899975" cy="1147359"/>
          </a:xfrm>
          <a:prstGeom prst="rect">
            <a:avLst/>
          </a:prstGeom>
          <a:solidFill>
            <a:schemeClr val="bg1">
              <a:lumMod val="95000"/>
            </a:schemeClr>
          </a:solidFill>
          <a:ln w="28575">
            <a:solidFill>
              <a:srgbClr val="FF9933"/>
            </a:solidFill>
          </a:ln>
        </p:spPr>
        <p:txBody>
          <a:bodyPr/>
          <a:lstStyle>
            <a:lvl1pPr marL="342900" indent="-34290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SzPct val="80000"/>
              <a:buFont typeface="Wingdings" pitchFamily="2" charset="2"/>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SzPct val="80000"/>
              <a:buFont typeface="Arial" pitchFamily="34" charset="0"/>
              <a:buChar char="&gt;"/>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sz="1600" b="1" dirty="0">
                <a:sym typeface="Wingdings" panose="05000000000000000000" pitchFamily="2" charset="2"/>
              </a:rPr>
              <a:t>Objectif RE2020 : </a:t>
            </a:r>
            <a:r>
              <a:rPr lang="fr-FR" sz="1600" dirty="0">
                <a:sym typeface="Wingdings" panose="05000000000000000000" pitchFamily="2" charset="2"/>
              </a:rPr>
              <a:t>Bbio RT2012-30%</a:t>
            </a:r>
          </a:p>
          <a:p>
            <a:pPr marL="0" indent="0" algn="just">
              <a:buNone/>
            </a:pPr>
            <a:r>
              <a:rPr lang="fr-FR" sz="1600" b="1" dirty="0">
                <a:sym typeface="Wingdings" panose="05000000000000000000" pitchFamily="2" charset="2"/>
              </a:rPr>
              <a:t>Accessible à tous les modes constructifs : </a:t>
            </a:r>
            <a:r>
              <a:rPr lang="fr-FR" sz="1600" dirty="0">
                <a:sym typeface="Wingdings" panose="05000000000000000000" pitchFamily="2" charset="2"/>
              </a:rPr>
              <a:t>Nécessite un renforcement des prestations mais reste compatible avec isolation intérieure, double vitrage, ventilation hygro B.</a:t>
            </a:r>
          </a:p>
          <a:p>
            <a:pPr marL="0" indent="0" algn="just">
              <a:buFont typeface="Arial" pitchFamily="34" charset="0"/>
              <a:buNone/>
            </a:pPr>
            <a:endParaRPr lang="fr-FR" sz="1600" dirty="0">
              <a:sym typeface="Wingdings" panose="05000000000000000000" pitchFamily="2" charset="2"/>
            </a:endParaRPr>
          </a:p>
        </p:txBody>
      </p:sp>
      <p:grpSp>
        <p:nvGrpSpPr>
          <p:cNvPr id="11" name="Groupe 10">
            <a:extLst>
              <a:ext uri="{FF2B5EF4-FFF2-40B4-BE49-F238E27FC236}">
                <a16:creationId xmlns:a16="http://schemas.microsoft.com/office/drawing/2014/main" id="{B414EFBF-0952-B0DD-6153-099AB11CC68E}"/>
              </a:ext>
            </a:extLst>
          </p:cNvPr>
          <p:cNvGrpSpPr/>
          <p:nvPr/>
        </p:nvGrpSpPr>
        <p:grpSpPr>
          <a:xfrm>
            <a:off x="6860251" y="217093"/>
            <a:ext cx="2283749" cy="3875145"/>
            <a:chOff x="8604993" y="276852"/>
            <a:chExt cx="2439774" cy="4320211"/>
          </a:xfrm>
        </p:grpSpPr>
        <p:pic>
          <p:nvPicPr>
            <p:cNvPr id="6" name="Image 5">
              <a:extLst>
                <a:ext uri="{FF2B5EF4-FFF2-40B4-BE49-F238E27FC236}">
                  <a16:creationId xmlns:a16="http://schemas.microsoft.com/office/drawing/2014/main" id="{21434067-1DE9-9064-EE42-AE509DD089E4}"/>
                </a:ext>
              </a:extLst>
            </p:cNvPr>
            <p:cNvPicPr>
              <a:picLocks noChangeAspect="1"/>
            </p:cNvPicPr>
            <p:nvPr/>
          </p:nvPicPr>
          <p:blipFill>
            <a:blip r:embed="rId2"/>
            <a:stretch>
              <a:fillRect/>
            </a:stretch>
          </p:blipFill>
          <p:spPr>
            <a:xfrm>
              <a:off x="8604993" y="276852"/>
              <a:ext cx="2283747" cy="4320211"/>
            </a:xfrm>
            <a:prstGeom prst="rect">
              <a:avLst/>
            </a:prstGeom>
          </p:spPr>
        </p:pic>
        <p:sp>
          <p:nvSpPr>
            <p:cNvPr id="7" name="Flèche : courbe vers le bas 6">
              <a:extLst>
                <a:ext uri="{FF2B5EF4-FFF2-40B4-BE49-F238E27FC236}">
                  <a16:creationId xmlns:a16="http://schemas.microsoft.com/office/drawing/2014/main" id="{CD278BCE-B5EF-AFD1-4D0B-23EB53F42F72}"/>
                </a:ext>
              </a:extLst>
            </p:cNvPr>
            <p:cNvSpPr/>
            <p:nvPr/>
          </p:nvSpPr>
          <p:spPr>
            <a:xfrm rot="2669718">
              <a:off x="9520845" y="1048646"/>
              <a:ext cx="1410093" cy="45640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8685"/>
              <a:endParaRPr lang="fr-FR" sz="1885">
                <a:solidFill>
                  <a:srgbClr val="613C24"/>
                </a:solidFill>
                <a:latin typeface="Arial"/>
              </a:endParaRPr>
            </a:p>
          </p:txBody>
        </p:sp>
        <p:sp>
          <p:nvSpPr>
            <p:cNvPr id="9" name="ZoneTexte 8">
              <a:extLst>
                <a:ext uri="{FF2B5EF4-FFF2-40B4-BE49-F238E27FC236}">
                  <a16:creationId xmlns:a16="http://schemas.microsoft.com/office/drawing/2014/main" id="{1883BFDE-A71C-4A81-3026-F702BF9C3A99}"/>
                </a:ext>
              </a:extLst>
            </p:cNvPr>
            <p:cNvSpPr txBox="1"/>
            <p:nvPr/>
          </p:nvSpPr>
          <p:spPr>
            <a:xfrm>
              <a:off x="10202960" y="721918"/>
              <a:ext cx="841807" cy="382412"/>
            </a:xfrm>
            <a:prstGeom prst="rect">
              <a:avLst/>
            </a:prstGeom>
            <a:noFill/>
          </p:spPr>
          <p:txBody>
            <a:bodyPr wrap="square" rtlCol="0">
              <a:spAutoFit/>
            </a:bodyPr>
            <a:lstStyle/>
            <a:p>
              <a:pPr defTabSz="938685"/>
              <a:r>
                <a:rPr lang="fr-FR" sz="1885" b="1" dirty="0">
                  <a:solidFill>
                    <a:srgbClr val="5D7A3A"/>
                  </a:solidFill>
                  <a:latin typeface="Arial"/>
                </a:rPr>
                <a:t>-30%</a:t>
              </a:r>
            </a:p>
          </p:txBody>
        </p:sp>
      </p:grpSp>
      <p:sp>
        <p:nvSpPr>
          <p:cNvPr id="10" name="Espace réservé du contenu 2">
            <a:extLst>
              <a:ext uri="{FF2B5EF4-FFF2-40B4-BE49-F238E27FC236}">
                <a16:creationId xmlns:a16="http://schemas.microsoft.com/office/drawing/2014/main" id="{61E528FC-5935-7566-09C2-BB27CF652633}"/>
              </a:ext>
            </a:extLst>
          </p:cNvPr>
          <p:cNvSpPr txBox="1">
            <a:spLocks/>
          </p:cNvSpPr>
          <p:nvPr/>
        </p:nvSpPr>
        <p:spPr>
          <a:xfrm>
            <a:off x="508761" y="1095546"/>
            <a:ext cx="5899975" cy="674688"/>
          </a:xfrm>
          <a:prstGeom prst="rect">
            <a:avLst/>
          </a:prstGeom>
          <a:noFill/>
          <a:ln w="28575">
            <a:noFill/>
          </a:ln>
        </p:spPr>
        <p:txBody>
          <a:bodyPr/>
          <a:lstStyle>
            <a:lvl1pPr marL="342900" indent="-34290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SzPct val="80000"/>
              <a:buFont typeface="Wingdings" pitchFamily="2" charset="2"/>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SzPct val="80000"/>
              <a:buFont typeface="Arial" pitchFamily="34" charset="0"/>
              <a:buChar char="&gt;"/>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1200"/>
              </a:spcBef>
              <a:buNone/>
            </a:pPr>
            <a:r>
              <a:rPr lang="fr-FR" sz="1600" b="1" dirty="0">
                <a:sym typeface="Wingdings" panose="05000000000000000000" pitchFamily="2" charset="2"/>
              </a:rPr>
              <a:t>Le Bbio caractérise la qualité de l’enveloppe thermique, il comptabilise les besoins de chauffage, ventilation et éclairage. </a:t>
            </a:r>
            <a:endParaRPr lang="fr-FR" sz="1600" b="1" dirty="0"/>
          </a:p>
        </p:txBody>
      </p:sp>
      <p:sp>
        <p:nvSpPr>
          <p:cNvPr id="12" name="Espace réservé du contenu 2">
            <a:extLst>
              <a:ext uri="{FF2B5EF4-FFF2-40B4-BE49-F238E27FC236}">
                <a16:creationId xmlns:a16="http://schemas.microsoft.com/office/drawing/2014/main" id="{B2B5F1C7-9C6E-9C84-0CBB-EC330913D042}"/>
              </a:ext>
            </a:extLst>
          </p:cNvPr>
          <p:cNvSpPr txBox="1">
            <a:spLocks/>
          </p:cNvSpPr>
          <p:nvPr/>
        </p:nvSpPr>
        <p:spPr>
          <a:xfrm>
            <a:off x="508761" y="3151972"/>
            <a:ext cx="5916019" cy="611154"/>
          </a:xfrm>
          <a:prstGeom prst="rect">
            <a:avLst/>
          </a:prstGeom>
          <a:solidFill>
            <a:schemeClr val="bg1">
              <a:lumMod val="95000"/>
            </a:schemeClr>
          </a:solidFill>
          <a:ln w="28575">
            <a:solidFill>
              <a:srgbClr val="FF9933"/>
            </a:solidFill>
          </a:ln>
        </p:spPr>
        <p:txBody>
          <a:bodyPr/>
          <a:lstStyle>
            <a:lvl1pPr marL="342900" indent="-34290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SzPct val="80000"/>
              <a:buFont typeface="Wingdings" pitchFamily="2" charset="2"/>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SzPct val="80000"/>
              <a:buFont typeface="Arial" pitchFamily="34" charset="0"/>
              <a:buChar char="&gt;"/>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sz="1600" b="1" dirty="0">
                <a:sym typeface="Wingdings" panose="05000000000000000000" pitchFamily="2" charset="2"/>
              </a:rPr>
              <a:t>Au delà de Bbio-25%  Nécessité de passer en isolation extérieure ou façade bois.</a:t>
            </a:r>
            <a:endParaRPr lang="fr-FR" sz="1600" dirty="0">
              <a:sym typeface="Wingdings" panose="05000000000000000000" pitchFamily="2" charset="2"/>
            </a:endParaRPr>
          </a:p>
        </p:txBody>
      </p:sp>
    </p:spTree>
    <p:extLst>
      <p:ext uri="{BB962C8B-B14F-4D97-AF65-F5344CB8AC3E}">
        <p14:creationId xmlns:p14="http://schemas.microsoft.com/office/powerpoint/2010/main" val="189144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DBC2B0D8-53C6-4E47-9B25-49019631A815}"/>
              </a:ext>
            </a:extLst>
          </p:cNvPr>
          <p:cNvSpPr>
            <a:spLocks noGrp="1"/>
          </p:cNvSpPr>
          <p:nvPr>
            <p:ph type="title" hasCustomPrompt="1"/>
          </p:nvPr>
        </p:nvSpPr>
        <p:spPr>
          <a:xfrm>
            <a:off x="457200" y="9525"/>
            <a:ext cx="8229600" cy="857250"/>
          </a:xfrm>
        </p:spPr>
        <p:txBody>
          <a:bodyPr>
            <a:normAutofit/>
          </a:bodyPr>
          <a:lstStyle>
            <a:lvl1pPr algn="l">
              <a:defRPr sz="2400" b="1">
                <a:solidFill>
                  <a:srgbClr val="FF6600"/>
                </a:solidFill>
              </a:defRPr>
            </a:lvl1pPr>
          </a:lstStyle>
          <a:p>
            <a:pPr lvl="0">
              <a:lnSpc>
                <a:spcPct val="107000"/>
              </a:lnSpc>
              <a:spcAft>
                <a:spcPts val="800"/>
              </a:spcAft>
              <a:buSzPts val="1000"/>
              <a:tabLst>
                <a:tab pos="457200" algn="l"/>
              </a:tabLst>
            </a:pPr>
            <a:r>
              <a:rPr lang="fr-FR" sz="2400" dirty="0">
                <a:solidFill>
                  <a:srgbClr val="FF9933"/>
                </a:solidFill>
                <a:effectLst/>
                <a:latin typeface="+mj-lt"/>
                <a:ea typeface="Times New Roman" panose="02020603050405020304" pitchFamily="18" charset="0"/>
                <a:cs typeface="Times New Roman" panose="02020603050405020304" pitchFamily="18" charset="0"/>
              </a:rPr>
              <a:t>Rappel : impact carbone des énergies</a:t>
            </a:r>
            <a:endParaRPr lang="fr-FR" sz="2400" dirty="0">
              <a:solidFill>
                <a:srgbClr val="FF9933"/>
              </a:solidFill>
              <a:effectLst/>
              <a:latin typeface="+mj-lt"/>
              <a:ea typeface="Calibri" panose="020F0502020204030204" pitchFamily="34"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D9FF2759-9398-4C99-8C69-B0FB2179E870}"/>
              </a:ext>
            </a:extLst>
          </p:cNvPr>
          <p:cNvSpPr>
            <a:spLocks noGrp="1"/>
          </p:cNvSpPr>
          <p:nvPr>
            <p:ph type="sldNum" sz="quarter" idx="4"/>
          </p:nvPr>
        </p:nvSpPr>
        <p:spPr/>
        <p:txBody>
          <a:bodyPr/>
          <a:lstStyle/>
          <a:p>
            <a:pPr>
              <a:defRPr/>
            </a:pPr>
            <a:fld id="{AE6A7967-D078-472B-B058-1133A14FDA29}" type="slidenum">
              <a:rPr lang="fr-FR" altLang="fr-FR" smtClean="0"/>
              <a:pPr>
                <a:defRPr/>
              </a:pPr>
              <a:t>34</a:t>
            </a:fld>
            <a:endParaRPr lang="fr-FR" altLang="fr-FR" dirty="0"/>
          </a:p>
        </p:txBody>
      </p:sp>
      <p:graphicFrame>
        <p:nvGraphicFramePr>
          <p:cNvPr id="3" name="Tableau 8">
            <a:extLst>
              <a:ext uri="{FF2B5EF4-FFF2-40B4-BE49-F238E27FC236}">
                <a16:creationId xmlns:a16="http://schemas.microsoft.com/office/drawing/2014/main" id="{E1D06F49-014D-A30B-77A5-F269A95BE643}"/>
              </a:ext>
            </a:extLst>
          </p:cNvPr>
          <p:cNvGraphicFramePr>
            <a:graphicFrameLocks noGrp="1"/>
          </p:cNvGraphicFramePr>
          <p:nvPr>
            <p:extLst>
              <p:ext uri="{D42A27DB-BD31-4B8C-83A1-F6EECF244321}">
                <p14:modId xmlns:p14="http://schemas.microsoft.com/office/powerpoint/2010/main" val="1271176281"/>
              </p:ext>
            </p:extLst>
          </p:nvPr>
        </p:nvGraphicFramePr>
        <p:xfrm>
          <a:off x="2052850" y="1496457"/>
          <a:ext cx="5038300" cy="1854200"/>
        </p:xfrm>
        <a:graphic>
          <a:graphicData uri="http://schemas.openxmlformats.org/drawingml/2006/table">
            <a:tbl>
              <a:tblPr firstRow="1" bandRow="1">
                <a:tableStyleId>{5C22544A-7EE6-4342-B048-85BDC9FD1C3A}</a:tableStyleId>
              </a:tblPr>
              <a:tblGrid>
                <a:gridCol w="2062103">
                  <a:extLst>
                    <a:ext uri="{9D8B030D-6E8A-4147-A177-3AD203B41FA5}">
                      <a16:colId xmlns:a16="http://schemas.microsoft.com/office/drawing/2014/main" val="3806691127"/>
                    </a:ext>
                  </a:extLst>
                </a:gridCol>
                <a:gridCol w="2976197">
                  <a:extLst>
                    <a:ext uri="{9D8B030D-6E8A-4147-A177-3AD203B41FA5}">
                      <a16:colId xmlns:a16="http://schemas.microsoft.com/office/drawing/2014/main" val="552090110"/>
                    </a:ext>
                  </a:extLst>
                </a:gridCol>
              </a:tblGrid>
              <a:tr h="370840">
                <a:tc>
                  <a:txBody>
                    <a:bodyPr/>
                    <a:lstStyle/>
                    <a:p>
                      <a:r>
                        <a:rPr lang="fr-FR" dirty="0"/>
                        <a:t>Type d’énergie</a:t>
                      </a:r>
                    </a:p>
                  </a:txBody>
                  <a:tcPr/>
                </a:tc>
                <a:tc>
                  <a:txBody>
                    <a:bodyPr/>
                    <a:lstStyle/>
                    <a:p>
                      <a:r>
                        <a:rPr lang="fr-FR" dirty="0"/>
                        <a:t>Poids carbone</a:t>
                      </a:r>
                    </a:p>
                  </a:txBody>
                  <a:tcPr/>
                </a:tc>
                <a:extLst>
                  <a:ext uri="{0D108BD9-81ED-4DB2-BD59-A6C34878D82A}">
                    <a16:rowId xmlns:a16="http://schemas.microsoft.com/office/drawing/2014/main" val="2624680172"/>
                  </a:ext>
                </a:extLst>
              </a:tr>
              <a:tr h="370840">
                <a:tc>
                  <a:txBody>
                    <a:bodyPr/>
                    <a:lstStyle/>
                    <a:p>
                      <a:r>
                        <a:rPr lang="fr-FR" sz="1600" dirty="0"/>
                        <a:t>Gaz</a:t>
                      </a:r>
                    </a:p>
                  </a:txBody>
                  <a:tcPr anchor="ctr"/>
                </a:tc>
                <a:tc>
                  <a:txBody>
                    <a:bodyPr/>
                    <a:lstStyle/>
                    <a:p>
                      <a:pPr algn="ctr"/>
                      <a:r>
                        <a:rPr lang="fr-FR" sz="1600" i="0" dirty="0"/>
                        <a:t>227 g/kWh</a:t>
                      </a:r>
                    </a:p>
                  </a:txBody>
                  <a:tcPr anchor="ctr"/>
                </a:tc>
                <a:extLst>
                  <a:ext uri="{0D108BD9-81ED-4DB2-BD59-A6C34878D82A}">
                    <a16:rowId xmlns:a16="http://schemas.microsoft.com/office/drawing/2014/main" val="2749135103"/>
                  </a:ext>
                </a:extLst>
              </a:tr>
              <a:tr h="370840">
                <a:tc>
                  <a:txBody>
                    <a:bodyPr/>
                    <a:lstStyle/>
                    <a:p>
                      <a:r>
                        <a:rPr lang="fr-FR" sz="1600" dirty="0"/>
                        <a:t>Électricité</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i="0" dirty="0"/>
                        <a:t>64 à  79 g/kWh</a:t>
                      </a:r>
                    </a:p>
                  </a:txBody>
                  <a:tcPr anchor="ctr"/>
                </a:tc>
                <a:extLst>
                  <a:ext uri="{0D108BD9-81ED-4DB2-BD59-A6C34878D82A}">
                    <a16:rowId xmlns:a16="http://schemas.microsoft.com/office/drawing/2014/main" val="2521589973"/>
                  </a:ext>
                </a:extLst>
              </a:tr>
              <a:tr h="370840">
                <a:tc>
                  <a:txBody>
                    <a:bodyPr/>
                    <a:lstStyle/>
                    <a:p>
                      <a:r>
                        <a:rPr lang="fr-FR" sz="1600" dirty="0"/>
                        <a:t>Bois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i="0" dirty="0"/>
                        <a:t>24 à 30 g/kWh</a:t>
                      </a:r>
                    </a:p>
                  </a:txBody>
                  <a:tcPr anchor="ctr"/>
                </a:tc>
                <a:extLst>
                  <a:ext uri="{0D108BD9-81ED-4DB2-BD59-A6C34878D82A}">
                    <a16:rowId xmlns:a16="http://schemas.microsoft.com/office/drawing/2014/main" val="2964474632"/>
                  </a:ext>
                </a:extLst>
              </a:tr>
              <a:tr h="370840">
                <a:tc>
                  <a:txBody>
                    <a:bodyPr/>
                    <a:lstStyle/>
                    <a:p>
                      <a:r>
                        <a:rPr lang="fr-FR" sz="1600" dirty="0"/>
                        <a:t>Réseau de chaleur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i="0" dirty="0"/>
                        <a:t>Variable </a:t>
                      </a:r>
                      <a:r>
                        <a:rPr lang="fr-FR" sz="1100" i="0" dirty="0"/>
                        <a:t>(</a:t>
                      </a:r>
                      <a:r>
                        <a:rPr lang="fr-FR" sz="1100" i="0" dirty="0" err="1"/>
                        <a:t>cf</a:t>
                      </a:r>
                      <a:r>
                        <a:rPr lang="fr-FR" sz="1100" i="0" dirty="0"/>
                        <a:t> </a:t>
                      </a:r>
                      <a:r>
                        <a:rPr lang="fr-FR" sz="1100" i="0" dirty="0" err="1"/>
                        <a:t>arrété</a:t>
                      </a:r>
                      <a:r>
                        <a:rPr lang="fr-FR" sz="1100" i="0" dirty="0"/>
                        <a:t> DPE ou Titre RCU)</a:t>
                      </a:r>
                    </a:p>
                  </a:txBody>
                  <a:tcPr anchor="ctr"/>
                </a:tc>
                <a:extLst>
                  <a:ext uri="{0D108BD9-81ED-4DB2-BD59-A6C34878D82A}">
                    <a16:rowId xmlns:a16="http://schemas.microsoft.com/office/drawing/2014/main" val="4113089575"/>
                  </a:ext>
                </a:extLst>
              </a:tr>
            </a:tbl>
          </a:graphicData>
        </a:graphic>
      </p:graphicFrame>
    </p:spTree>
    <p:extLst>
      <p:ext uri="{BB962C8B-B14F-4D97-AF65-F5344CB8AC3E}">
        <p14:creationId xmlns:p14="http://schemas.microsoft.com/office/powerpoint/2010/main" val="116684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DBC2B0D8-53C6-4E47-9B25-49019631A815}"/>
              </a:ext>
            </a:extLst>
          </p:cNvPr>
          <p:cNvSpPr>
            <a:spLocks noGrp="1"/>
          </p:cNvSpPr>
          <p:nvPr>
            <p:ph type="title" hasCustomPrompt="1"/>
          </p:nvPr>
        </p:nvSpPr>
        <p:spPr>
          <a:xfrm>
            <a:off x="457200" y="9525"/>
            <a:ext cx="8229600" cy="857250"/>
          </a:xfrm>
        </p:spPr>
        <p:txBody>
          <a:bodyPr>
            <a:normAutofit/>
          </a:bodyPr>
          <a:lstStyle>
            <a:lvl1pPr algn="l">
              <a:defRPr sz="2400" b="1">
                <a:solidFill>
                  <a:srgbClr val="FF6600"/>
                </a:solidFill>
              </a:defRPr>
            </a:lvl1pPr>
          </a:lstStyle>
          <a:p>
            <a:pPr lvl="0">
              <a:lnSpc>
                <a:spcPct val="107000"/>
              </a:lnSpc>
              <a:spcAft>
                <a:spcPts val="800"/>
              </a:spcAft>
              <a:buSzPts val="1000"/>
              <a:tabLst>
                <a:tab pos="457200" algn="l"/>
              </a:tabLst>
            </a:pPr>
            <a:r>
              <a:rPr lang="fr-FR" sz="2400" dirty="0">
                <a:solidFill>
                  <a:srgbClr val="FF9933"/>
                </a:solidFill>
                <a:effectLst/>
                <a:latin typeface="+mj-lt"/>
                <a:ea typeface="Times New Roman" panose="02020603050405020304" pitchFamily="18" charset="0"/>
                <a:cs typeface="Times New Roman" panose="02020603050405020304" pitchFamily="18" charset="0"/>
              </a:rPr>
              <a:t>Cep.nr, Cep et Ic Energie</a:t>
            </a:r>
            <a:endParaRPr lang="fr-FR" sz="2400" dirty="0">
              <a:solidFill>
                <a:srgbClr val="FF9933"/>
              </a:solidFill>
              <a:effectLst/>
              <a:latin typeface="+mj-lt"/>
              <a:ea typeface="Calibri" panose="020F0502020204030204" pitchFamily="34"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D9FF2759-9398-4C99-8C69-B0FB2179E870}"/>
              </a:ext>
            </a:extLst>
          </p:cNvPr>
          <p:cNvSpPr>
            <a:spLocks noGrp="1"/>
          </p:cNvSpPr>
          <p:nvPr>
            <p:ph type="sldNum" sz="quarter" idx="4"/>
          </p:nvPr>
        </p:nvSpPr>
        <p:spPr/>
        <p:txBody>
          <a:bodyPr/>
          <a:lstStyle/>
          <a:p>
            <a:pPr>
              <a:defRPr/>
            </a:pPr>
            <a:fld id="{AE6A7967-D078-472B-B058-1133A14FDA29}" type="slidenum">
              <a:rPr lang="fr-FR" altLang="fr-FR" smtClean="0"/>
              <a:pPr>
                <a:defRPr/>
              </a:pPr>
              <a:t>35</a:t>
            </a:fld>
            <a:endParaRPr lang="fr-FR" altLang="fr-FR" dirty="0"/>
          </a:p>
        </p:txBody>
      </p:sp>
      <p:sp>
        <p:nvSpPr>
          <p:cNvPr id="5" name="Rectangle 4">
            <a:extLst>
              <a:ext uri="{FF2B5EF4-FFF2-40B4-BE49-F238E27FC236}">
                <a16:creationId xmlns:a16="http://schemas.microsoft.com/office/drawing/2014/main" id="{07B7121C-A485-7A97-171C-C8C29C400547}"/>
              </a:ext>
            </a:extLst>
          </p:cNvPr>
          <p:cNvSpPr/>
          <p:nvPr/>
        </p:nvSpPr>
        <p:spPr>
          <a:xfrm>
            <a:off x="4776647" y="998581"/>
            <a:ext cx="1977889" cy="986287"/>
          </a:xfrm>
          <a:prstGeom prst="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rPr>
              <a:t>Cep,nr </a:t>
            </a:r>
            <a:r>
              <a:rPr lang="fr-FR" sz="1600" dirty="0">
                <a:solidFill>
                  <a:schemeClr val="tx1"/>
                </a:solidFill>
              </a:rPr>
              <a:t>: </a:t>
            </a:r>
            <a:r>
              <a:rPr lang="fr-FR" sz="1400" dirty="0">
                <a:solidFill>
                  <a:schemeClr val="tx1"/>
                </a:solidFill>
              </a:rPr>
              <a:t>consommation en énergie primaire </a:t>
            </a:r>
            <a:r>
              <a:rPr lang="fr-FR" sz="1400" u="sng" dirty="0">
                <a:solidFill>
                  <a:schemeClr val="tx1"/>
                </a:solidFill>
              </a:rPr>
              <a:t>non</a:t>
            </a:r>
            <a:r>
              <a:rPr lang="fr-FR" sz="1400" dirty="0">
                <a:solidFill>
                  <a:schemeClr val="tx1"/>
                </a:solidFill>
              </a:rPr>
              <a:t> renouvelables </a:t>
            </a:r>
          </a:p>
          <a:p>
            <a:pPr algn="ctr"/>
            <a:r>
              <a:rPr lang="fr-FR" sz="1400" dirty="0">
                <a:solidFill>
                  <a:schemeClr val="tx1"/>
                </a:solidFill>
              </a:rPr>
              <a:t>(électricité + gaz)</a:t>
            </a:r>
            <a:endParaRPr lang="fr-FR" sz="1600" dirty="0">
              <a:solidFill>
                <a:schemeClr val="tx1"/>
              </a:solidFill>
            </a:endParaRPr>
          </a:p>
        </p:txBody>
      </p:sp>
      <p:sp>
        <p:nvSpPr>
          <p:cNvPr id="6" name="Rectangle 5">
            <a:extLst>
              <a:ext uri="{FF2B5EF4-FFF2-40B4-BE49-F238E27FC236}">
                <a16:creationId xmlns:a16="http://schemas.microsoft.com/office/drawing/2014/main" id="{E6AC15EA-6DA8-E17F-D61E-51D834E19082}"/>
              </a:ext>
            </a:extLst>
          </p:cNvPr>
          <p:cNvSpPr/>
          <p:nvPr/>
        </p:nvSpPr>
        <p:spPr>
          <a:xfrm>
            <a:off x="1499938" y="994264"/>
            <a:ext cx="2056060" cy="999260"/>
          </a:xfrm>
          <a:prstGeom prst="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rPr>
              <a:t>Ic énergie</a:t>
            </a:r>
            <a:r>
              <a:rPr lang="fr-FR" sz="1600" dirty="0">
                <a:solidFill>
                  <a:schemeClr val="tx1"/>
                </a:solidFill>
              </a:rPr>
              <a:t>: </a:t>
            </a:r>
          </a:p>
          <a:p>
            <a:pPr algn="ctr"/>
            <a:r>
              <a:rPr lang="fr-FR" sz="1400" dirty="0">
                <a:solidFill>
                  <a:schemeClr val="tx1"/>
                </a:solidFill>
              </a:rPr>
              <a:t>impact carbone des consommations d’énergie</a:t>
            </a:r>
            <a:endParaRPr lang="fr-FR" sz="1600" dirty="0">
              <a:solidFill>
                <a:schemeClr val="tx1"/>
              </a:solidFill>
            </a:endParaRPr>
          </a:p>
        </p:txBody>
      </p:sp>
      <p:sp>
        <p:nvSpPr>
          <p:cNvPr id="7" name="Rectangle 6">
            <a:extLst>
              <a:ext uri="{FF2B5EF4-FFF2-40B4-BE49-F238E27FC236}">
                <a16:creationId xmlns:a16="http://schemas.microsoft.com/office/drawing/2014/main" id="{0E0AC12E-A0C1-5494-9639-3C3D7AB016E0}"/>
              </a:ext>
            </a:extLst>
          </p:cNvPr>
          <p:cNvSpPr/>
          <p:nvPr/>
        </p:nvSpPr>
        <p:spPr>
          <a:xfrm>
            <a:off x="6936299" y="998580"/>
            <a:ext cx="1977889" cy="986287"/>
          </a:xfrm>
          <a:prstGeom prst="rect">
            <a:avLst/>
          </a:prstGeom>
          <a:solidFill>
            <a:srgbClr val="FFC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rPr>
              <a:t>Cep</a:t>
            </a:r>
            <a:r>
              <a:rPr lang="fr-FR" sz="1600" dirty="0">
                <a:solidFill>
                  <a:schemeClr val="tx1"/>
                </a:solidFill>
              </a:rPr>
              <a:t> : </a:t>
            </a:r>
            <a:r>
              <a:rPr lang="fr-FR" sz="1400" dirty="0">
                <a:solidFill>
                  <a:schemeClr val="tx1"/>
                </a:solidFill>
              </a:rPr>
              <a:t>consommation en énergie primaire</a:t>
            </a:r>
            <a:endParaRPr lang="fr-FR" sz="1600" dirty="0">
              <a:solidFill>
                <a:schemeClr val="tx1"/>
              </a:solidFill>
            </a:endParaRPr>
          </a:p>
        </p:txBody>
      </p:sp>
      <p:sp>
        <p:nvSpPr>
          <p:cNvPr id="9" name="ZoneTexte 8">
            <a:extLst>
              <a:ext uri="{FF2B5EF4-FFF2-40B4-BE49-F238E27FC236}">
                <a16:creationId xmlns:a16="http://schemas.microsoft.com/office/drawing/2014/main" id="{71FFFA83-A9CA-A8E0-D835-3C47E8904F75}"/>
              </a:ext>
            </a:extLst>
          </p:cNvPr>
          <p:cNvSpPr txBox="1"/>
          <p:nvPr/>
        </p:nvSpPr>
        <p:spPr>
          <a:xfrm>
            <a:off x="4606277" y="1963577"/>
            <a:ext cx="4252586" cy="2169825"/>
          </a:xfrm>
          <a:prstGeom prst="rect">
            <a:avLst/>
          </a:prstGeom>
          <a:noFill/>
        </p:spPr>
        <p:txBody>
          <a:bodyPr wrap="square">
            <a:spAutoFit/>
          </a:bodyPr>
          <a:lstStyle/>
          <a:p>
            <a:pPr marL="0" indent="0">
              <a:buNone/>
            </a:pPr>
            <a:endParaRPr lang="fr-FR" sz="1500" dirty="0">
              <a:sym typeface="Wingdings" panose="05000000000000000000" pitchFamily="2" charset="2"/>
            </a:endParaRPr>
          </a:p>
          <a:p>
            <a:pPr marL="0" indent="0">
              <a:buNone/>
            </a:pPr>
            <a:r>
              <a:rPr lang="fr-FR" sz="1500" b="1" dirty="0">
                <a:sym typeface="Wingdings" panose="05000000000000000000" pitchFamily="2" charset="2"/>
              </a:rPr>
              <a:t>Cep.nr et Cep : </a:t>
            </a:r>
            <a:r>
              <a:rPr lang="fr-FR" sz="1500" dirty="0">
                <a:sym typeface="Wingdings" panose="05000000000000000000" pitchFamily="2" charset="2"/>
              </a:rPr>
              <a:t>consommation d’énergie primaire</a:t>
            </a:r>
          </a:p>
          <a:p>
            <a:pPr marL="557213" indent="-285750">
              <a:spcBef>
                <a:spcPts val="600"/>
              </a:spcBef>
              <a:buFont typeface="Wingdings" panose="05000000000000000000" pitchFamily="2" charset="2"/>
              <a:buChar char="à"/>
            </a:pPr>
            <a:r>
              <a:rPr lang="fr-FR" sz="1500" dirty="0">
                <a:sym typeface="Wingdings" panose="05000000000000000000" pitchFamily="2" charset="2"/>
              </a:rPr>
              <a:t>Exprimé en </a:t>
            </a:r>
            <a:r>
              <a:rPr lang="fr-FR" sz="1500" dirty="0" err="1">
                <a:sym typeface="Wingdings" panose="05000000000000000000" pitchFamily="2" charset="2"/>
              </a:rPr>
              <a:t>kWhep</a:t>
            </a:r>
            <a:r>
              <a:rPr lang="fr-FR" sz="1500" dirty="0">
                <a:sym typeface="Wingdings" panose="05000000000000000000" pitchFamily="2" charset="2"/>
              </a:rPr>
              <a:t>/m²shab</a:t>
            </a:r>
          </a:p>
          <a:p>
            <a:pPr marL="557213" indent="-285750">
              <a:spcBef>
                <a:spcPts val="600"/>
              </a:spcBef>
              <a:buFont typeface="Wingdings" panose="05000000000000000000" pitchFamily="2" charset="2"/>
              <a:buChar char="à"/>
            </a:pPr>
            <a:r>
              <a:rPr lang="fr-FR" sz="1500" dirty="0">
                <a:sym typeface="Wingdings" panose="05000000000000000000" pitchFamily="2" charset="2"/>
              </a:rPr>
              <a:t>Usages concerné : chauffage, froid, ECS, auxiliaire, ventilation, ascenseur et éclairage parking</a:t>
            </a:r>
          </a:p>
          <a:p>
            <a:pPr marL="541338" indent="-269875">
              <a:spcBef>
                <a:spcPts val="600"/>
              </a:spcBef>
              <a:buNone/>
            </a:pPr>
            <a:r>
              <a:rPr lang="fr-FR" sz="1500" dirty="0">
                <a:sym typeface="Wingdings" panose="05000000000000000000" pitchFamily="2" charset="2"/>
              </a:rPr>
              <a:t> Contraint les systèmes énergivores comme le chauffage électrique</a:t>
            </a:r>
          </a:p>
        </p:txBody>
      </p:sp>
      <p:sp>
        <p:nvSpPr>
          <p:cNvPr id="11" name="ZoneTexte 10">
            <a:extLst>
              <a:ext uri="{FF2B5EF4-FFF2-40B4-BE49-F238E27FC236}">
                <a16:creationId xmlns:a16="http://schemas.microsoft.com/office/drawing/2014/main" id="{2DA0E546-D0CD-2D52-8EA7-DA90FB06622F}"/>
              </a:ext>
            </a:extLst>
          </p:cNvPr>
          <p:cNvSpPr txBox="1"/>
          <p:nvPr/>
        </p:nvSpPr>
        <p:spPr>
          <a:xfrm>
            <a:off x="-534038" y="2169010"/>
            <a:ext cx="5725055" cy="938719"/>
          </a:xfrm>
          <a:prstGeom prst="rect">
            <a:avLst/>
          </a:prstGeom>
          <a:noFill/>
        </p:spPr>
        <p:txBody>
          <a:bodyPr wrap="square">
            <a:spAutoFit/>
          </a:bodyPr>
          <a:lstStyle/>
          <a:p>
            <a:pPr marL="0" indent="0" algn="ctr">
              <a:buNone/>
            </a:pPr>
            <a:r>
              <a:rPr lang="fr-FR" sz="1500" b="1" dirty="0">
                <a:sym typeface="Wingdings" panose="05000000000000000000" pitchFamily="2" charset="2"/>
              </a:rPr>
              <a:t>Ic Energie : </a:t>
            </a:r>
            <a:r>
              <a:rPr lang="fr-FR" sz="1500" dirty="0">
                <a:sym typeface="Wingdings" panose="05000000000000000000" pitchFamily="2" charset="2"/>
              </a:rPr>
              <a:t>impact carbone des consommations d’énergie</a:t>
            </a:r>
          </a:p>
          <a:p>
            <a:pPr marL="719138" indent="-269875">
              <a:spcBef>
                <a:spcPts val="600"/>
              </a:spcBef>
            </a:pPr>
            <a:r>
              <a:rPr lang="fr-FR" sz="1500" dirty="0">
                <a:sym typeface="Wingdings" panose="05000000000000000000" pitchFamily="2" charset="2"/>
              </a:rPr>
              <a:t>		 Exprimé en kg CO</a:t>
            </a:r>
            <a:r>
              <a:rPr lang="fr-FR" sz="1500" baseline="-25000" dirty="0"/>
              <a:t>2</a:t>
            </a:r>
            <a:r>
              <a:rPr lang="fr-FR" sz="1500" dirty="0">
                <a:sym typeface="Wingdings" panose="05000000000000000000" pitchFamily="2" charset="2"/>
              </a:rPr>
              <a:t>/m²shab</a:t>
            </a:r>
          </a:p>
          <a:p>
            <a:pPr marL="719138" indent="-269875">
              <a:spcBef>
                <a:spcPts val="600"/>
              </a:spcBef>
              <a:buNone/>
            </a:pPr>
            <a:r>
              <a:rPr lang="fr-FR" sz="1500" dirty="0">
                <a:sym typeface="Wingdings" panose="05000000000000000000" pitchFamily="2" charset="2"/>
              </a:rPr>
              <a:t>		 Contraint les énergies carbonées : le gaz</a:t>
            </a:r>
          </a:p>
        </p:txBody>
      </p:sp>
      <p:grpSp>
        <p:nvGrpSpPr>
          <p:cNvPr id="12" name="Groupe 11">
            <a:extLst>
              <a:ext uri="{FF2B5EF4-FFF2-40B4-BE49-F238E27FC236}">
                <a16:creationId xmlns:a16="http://schemas.microsoft.com/office/drawing/2014/main" id="{971289BC-2951-8BFF-39DB-63738B9D3242}"/>
              </a:ext>
            </a:extLst>
          </p:cNvPr>
          <p:cNvGrpSpPr/>
          <p:nvPr/>
        </p:nvGrpSpPr>
        <p:grpSpPr>
          <a:xfrm>
            <a:off x="1741358" y="3190604"/>
            <a:ext cx="2001609" cy="1521768"/>
            <a:chOff x="230729" y="3708623"/>
            <a:chExt cx="2001609" cy="1521768"/>
          </a:xfrm>
        </p:grpSpPr>
        <p:cxnSp>
          <p:nvCxnSpPr>
            <p:cNvPr id="13" name="Connecteur droit avec flèche 12">
              <a:extLst>
                <a:ext uri="{FF2B5EF4-FFF2-40B4-BE49-F238E27FC236}">
                  <a16:creationId xmlns:a16="http://schemas.microsoft.com/office/drawing/2014/main" id="{B7F219BC-7BC9-5FC4-1BE3-193D8747B43D}"/>
                </a:ext>
              </a:extLst>
            </p:cNvPr>
            <p:cNvCxnSpPr>
              <a:cxnSpLocks/>
            </p:cNvCxnSpPr>
            <p:nvPr/>
          </p:nvCxnSpPr>
          <p:spPr>
            <a:xfrm flipV="1">
              <a:off x="1386260" y="3708623"/>
              <a:ext cx="0" cy="15217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688A8AF3-5F81-977E-2EAC-B78765A01FE7}"/>
                </a:ext>
              </a:extLst>
            </p:cNvPr>
            <p:cNvCxnSpPr>
              <a:cxnSpLocks/>
            </p:cNvCxnSpPr>
            <p:nvPr/>
          </p:nvCxnSpPr>
          <p:spPr>
            <a:xfrm>
              <a:off x="1170236" y="4094063"/>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99C73C94-FB01-CA39-E09E-2563EB865A8A}"/>
                </a:ext>
              </a:extLst>
            </p:cNvPr>
            <p:cNvCxnSpPr>
              <a:cxnSpLocks/>
            </p:cNvCxnSpPr>
            <p:nvPr/>
          </p:nvCxnSpPr>
          <p:spPr>
            <a:xfrm>
              <a:off x="1170236" y="4892501"/>
              <a:ext cx="432048"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A96060EB-A2A1-0FB6-4D32-B7B46739DE53}"/>
                </a:ext>
              </a:extLst>
            </p:cNvPr>
            <p:cNvSpPr txBox="1"/>
            <p:nvPr/>
          </p:nvSpPr>
          <p:spPr>
            <a:xfrm>
              <a:off x="230729" y="3936983"/>
              <a:ext cx="1010213" cy="307777"/>
            </a:xfrm>
            <a:prstGeom prst="rect">
              <a:avLst/>
            </a:prstGeom>
            <a:noFill/>
          </p:spPr>
          <p:txBody>
            <a:bodyPr wrap="none" rtlCol="0">
              <a:spAutoFit/>
            </a:bodyPr>
            <a:lstStyle/>
            <a:p>
              <a:r>
                <a:rPr lang="fr-FR" sz="1400" dirty="0"/>
                <a:t>560 </a:t>
              </a:r>
              <a:r>
                <a:rPr lang="fr-FR" sz="1000" dirty="0"/>
                <a:t>kgCO</a:t>
              </a:r>
              <a:r>
                <a:rPr lang="fr-FR" sz="1000" baseline="-25000" dirty="0"/>
                <a:t>2</a:t>
              </a:r>
              <a:r>
                <a:rPr lang="fr-FR" sz="1000" dirty="0"/>
                <a:t>/m²</a:t>
              </a:r>
              <a:endParaRPr lang="fr-FR" sz="1400" dirty="0"/>
            </a:p>
          </p:txBody>
        </p:sp>
        <p:sp>
          <p:nvSpPr>
            <p:cNvPr id="17" name="ZoneTexte 16">
              <a:extLst>
                <a:ext uri="{FF2B5EF4-FFF2-40B4-BE49-F238E27FC236}">
                  <a16:creationId xmlns:a16="http://schemas.microsoft.com/office/drawing/2014/main" id="{560DFB26-1E8D-6B4E-D9C7-620AC0E2ADCD}"/>
                </a:ext>
              </a:extLst>
            </p:cNvPr>
            <p:cNvSpPr txBox="1"/>
            <p:nvPr/>
          </p:nvSpPr>
          <p:spPr>
            <a:xfrm>
              <a:off x="244114" y="4666169"/>
              <a:ext cx="1010213" cy="307777"/>
            </a:xfrm>
            <a:prstGeom prst="rect">
              <a:avLst/>
            </a:prstGeom>
            <a:noFill/>
          </p:spPr>
          <p:txBody>
            <a:bodyPr wrap="none" rtlCol="0">
              <a:spAutoFit/>
            </a:bodyPr>
            <a:lstStyle/>
            <a:p>
              <a:r>
                <a:rPr lang="fr-FR" sz="1400" dirty="0"/>
                <a:t>260 </a:t>
              </a:r>
              <a:r>
                <a:rPr lang="fr-FR" sz="1000" dirty="0"/>
                <a:t>kgCO</a:t>
              </a:r>
              <a:r>
                <a:rPr lang="fr-FR" sz="1000" baseline="-25000" dirty="0"/>
                <a:t>2</a:t>
              </a:r>
              <a:r>
                <a:rPr lang="fr-FR" sz="1000" dirty="0"/>
                <a:t>/m²</a:t>
              </a:r>
              <a:endParaRPr lang="fr-FR" sz="1400" dirty="0"/>
            </a:p>
          </p:txBody>
        </p:sp>
        <p:sp>
          <p:nvSpPr>
            <p:cNvPr id="18" name="ZoneTexte 17">
              <a:extLst>
                <a:ext uri="{FF2B5EF4-FFF2-40B4-BE49-F238E27FC236}">
                  <a16:creationId xmlns:a16="http://schemas.microsoft.com/office/drawing/2014/main" id="{C661033D-5BEB-224B-2471-FA8E4C94FFB8}"/>
                </a:ext>
              </a:extLst>
            </p:cNvPr>
            <p:cNvSpPr txBox="1"/>
            <p:nvPr/>
          </p:nvSpPr>
          <p:spPr>
            <a:xfrm>
              <a:off x="1633412" y="3936983"/>
              <a:ext cx="582211" cy="307777"/>
            </a:xfrm>
            <a:prstGeom prst="rect">
              <a:avLst/>
            </a:prstGeom>
            <a:noFill/>
          </p:spPr>
          <p:txBody>
            <a:bodyPr wrap="none" rtlCol="0">
              <a:spAutoFit/>
            </a:bodyPr>
            <a:lstStyle/>
            <a:p>
              <a:r>
                <a:rPr lang="fr-FR" sz="1400" dirty="0"/>
                <a:t>2022</a:t>
              </a:r>
            </a:p>
          </p:txBody>
        </p:sp>
        <p:sp>
          <p:nvSpPr>
            <p:cNvPr id="19" name="ZoneTexte 18">
              <a:extLst>
                <a:ext uri="{FF2B5EF4-FFF2-40B4-BE49-F238E27FC236}">
                  <a16:creationId xmlns:a16="http://schemas.microsoft.com/office/drawing/2014/main" id="{F42E2070-31EA-72BD-DEC5-13BDB01C5F2E}"/>
                </a:ext>
              </a:extLst>
            </p:cNvPr>
            <p:cNvSpPr txBox="1"/>
            <p:nvPr/>
          </p:nvSpPr>
          <p:spPr>
            <a:xfrm>
              <a:off x="1650127" y="4738612"/>
              <a:ext cx="582211" cy="307777"/>
            </a:xfrm>
            <a:prstGeom prst="rect">
              <a:avLst/>
            </a:prstGeom>
            <a:noFill/>
          </p:spPr>
          <p:txBody>
            <a:bodyPr wrap="none" rtlCol="0">
              <a:spAutoFit/>
            </a:bodyPr>
            <a:lstStyle/>
            <a:p>
              <a:r>
                <a:rPr lang="fr-FR" sz="1400" dirty="0"/>
                <a:t>2025</a:t>
              </a:r>
            </a:p>
          </p:txBody>
        </p:sp>
      </p:grpSp>
      <p:grpSp>
        <p:nvGrpSpPr>
          <p:cNvPr id="20" name="Groupe 19">
            <a:extLst>
              <a:ext uri="{FF2B5EF4-FFF2-40B4-BE49-F238E27FC236}">
                <a16:creationId xmlns:a16="http://schemas.microsoft.com/office/drawing/2014/main" id="{F25E99D7-E905-FCD9-B4A4-13B5CD9E2FC3}"/>
              </a:ext>
            </a:extLst>
          </p:cNvPr>
          <p:cNvGrpSpPr/>
          <p:nvPr/>
        </p:nvGrpSpPr>
        <p:grpSpPr>
          <a:xfrm>
            <a:off x="1058965" y="3542689"/>
            <a:ext cx="447971" cy="802301"/>
            <a:chOff x="9511716" y="118830"/>
            <a:chExt cx="447971" cy="802301"/>
          </a:xfrm>
        </p:grpSpPr>
        <p:sp>
          <p:nvSpPr>
            <p:cNvPr id="21" name="Rectangle 20">
              <a:extLst>
                <a:ext uri="{FF2B5EF4-FFF2-40B4-BE49-F238E27FC236}">
                  <a16:creationId xmlns:a16="http://schemas.microsoft.com/office/drawing/2014/main" id="{34F93E9E-4DF3-8588-BD43-E5D32B7F0ECF}"/>
                </a:ext>
              </a:extLst>
            </p:cNvPr>
            <p:cNvSpPr/>
            <p:nvPr/>
          </p:nvSpPr>
          <p:spPr>
            <a:xfrm>
              <a:off x="9511716" y="118830"/>
              <a:ext cx="447971" cy="802301"/>
            </a:xfrm>
            <a:prstGeom prst="rect">
              <a:avLst/>
            </a:prstGeom>
            <a:solidFill>
              <a:srgbClr val="FFFFFF"/>
            </a:solidFill>
            <a:ln w="12701" cap="flat">
              <a:solidFill>
                <a:srgbClr val="44546A"/>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22" name="Rectangle 21">
              <a:extLst>
                <a:ext uri="{FF2B5EF4-FFF2-40B4-BE49-F238E27FC236}">
                  <a16:creationId xmlns:a16="http://schemas.microsoft.com/office/drawing/2014/main" id="{3D95A141-24D9-2866-A3AE-E24AECC8E04C}"/>
                </a:ext>
              </a:extLst>
            </p:cNvPr>
            <p:cNvSpPr/>
            <p:nvPr/>
          </p:nvSpPr>
          <p:spPr>
            <a:xfrm>
              <a:off x="9555533" y="183057"/>
              <a:ext cx="58424" cy="56483"/>
            </a:xfrm>
            <a:prstGeom prst="rect">
              <a:avLst/>
            </a:prstGeom>
            <a:solidFill>
              <a:srgbClr val="FFFFFF"/>
            </a:solidFill>
            <a:ln w="12701" cap="flat">
              <a:solidFill>
                <a:srgbClr val="44546A"/>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23" name="Rectangle 22">
              <a:extLst>
                <a:ext uri="{FF2B5EF4-FFF2-40B4-BE49-F238E27FC236}">
                  <a16:creationId xmlns:a16="http://schemas.microsoft.com/office/drawing/2014/main" id="{9CBB9909-936E-4D30-A378-C5B55E5AEB7F}"/>
                </a:ext>
              </a:extLst>
            </p:cNvPr>
            <p:cNvSpPr/>
            <p:nvPr/>
          </p:nvSpPr>
          <p:spPr>
            <a:xfrm>
              <a:off x="9658211" y="183057"/>
              <a:ext cx="58424" cy="56483"/>
            </a:xfrm>
            <a:prstGeom prst="rect">
              <a:avLst/>
            </a:prstGeom>
            <a:solidFill>
              <a:srgbClr val="FFFFFF"/>
            </a:solidFill>
            <a:ln w="12701" cap="flat">
              <a:solidFill>
                <a:srgbClr val="44546A"/>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24" name="Rectangle 23">
              <a:extLst>
                <a:ext uri="{FF2B5EF4-FFF2-40B4-BE49-F238E27FC236}">
                  <a16:creationId xmlns:a16="http://schemas.microsoft.com/office/drawing/2014/main" id="{80C48353-E9AE-FD28-7F19-0EE783B01FA1}"/>
                </a:ext>
              </a:extLst>
            </p:cNvPr>
            <p:cNvSpPr/>
            <p:nvPr/>
          </p:nvSpPr>
          <p:spPr>
            <a:xfrm>
              <a:off x="9760004" y="183057"/>
              <a:ext cx="58424" cy="56483"/>
            </a:xfrm>
            <a:prstGeom prst="rect">
              <a:avLst/>
            </a:prstGeom>
            <a:solidFill>
              <a:srgbClr val="FFFFFF"/>
            </a:solidFill>
            <a:ln w="12701" cap="flat">
              <a:solidFill>
                <a:srgbClr val="44546A"/>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25" name="Rectangle 24">
              <a:extLst>
                <a:ext uri="{FF2B5EF4-FFF2-40B4-BE49-F238E27FC236}">
                  <a16:creationId xmlns:a16="http://schemas.microsoft.com/office/drawing/2014/main" id="{183D4729-37D5-0B08-D063-CE3AAA951BEB}"/>
                </a:ext>
              </a:extLst>
            </p:cNvPr>
            <p:cNvSpPr/>
            <p:nvPr/>
          </p:nvSpPr>
          <p:spPr>
            <a:xfrm>
              <a:off x="9862682" y="184312"/>
              <a:ext cx="58424" cy="56483"/>
            </a:xfrm>
            <a:prstGeom prst="rect">
              <a:avLst/>
            </a:prstGeom>
            <a:solidFill>
              <a:srgbClr val="FFFFFF"/>
            </a:solidFill>
            <a:ln w="12701" cap="flat">
              <a:solidFill>
                <a:srgbClr val="44546A"/>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26" name="Rectangle 25">
              <a:extLst>
                <a:ext uri="{FF2B5EF4-FFF2-40B4-BE49-F238E27FC236}">
                  <a16:creationId xmlns:a16="http://schemas.microsoft.com/office/drawing/2014/main" id="{BCD7A3E8-022C-A9FC-E1E8-41D9BA3BEEEB}"/>
                </a:ext>
              </a:extLst>
            </p:cNvPr>
            <p:cNvSpPr/>
            <p:nvPr/>
          </p:nvSpPr>
          <p:spPr>
            <a:xfrm>
              <a:off x="9555533" y="306861"/>
              <a:ext cx="58424" cy="56483"/>
            </a:xfrm>
            <a:prstGeom prst="rect">
              <a:avLst/>
            </a:prstGeom>
            <a:solidFill>
              <a:srgbClr val="FFFFFF"/>
            </a:solidFill>
            <a:ln w="12701" cap="flat">
              <a:solidFill>
                <a:srgbClr val="44546A"/>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27" name="Rectangle 26">
              <a:extLst>
                <a:ext uri="{FF2B5EF4-FFF2-40B4-BE49-F238E27FC236}">
                  <a16:creationId xmlns:a16="http://schemas.microsoft.com/office/drawing/2014/main" id="{A9802FD3-D721-5A22-86DA-B10776284756}"/>
                </a:ext>
              </a:extLst>
            </p:cNvPr>
            <p:cNvSpPr/>
            <p:nvPr/>
          </p:nvSpPr>
          <p:spPr>
            <a:xfrm>
              <a:off x="9658211" y="306861"/>
              <a:ext cx="58424" cy="56483"/>
            </a:xfrm>
            <a:prstGeom prst="rect">
              <a:avLst/>
            </a:prstGeom>
            <a:solidFill>
              <a:srgbClr val="FFFFFF"/>
            </a:solidFill>
            <a:ln w="12701" cap="flat">
              <a:solidFill>
                <a:srgbClr val="44546A"/>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28" name="Rectangle 27">
              <a:extLst>
                <a:ext uri="{FF2B5EF4-FFF2-40B4-BE49-F238E27FC236}">
                  <a16:creationId xmlns:a16="http://schemas.microsoft.com/office/drawing/2014/main" id="{652F6B35-A33A-3A88-8869-737893891371}"/>
                </a:ext>
              </a:extLst>
            </p:cNvPr>
            <p:cNvSpPr/>
            <p:nvPr/>
          </p:nvSpPr>
          <p:spPr>
            <a:xfrm>
              <a:off x="9760004" y="306861"/>
              <a:ext cx="58424" cy="56483"/>
            </a:xfrm>
            <a:prstGeom prst="rect">
              <a:avLst/>
            </a:prstGeom>
            <a:solidFill>
              <a:srgbClr val="FFFFFF"/>
            </a:solidFill>
            <a:ln w="12701" cap="flat">
              <a:solidFill>
                <a:srgbClr val="44546A"/>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29" name="Rectangle 28">
              <a:extLst>
                <a:ext uri="{FF2B5EF4-FFF2-40B4-BE49-F238E27FC236}">
                  <a16:creationId xmlns:a16="http://schemas.microsoft.com/office/drawing/2014/main" id="{47778D21-DF34-7D1E-A503-6D19FD1E1811}"/>
                </a:ext>
              </a:extLst>
            </p:cNvPr>
            <p:cNvSpPr/>
            <p:nvPr/>
          </p:nvSpPr>
          <p:spPr>
            <a:xfrm>
              <a:off x="9862682" y="308117"/>
              <a:ext cx="58424" cy="56483"/>
            </a:xfrm>
            <a:prstGeom prst="rect">
              <a:avLst/>
            </a:prstGeom>
            <a:solidFill>
              <a:srgbClr val="FFFFFF"/>
            </a:solidFill>
            <a:ln w="12701" cap="flat">
              <a:solidFill>
                <a:srgbClr val="44546A"/>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30" name="Rectangle 29">
              <a:extLst>
                <a:ext uri="{FF2B5EF4-FFF2-40B4-BE49-F238E27FC236}">
                  <a16:creationId xmlns:a16="http://schemas.microsoft.com/office/drawing/2014/main" id="{444BE320-F7A9-47C1-A4F3-E841F77E9DA5}"/>
                </a:ext>
              </a:extLst>
            </p:cNvPr>
            <p:cNvSpPr/>
            <p:nvPr/>
          </p:nvSpPr>
          <p:spPr>
            <a:xfrm>
              <a:off x="9555533" y="424852"/>
              <a:ext cx="58424" cy="56483"/>
            </a:xfrm>
            <a:prstGeom prst="rect">
              <a:avLst/>
            </a:prstGeom>
            <a:solidFill>
              <a:srgbClr val="FFFFFF"/>
            </a:solidFill>
            <a:ln w="12701" cap="flat">
              <a:solidFill>
                <a:srgbClr val="44546A"/>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31" name="Rectangle 30">
              <a:extLst>
                <a:ext uri="{FF2B5EF4-FFF2-40B4-BE49-F238E27FC236}">
                  <a16:creationId xmlns:a16="http://schemas.microsoft.com/office/drawing/2014/main" id="{A5C0509A-D018-4CF6-014D-4E758B02B5FF}"/>
                </a:ext>
              </a:extLst>
            </p:cNvPr>
            <p:cNvSpPr/>
            <p:nvPr/>
          </p:nvSpPr>
          <p:spPr>
            <a:xfrm>
              <a:off x="9658211" y="424852"/>
              <a:ext cx="58424" cy="56483"/>
            </a:xfrm>
            <a:prstGeom prst="rect">
              <a:avLst/>
            </a:prstGeom>
            <a:solidFill>
              <a:srgbClr val="FFFFFF"/>
            </a:solidFill>
            <a:ln w="12701" cap="flat">
              <a:solidFill>
                <a:srgbClr val="44546A"/>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32" name="Rectangle 31">
              <a:extLst>
                <a:ext uri="{FF2B5EF4-FFF2-40B4-BE49-F238E27FC236}">
                  <a16:creationId xmlns:a16="http://schemas.microsoft.com/office/drawing/2014/main" id="{15E6EDD6-A76B-DAD9-C556-AA2A34D6F272}"/>
                </a:ext>
              </a:extLst>
            </p:cNvPr>
            <p:cNvSpPr/>
            <p:nvPr/>
          </p:nvSpPr>
          <p:spPr>
            <a:xfrm>
              <a:off x="9760004" y="424852"/>
              <a:ext cx="58424" cy="56483"/>
            </a:xfrm>
            <a:prstGeom prst="rect">
              <a:avLst/>
            </a:prstGeom>
            <a:solidFill>
              <a:srgbClr val="FFFFFF"/>
            </a:solidFill>
            <a:ln w="12701" cap="flat">
              <a:solidFill>
                <a:srgbClr val="44546A"/>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33" name="Rectangle 32">
              <a:extLst>
                <a:ext uri="{FF2B5EF4-FFF2-40B4-BE49-F238E27FC236}">
                  <a16:creationId xmlns:a16="http://schemas.microsoft.com/office/drawing/2014/main" id="{5B5BD6C9-71C5-35C6-D679-32E1F844432A}"/>
                </a:ext>
              </a:extLst>
            </p:cNvPr>
            <p:cNvSpPr/>
            <p:nvPr/>
          </p:nvSpPr>
          <p:spPr>
            <a:xfrm>
              <a:off x="9862682" y="426101"/>
              <a:ext cx="58424" cy="56483"/>
            </a:xfrm>
            <a:prstGeom prst="rect">
              <a:avLst/>
            </a:prstGeom>
            <a:solidFill>
              <a:srgbClr val="FFFFFF"/>
            </a:solidFill>
            <a:ln w="12701" cap="flat">
              <a:solidFill>
                <a:srgbClr val="44546A"/>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34" name="Rectangle 33">
              <a:extLst>
                <a:ext uri="{FF2B5EF4-FFF2-40B4-BE49-F238E27FC236}">
                  <a16:creationId xmlns:a16="http://schemas.microsoft.com/office/drawing/2014/main" id="{4C7C95A5-DF2D-497D-EC72-730779AC14F0}"/>
                </a:ext>
              </a:extLst>
            </p:cNvPr>
            <p:cNvSpPr/>
            <p:nvPr/>
          </p:nvSpPr>
          <p:spPr>
            <a:xfrm>
              <a:off x="9555533" y="548656"/>
              <a:ext cx="58424" cy="56483"/>
            </a:xfrm>
            <a:prstGeom prst="rect">
              <a:avLst/>
            </a:prstGeom>
            <a:solidFill>
              <a:srgbClr val="FFFFFF"/>
            </a:solidFill>
            <a:ln w="12701" cap="flat">
              <a:solidFill>
                <a:srgbClr val="44546A"/>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35" name="Rectangle 34">
              <a:extLst>
                <a:ext uri="{FF2B5EF4-FFF2-40B4-BE49-F238E27FC236}">
                  <a16:creationId xmlns:a16="http://schemas.microsoft.com/office/drawing/2014/main" id="{89D7A3ED-68CA-82F0-9B91-1C261D36F30F}"/>
                </a:ext>
              </a:extLst>
            </p:cNvPr>
            <p:cNvSpPr/>
            <p:nvPr/>
          </p:nvSpPr>
          <p:spPr>
            <a:xfrm>
              <a:off x="9658211" y="548656"/>
              <a:ext cx="58424" cy="56483"/>
            </a:xfrm>
            <a:prstGeom prst="rect">
              <a:avLst/>
            </a:prstGeom>
            <a:solidFill>
              <a:srgbClr val="FFFFFF"/>
            </a:solidFill>
            <a:ln w="12701" cap="flat">
              <a:solidFill>
                <a:srgbClr val="44546A"/>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36" name="Rectangle 35">
              <a:extLst>
                <a:ext uri="{FF2B5EF4-FFF2-40B4-BE49-F238E27FC236}">
                  <a16:creationId xmlns:a16="http://schemas.microsoft.com/office/drawing/2014/main" id="{10A3BC91-3B70-F137-9A60-175C6B0400E5}"/>
                </a:ext>
              </a:extLst>
            </p:cNvPr>
            <p:cNvSpPr/>
            <p:nvPr/>
          </p:nvSpPr>
          <p:spPr>
            <a:xfrm>
              <a:off x="9760004" y="548656"/>
              <a:ext cx="58424" cy="56483"/>
            </a:xfrm>
            <a:prstGeom prst="rect">
              <a:avLst/>
            </a:prstGeom>
            <a:solidFill>
              <a:srgbClr val="FFFFFF"/>
            </a:solidFill>
            <a:ln w="12701" cap="flat">
              <a:solidFill>
                <a:srgbClr val="44546A"/>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37" name="Rectangle 36">
              <a:extLst>
                <a:ext uri="{FF2B5EF4-FFF2-40B4-BE49-F238E27FC236}">
                  <a16:creationId xmlns:a16="http://schemas.microsoft.com/office/drawing/2014/main" id="{9A1BA817-178A-CB59-6047-72CCC168FE4C}"/>
                </a:ext>
              </a:extLst>
            </p:cNvPr>
            <p:cNvSpPr/>
            <p:nvPr/>
          </p:nvSpPr>
          <p:spPr>
            <a:xfrm>
              <a:off x="9862682" y="549912"/>
              <a:ext cx="58424" cy="56483"/>
            </a:xfrm>
            <a:prstGeom prst="rect">
              <a:avLst/>
            </a:prstGeom>
            <a:solidFill>
              <a:srgbClr val="FFFFFF"/>
            </a:solidFill>
            <a:ln w="12701" cap="flat">
              <a:solidFill>
                <a:srgbClr val="44546A"/>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38" name="Rectangle 37">
              <a:extLst>
                <a:ext uri="{FF2B5EF4-FFF2-40B4-BE49-F238E27FC236}">
                  <a16:creationId xmlns:a16="http://schemas.microsoft.com/office/drawing/2014/main" id="{62D68F5B-EF0C-6AE0-1F26-628010A27B37}"/>
                </a:ext>
              </a:extLst>
            </p:cNvPr>
            <p:cNvSpPr/>
            <p:nvPr/>
          </p:nvSpPr>
          <p:spPr>
            <a:xfrm>
              <a:off x="9555533" y="670486"/>
              <a:ext cx="58424" cy="56483"/>
            </a:xfrm>
            <a:prstGeom prst="rect">
              <a:avLst/>
            </a:prstGeom>
            <a:solidFill>
              <a:srgbClr val="FFFFFF"/>
            </a:solidFill>
            <a:ln w="12701" cap="flat">
              <a:solidFill>
                <a:srgbClr val="44546A"/>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39" name="Rectangle 38">
              <a:extLst>
                <a:ext uri="{FF2B5EF4-FFF2-40B4-BE49-F238E27FC236}">
                  <a16:creationId xmlns:a16="http://schemas.microsoft.com/office/drawing/2014/main" id="{C87F6D33-200C-B957-F2D1-F83151849A31}"/>
                </a:ext>
              </a:extLst>
            </p:cNvPr>
            <p:cNvSpPr/>
            <p:nvPr/>
          </p:nvSpPr>
          <p:spPr>
            <a:xfrm>
              <a:off x="9658211" y="670486"/>
              <a:ext cx="58424" cy="56483"/>
            </a:xfrm>
            <a:prstGeom prst="rect">
              <a:avLst/>
            </a:prstGeom>
            <a:solidFill>
              <a:srgbClr val="FFFFFF"/>
            </a:solidFill>
            <a:ln w="12701" cap="flat">
              <a:solidFill>
                <a:srgbClr val="44546A"/>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40" name="Rectangle 39">
              <a:extLst>
                <a:ext uri="{FF2B5EF4-FFF2-40B4-BE49-F238E27FC236}">
                  <a16:creationId xmlns:a16="http://schemas.microsoft.com/office/drawing/2014/main" id="{1385600D-7D8F-63A5-2F30-DEC595C83A7F}"/>
                </a:ext>
              </a:extLst>
            </p:cNvPr>
            <p:cNvSpPr/>
            <p:nvPr/>
          </p:nvSpPr>
          <p:spPr>
            <a:xfrm>
              <a:off x="9760004" y="670486"/>
              <a:ext cx="58424" cy="56483"/>
            </a:xfrm>
            <a:prstGeom prst="rect">
              <a:avLst/>
            </a:prstGeom>
            <a:solidFill>
              <a:srgbClr val="FFFFFF"/>
            </a:solidFill>
            <a:ln w="12701" cap="flat">
              <a:solidFill>
                <a:srgbClr val="44546A"/>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41" name="Rectangle 40">
              <a:extLst>
                <a:ext uri="{FF2B5EF4-FFF2-40B4-BE49-F238E27FC236}">
                  <a16:creationId xmlns:a16="http://schemas.microsoft.com/office/drawing/2014/main" id="{38C55C84-5765-C774-3BB0-14B0B5A8E547}"/>
                </a:ext>
              </a:extLst>
            </p:cNvPr>
            <p:cNvSpPr/>
            <p:nvPr/>
          </p:nvSpPr>
          <p:spPr>
            <a:xfrm>
              <a:off x="9862682" y="671742"/>
              <a:ext cx="58424" cy="56483"/>
            </a:xfrm>
            <a:prstGeom prst="rect">
              <a:avLst/>
            </a:prstGeom>
            <a:solidFill>
              <a:srgbClr val="FFFFFF"/>
            </a:solidFill>
            <a:ln w="12701" cap="flat">
              <a:solidFill>
                <a:srgbClr val="44546A"/>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42" name="Rectangle 41">
              <a:extLst>
                <a:ext uri="{FF2B5EF4-FFF2-40B4-BE49-F238E27FC236}">
                  <a16:creationId xmlns:a16="http://schemas.microsoft.com/office/drawing/2014/main" id="{53B1B45B-A961-41CD-8738-DA78799D6D73}"/>
                </a:ext>
              </a:extLst>
            </p:cNvPr>
            <p:cNvSpPr/>
            <p:nvPr/>
          </p:nvSpPr>
          <p:spPr>
            <a:xfrm>
              <a:off x="9555533" y="794297"/>
              <a:ext cx="58424" cy="56483"/>
            </a:xfrm>
            <a:prstGeom prst="rect">
              <a:avLst/>
            </a:prstGeom>
            <a:solidFill>
              <a:srgbClr val="FFFFFF"/>
            </a:solidFill>
            <a:ln w="12701" cap="flat">
              <a:solidFill>
                <a:srgbClr val="44546A"/>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43" name="Rectangle 42">
              <a:extLst>
                <a:ext uri="{FF2B5EF4-FFF2-40B4-BE49-F238E27FC236}">
                  <a16:creationId xmlns:a16="http://schemas.microsoft.com/office/drawing/2014/main" id="{781DB201-CE09-102F-AFC8-27BF5D0E20D9}"/>
                </a:ext>
              </a:extLst>
            </p:cNvPr>
            <p:cNvSpPr/>
            <p:nvPr/>
          </p:nvSpPr>
          <p:spPr>
            <a:xfrm>
              <a:off x="9658211" y="794297"/>
              <a:ext cx="160216" cy="125591"/>
            </a:xfrm>
            <a:prstGeom prst="rect">
              <a:avLst/>
            </a:prstGeom>
            <a:solidFill>
              <a:srgbClr val="FFFFFF"/>
            </a:solidFill>
            <a:ln w="12701" cap="flat">
              <a:solidFill>
                <a:srgbClr val="44546A"/>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44" name="Rectangle 43">
              <a:extLst>
                <a:ext uri="{FF2B5EF4-FFF2-40B4-BE49-F238E27FC236}">
                  <a16:creationId xmlns:a16="http://schemas.microsoft.com/office/drawing/2014/main" id="{5808874F-0128-FAA5-EFCD-55B3191E0565}"/>
                </a:ext>
              </a:extLst>
            </p:cNvPr>
            <p:cNvSpPr/>
            <p:nvPr/>
          </p:nvSpPr>
          <p:spPr>
            <a:xfrm>
              <a:off x="9862682" y="795546"/>
              <a:ext cx="58424" cy="56483"/>
            </a:xfrm>
            <a:prstGeom prst="rect">
              <a:avLst/>
            </a:prstGeom>
            <a:solidFill>
              <a:srgbClr val="FFFFFF"/>
            </a:solidFill>
            <a:ln w="12701" cap="flat">
              <a:solidFill>
                <a:srgbClr val="44546A"/>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grpSp>
      <p:sp>
        <p:nvSpPr>
          <p:cNvPr id="46" name="ZoneTexte 45">
            <a:extLst>
              <a:ext uri="{FF2B5EF4-FFF2-40B4-BE49-F238E27FC236}">
                <a16:creationId xmlns:a16="http://schemas.microsoft.com/office/drawing/2014/main" id="{BABA7987-A7D3-A9EE-D3F6-6E168CFDE90A}"/>
              </a:ext>
            </a:extLst>
          </p:cNvPr>
          <p:cNvSpPr txBox="1"/>
          <p:nvPr/>
        </p:nvSpPr>
        <p:spPr>
          <a:xfrm>
            <a:off x="882699" y="3256344"/>
            <a:ext cx="1106656" cy="261610"/>
          </a:xfrm>
          <a:prstGeom prst="rect">
            <a:avLst/>
          </a:prstGeom>
          <a:noFill/>
        </p:spPr>
        <p:txBody>
          <a:bodyPr wrap="square">
            <a:spAutoFit/>
          </a:bodyPr>
          <a:lstStyle/>
          <a:p>
            <a:pPr marL="0" indent="0" algn="just">
              <a:buNone/>
            </a:pPr>
            <a:r>
              <a:rPr lang="fr-FR" sz="1100" dirty="0">
                <a:solidFill>
                  <a:schemeClr val="tx2"/>
                </a:solidFill>
                <a:sym typeface="Wingdings" panose="05000000000000000000" pitchFamily="2" charset="2"/>
              </a:rPr>
              <a:t>Immeuble</a:t>
            </a:r>
            <a:endParaRPr lang="fr-FR" sz="1100" dirty="0"/>
          </a:p>
        </p:txBody>
      </p:sp>
      <p:cxnSp>
        <p:nvCxnSpPr>
          <p:cNvPr id="47" name="Connecteur droit 46">
            <a:extLst>
              <a:ext uri="{FF2B5EF4-FFF2-40B4-BE49-F238E27FC236}">
                <a16:creationId xmlns:a16="http://schemas.microsoft.com/office/drawing/2014/main" id="{6F0807AC-A0DD-5F31-62EC-2BDBB3564AD3}"/>
              </a:ext>
            </a:extLst>
          </p:cNvPr>
          <p:cNvCxnSpPr>
            <a:cxnSpLocks/>
          </p:cNvCxnSpPr>
          <p:nvPr/>
        </p:nvCxnSpPr>
        <p:spPr>
          <a:xfrm>
            <a:off x="4606276" y="787864"/>
            <a:ext cx="0" cy="357136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23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DBC2B0D8-53C6-4E47-9B25-49019631A815}"/>
              </a:ext>
            </a:extLst>
          </p:cNvPr>
          <p:cNvSpPr>
            <a:spLocks noGrp="1"/>
          </p:cNvSpPr>
          <p:nvPr>
            <p:ph type="title" hasCustomPrompt="1"/>
          </p:nvPr>
        </p:nvSpPr>
        <p:spPr>
          <a:xfrm>
            <a:off x="457200" y="9525"/>
            <a:ext cx="8229600" cy="857250"/>
          </a:xfrm>
        </p:spPr>
        <p:txBody>
          <a:bodyPr>
            <a:normAutofit/>
          </a:bodyPr>
          <a:lstStyle>
            <a:lvl1pPr algn="l">
              <a:defRPr sz="2400" b="1">
                <a:solidFill>
                  <a:srgbClr val="FF6600"/>
                </a:solidFill>
              </a:defRPr>
            </a:lvl1pPr>
          </a:lstStyle>
          <a:p>
            <a:pPr lvl="0">
              <a:lnSpc>
                <a:spcPct val="107000"/>
              </a:lnSpc>
              <a:spcAft>
                <a:spcPts val="800"/>
              </a:spcAft>
              <a:buSzPts val="1000"/>
              <a:tabLst>
                <a:tab pos="457200" algn="l"/>
              </a:tabLst>
            </a:pPr>
            <a:r>
              <a:rPr lang="fr-FR" sz="2400" dirty="0">
                <a:solidFill>
                  <a:srgbClr val="FF9933"/>
                </a:solidFill>
                <a:effectLst/>
                <a:latin typeface="+mj-lt"/>
                <a:ea typeface="Times New Roman" panose="02020603050405020304" pitchFamily="18" charset="0"/>
                <a:cs typeface="Times New Roman" panose="02020603050405020304" pitchFamily="18" charset="0"/>
              </a:rPr>
              <a:t>Cep.nr, Cep et </a:t>
            </a:r>
            <a:r>
              <a:rPr lang="fr-FR" sz="2400" dirty="0" err="1">
                <a:solidFill>
                  <a:srgbClr val="FF9933"/>
                </a:solidFill>
                <a:effectLst/>
                <a:latin typeface="+mj-lt"/>
                <a:ea typeface="Times New Roman" panose="02020603050405020304" pitchFamily="18" charset="0"/>
                <a:cs typeface="Times New Roman" panose="02020603050405020304" pitchFamily="18" charset="0"/>
              </a:rPr>
              <a:t>Ic</a:t>
            </a:r>
            <a:r>
              <a:rPr lang="fr-FR" sz="2400" dirty="0">
                <a:solidFill>
                  <a:srgbClr val="FF9933"/>
                </a:solidFill>
                <a:effectLst/>
                <a:latin typeface="+mj-lt"/>
                <a:ea typeface="Times New Roman" panose="02020603050405020304" pitchFamily="18" charset="0"/>
                <a:cs typeface="Times New Roman" panose="02020603050405020304" pitchFamily="18" charset="0"/>
              </a:rPr>
              <a:t> Energie : synthèse des incidences</a:t>
            </a:r>
            <a:endParaRPr lang="fr-FR" sz="2400" dirty="0">
              <a:solidFill>
                <a:srgbClr val="FF9933"/>
              </a:solidFill>
              <a:effectLst/>
              <a:latin typeface="+mj-lt"/>
              <a:ea typeface="Calibri" panose="020F0502020204030204" pitchFamily="34"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D9FF2759-9398-4C99-8C69-B0FB2179E870}"/>
              </a:ext>
            </a:extLst>
          </p:cNvPr>
          <p:cNvSpPr>
            <a:spLocks noGrp="1"/>
          </p:cNvSpPr>
          <p:nvPr>
            <p:ph type="sldNum" sz="quarter" idx="4"/>
          </p:nvPr>
        </p:nvSpPr>
        <p:spPr/>
        <p:txBody>
          <a:bodyPr/>
          <a:lstStyle/>
          <a:p>
            <a:pPr>
              <a:defRPr/>
            </a:pPr>
            <a:fld id="{AE6A7967-D078-472B-B058-1133A14FDA29}" type="slidenum">
              <a:rPr lang="fr-FR" altLang="fr-FR" smtClean="0"/>
              <a:pPr>
                <a:defRPr/>
              </a:pPr>
              <a:t>36</a:t>
            </a:fld>
            <a:endParaRPr lang="fr-FR" altLang="fr-FR" dirty="0"/>
          </a:p>
        </p:txBody>
      </p:sp>
      <p:sp>
        <p:nvSpPr>
          <p:cNvPr id="3" name="Espace réservé du texte 25">
            <a:extLst>
              <a:ext uri="{FF2B5EF4-FFF2-40B4-BE49-F238E27FC236}">
                <a16:creationId xmlns:a16="http://schemas.microsoft.com/office/drawing/2014/main" id="{9282B3F1-DA84-BCE5-8A4F-98AEFCDDBF9F}"/>
              </a:ext>
            </a:extLst>
          </p:cNvPr>
          <p:cNvSpPr txBox="1">
            <a:spLocks/>
          </p:cNvSpPr>
          <p:nvPr/>
        </p:nvSpPr>
        <p:spPr>
          <a:xfrm>
            <a:off x="264814" y="843056"/>
            <a:ext cx="8974809" cy="3712735"/>
          </a:xfrm>
          <a:prstGeom prst="rect">
            <a:avLst/>
          </a:prstGeom>
        </p:spPr>
        <p:txBody>
          <a:bodyPr/>
          <a:lstStyle>
            <a:lvl1pPr marL="342900" indent="-34290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SzPct val="80000"/>
              <a:buFont typeface="Wingdings" pitchFamily="2" charset="2"/>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SzPct val="80000"/>
              <a:buFont typeface="Arial" pitchFamily="34" charset="0"/>
              <a:buChar char="&gt;"/>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fr-FR" sz="1400" b="1" dirty="0">
                <a:sym typeface="Wingdings" panose="05000000000000000000" pitchFamily="2" charset="2"/>
              </a:rPr>
              <a:t>Respecter les seuils </a:t>
            </a:r>
            <a:r>
              <a:rPr lang="fr-FR" sz="1400" b="1" dirty="0" err="1">
                <a:sym typeface="Wingdings" panose="05000000000000000000" pitchFamily="2" charset="2"/>
              </a:rPr>
              <a:t>Ic</a:t>
            </a:r>
            <a:r>
              <a:rPr lang="fr-FR" sz="1400" b="1" dirty="0">
                <a:sym typeface="Wingdings" panose="05000000000000000000" pitchFamily="2" charset="2"/>
              </a:rPr>
              <a:t> Energie et Cep.nr </a:t>
            </a:r>
            <a:r>
              <a:rPr lang="fr-FR" sz="1600" b="1" dirty="0">
                <a:solidFill>
                  <a:srgbClr val="FF0000"/>
                </a:solidFill>
                <a:sym typeface="Wingdings" panose="05000000000000000000" pitchFamily="2" charset="2"/>
              </a:rPr>
              <a:t>2022</a:t>
            </a:r>
            <a:r>
              <a:rPr lang="fr-FR" sz="1600" b="1" dirty="0">
                <a:sym typeface="Wingdings" panose="05000000000000000000" pitchFamily="2" charset="2"/>
              </a:rPr>
              <a:t> </a:t>
            </a:r>
            <a:r>
              <a:rPr lang="fr-FR" sz="1400" b="1" dirty="0">
                <a:sym typeface="Wingdings" panose="05000000000000000000" pitchFamily="2" charset="2"/>
              </a:rPr>
              <a:t>de la RE2020 :</a:t>
            </a:r>
          </a:p>
          <a:p>
            <a:pPr marL="1056608" lvl="1" indent="-261908">
              <a:spcBef>
                <a:spcPts val="300"/>
              </a:spcBef>
              <a:buFont typeface="Wingdings" pitchFamily="2" charset="2"/>
              <a:buChar char="à"/>
              <a:tabLst>
                <a:tab pos="3126423" algn="l"/>
              </a:tabLst>
            </a:pPr>
            <a:r>
              <a:rPr lang="fr-FR" sz="1400" dirty="0">
                <a:solidFill>
                  <a:srgbClr val="00B050"/>
                </a:solidFill>
              </a:rPr>
              <a:t>100% gaz  : Ok</a:t>
            </a:r>
          </a:p>
          <a:p>
            <a:pPr marL="1056608" lvl="1" indent="-261908">
              <a:spcBef>
                <a:spcPts val="300"/>
              </a:spcBef>
              <a:buFont typeface="Wingdings" pitchFamily="2" charset="2"/>
              <a:buChar char="à"/>
              <a:tabLst>
                <a:tab pos="3126423" algn="l"/>
              </a:tabLst>
            </a:pPr>
            <a:r>
              <a:rPr lang="fr-FR" sz="1400" dirty="0">
                <a:solidFill>
                  <a:srgbClr val="C00000"/>
                </a:solidFill>
              </a:rPr>
              <a:t>Chauffage électrique  : Très difficile (renforcement très fort de l’isolation)</a:t>
            </a:r>
          </a:p>
          <a:p>
            <a:pPr marL="1056608" lvl="1" indent="-261908">
              <a:spcBef>
                <a:spcPts val="300"/>
              </a:spcBef>
              <a:buFont typeface="Wingdings" pitchFamily="2" charset="2"/>
              <a:buChar char="à"/>
              <a:tabLst>
                <a:tab pos="3805885" algn="l"/>
              </a:tabLst>
            </a:pPr>
            <a:r>
              <a:rPr lang="fr-FR" sz="1400" dirty="0">
                <a:solidFill>
                  <a:srgbClr val="FF9933"/>
                </a:solidFill>
              </a:rPr>
              <a:t>Solution Composite (Mono-split + chauffage électrique) + CET </a:t>
            </a:r>
            <a:r>
              <a:rPr lang="fr-FR" sz="1400" dirty="0" err="1">
                <a:solidFill>
                  <a:srgbClr val="FF9933"/>
                </a:solidFill>
              </a:rPr>
              <a:t>indiv</a:t>
            </a:r>
            <a:r>
              <a:rPr lang="fr-FR" sz="1400" dirty="0">
                <a:solidFill>
                  <a:srgbClr val="FF9933"/>
                </a:solidFill>
              </a:rPr>
              <a:t> : </a:t>
            </a:r>
            <a:r>
              <a:rPr lang="fr-FR" sz="1400" dirty="0">
                <a:solidFill>
                  <a:srgbClr val="FAA53A"/>
                </a:solidFill>
              </a:rPr>
              <a:t>possible si isolation renforcée</a:t>
            </a:r>
          </a:p>
          <a:p>
            <a:pPr marL="1056608" lvl="1" indent="-261908">
              <a:spcBef>
                <a:spcPts val="300"/>
              </a:spcBef>
              <a:buFont typeface="Wingdings" pitchFamily="2" charset="2"/>
              <a:buChar char="à"/>
              <a:tabLst>
                <a:tab pos="3126423" algn="l"/>
              </a:tabLst>
            </a:pPr>
            <a:r>
              <a:rPr lang="fr-FR" sz="1400" dirty="0">
                <a:solidFill>
                  <a:srgbClr val="00B050"/>
                </a:solidFill>
              </a:rPr>
              <a:t>Pompe à chaleur : Ok</a:t>
            </a:r>
          </a:p>
          <a:p>
            <a:pPr marL="0" indent="0">
              <a:spcBef>
                <a:spcPts val="1200"/>
              </a:spcBef>
              <a:buNone/>
            </a:pPr>
            <a:r>
              <a:rPr lang="fr-FR" sz="1400" b="1" dirty="0">
                <a:sym typeface="Wingdings" panose="05000000000000000000" pitchFamily="2" charset="2"/>
              </a:rPr>
              <a:t>Respecter les seuils </a:t>
            </a:r>
            <a:r>
              <a:rPr lang="fr-FR" sz="1400" b="1" dirty="0" err="1">
                <a:sym typeface="Wingdings" panose="05000000000000000000" pitchFamily="2" charset="2"/>
              </a:rPr>
              <a:t>Ic</a:t>
            </a:r>
            <a:r>
              <a:rPr lang="fr-FR" sz="1400" b="1" dirty="0">
                <a:sym typeface="Wingdings" panose="05000000000000000000" pitchFamily="2" charset="2"/>
              </a:rPr>
              <a:t> Energie et Cep.nr</a:t>
            </a:r>
            <a:r>
              <a:rPr lang="fr-FR" sz="1400" b="1" dirty="0">
                <a:solidFill>
                  <a:srgbClr val="FF0000"/>
                </a:solidFill>
                <a:sym typeface="Wingdings" panose="05000000000000000000" pitchFamily="2" charset="2"/>
              </a:rPr>
              <a:t> </a:t>
            </a:r>
            <a:r>
              <a:rPr lang="fr-FR" sz="1600" b="1" dirty="0">
                <a:solidFill>
                  <a:srgbClr val="FF0000"/>
                </a:solidFill>
                <a:sym typeface="Wingdings" panose="05000000000000000000" pitchFamily="2" charset="2"/>
              </a:rPr>
              <a:t>2025</a:t>
            </a:r>
            <a:r>
              <a:rPr lang="fr-FR" sz="1400" b="1" dirty="0">
                <a:solidFill>
                  <a:srgbClr val="FF0000"/>
                </a:solidFill>
                <a:sym typeface="Wingdings" panose="05000000000000000000" pitchFamily="2" charset="2"/>
              </a:rPr>
              <a:t> </a:t>
            </a:r>
            <a:r>
              <a:rPr lang="fr-FR" sz="1400" b="1" dirty="0">
                <a:sym typeface="Wingdings" panose="05000000000000000000" pitchFamily="2" charset="2"/>
              </a:rPr>
              <a:t>de la RE2020 :</a:t>
            </a:r>
          </a:p>
          <a:p>
            <a:pPr marL="1056608" lvl="1" indent="-261908">
              <a:spcBef>
                <a:spcPts val="300"/>
              </a:spcBef>
              <a:buFont typeface="Wingdings" pitchFamily="2" charset="2"/>
              <a:buChar char="à"/>
              <a:tabLst>
                <a:tab pos="3805885" algn="l"/>
              </a:tabLst>
            </a:pPr>
            <a:r>
              <a:rPr lang="fr-FR" sz="1400" dirty="0">
                <a:solidFill>
                  <a:srgbClr val="C00000"/>
                </a:solidFill>
              </a:rPr>
              <a:t>100% gaz : impossible</a:t>
            </a:r>
          </a:p>
          <a:p>
            <a:pPr marL="1056608" lvl="1" indent="-261908">
              <a:spcBef>
                <a:spcPts val="300"/>
              </a:spcBef>
              <a:buFont typeface="Wingdings" pitchFamily="2" charset="2"/>
              <a:buChar char="à"/>
              <a:tabLst>
                <a:tab pos="3805885" algn="l"/>
              </a:tabLst>
            </a:pPr>
            <a:r>
              <a:rPr lang="fr-FR" sz="1400" dirty="0">
                <a:solidFill>
                  <a:srgbClr val="C00000"/>
                </a:solidFill>
              </a:rPr>
              <a:t>Chauffage électrique  : Très difficile (renforcement très fort de l’isolation)</a:t>
            </a:r>
          </a:p>
          <a:p>
            <a:pPr marL="1056608" lvl="1" indent="-261908">
              <a:spcBef>
                <a:spcPts val="300"/>
              </a:spcBef>
              <a:buFont typeface="Wingdings" pitchFamily="2" charset="2"/>
              <a:buChar char="à"/>
              <a:tabLst>
                <a:tab pos="3805885" algn="l"/>
              </a:tabLst>
            </a:pPr>
            <a:r>
              <a:rPr lang="fr-FR" sz="1400" dirty="0">
                <a:solidFill>
                  <a:srgbClr val="FF9933"/>
                </a:solidFill>
              </a:rPr>
              <a:t>Solution Composite (Mono-split + chauffage électrique) + CET </a:t>
            </a:r>
            <a:r>
              <a:rPr lang="fr-FR" sz="1400" dirty="0" err="1">
                <a:solidFill>
                  <a:srgbClr val="FF9933"/>
                </a:solidFill>
              </a:rPr>
              <a:t>indiv</a:t>
            </a:r>
            <a:r>
              <a:rPr lang="fr-FR" sz="1400" dirty="0">
                <a:solidFill>
                  <a:srgbClr val="FF9933"/>
                </a:solidFill>
              </a:rPr>
              <a:t> : </a:t>
            </a:r>
            <a:r>
              <a:rPr lang="fr-FR" sz="1400" dirty="0">
                <a:solidFill>
                  <a:srgbClr val="FAA53A"/>
                </a:solidFill>
              </a:rPr>
              <a:t>possible si isolation renforcée</a:t>
            </a:r>
          </a:p>
          <a:p>
            <a:pPr marL="1056608" lvl="1" indent="-261908">
              <a:spcBef>
                <a:spcPts val="300"/>
              </a:spcBef>
              <a:buFont typeface="Wingdings" pitchFamily="2" charset="2"/>
              <a:buChar char="à"/>
              <a:tabLst>
                <a:tab pos="3805885" algn="l"/>
              </a:tabLst>
            </a:pPr>
            <a:r>
              <a:rPr lang="fr-FR" sz="1400" dirty="0">
                <a:solidFill>
                  <a:srgbClr val="FAA53A"/>
                </a:solidFill>
              </a:rPr>
              <a:t>Mixte Gaz + Pompe à chaleur </a:t>
            </a:r>
            <a:r>
              <a:rPr lang="fr-FR" sz="1400" u="sng" dirty="0">
                <a:solidFill>
                  <a:srgbClr val="FAA53A"/>
                </a:solidFill>
              </a:rPr>
              <a:t>ECS seule </a:t>
            </a:r>
            <a:r>
              <a:rPr lang="fr-FR" sz="1400" dirty="0">
                <a:solidFill>
                  <a:srgbClr val="FAA53A"/>
                </a:solidFill>
              </a:rPr>
              <a:t>: possible si isolation renforcée</a:t>
            </a:r>
          </a:p>
          <a:p>
            <a:pPr marL="1056608" lvl="1" indent="-261908">
              <a:spcBef>
                <a:spcPts val="300"/>
              </a:spcBef>
              <a:buFont typeface="Wingdings" pitchFamily="2" charset="2"/>
              <a:buChar char="à"/>
              <a:tabLst>
                <a:tab pos="3805885" algn="l"/>
              </a:tabLst>
            </a:pPr>
            <a:r>
              <a:rPr lang="fr-FR" sz="1400" dirty="0">
                <a:solidFill>
                  <a:srgbClr val="00B050"/>
                </a:solidFill>
              </a:rPr>
              <a:t>Mixte Gaz + Pompe à chaleur </a:t>
            </a:r>
            <a:r>
              <a:rPr lang="fr-FR" sz="1400" u="sng" dirty="0">
                <a:solidFill>
                  <a:srgbClr val="00B050"/>
                </a:solidFill>
              </a:rPr>
              <a:t>chauffage et ECS</a:t>
            </a:r>
            <a:r>
              <a:rPr lang="fr-FR" sz="1400" dirty="0">
                <a:solidFill>
                  <a:srgbClr val="00B050"/>
                </a:solidFill>
              </a:rPr>
              <a:t> : Ok</a:t>
            </a:r>
          </a:p>
          <a:p>
            <a:pPr marL="1056608" lvl="1" indent="-261908">
              <a:spcBef>
                <a:spcPts val="300"/>
              </a:spcBef>
              <a:buFont typeface="Wingdings" pitchFamily="2" charset="2"/>
              <a:buChar char="à"/>
              <a:tabLst>
                <a:tab pos="3805885" algn="l"/>
              </a:tabLst>
            </a:pPr>
            <a:r>
              <a:rPr lang="fr-FR" sz="1400" dirty="0">
                <a:solidFill>
                  <a:srgbClr val="00B050"/>
                </a:solidFill>
              </a:rPr>
              <a:t>Pompe à chaleur : Ok</a:t>
            </a:r>
          </a:p>
          <a:p>
            <a:pPr marL="1056608" lvl="1" indent="-261908">
              <a:spcBef>
                <a:spcPts val="300"/>
              </a:spcBef>
              <a:buFont typeface="Wingdings" pitchFamily="2" charset="2"/>
              <a:buChar char="à"/>
              <a:tabLst>
                <a:tab pos="3805885" algn="l"/>
              </a:tabLst>
            </a:pPr>
            <a:r>
              <a:rPr lang="fr-FR" sz="1400" dirty="0">
                <a:solidFill>
                  <a:srgbClr val="00B050"/>
                </a:solidFill>
              </a:rPr>
              <a:t>Réseau de chaleur bas carbone : Ok</a:t>
            </a:r>
          </a:p>
          <a:p>
            <a:pPr marL="1056608" lvl="1" indent="-261908">
              <a:spcBef>
                <a:spcPts val="300"/>
              </a:spcBef>
              <a:buFont typeface="Wingdings" pitchFamily="2" charset="2"/>
              <a:buChar char="à"/>
              <a:tabLst>
                <a:tab pos="3805885" algn="l"/>
              </a:tabLst>
            </a:pPr>
            <a:r>
              <a:rPr lang="fr-FR" sz="1400" dirty="0">
                <a:solidFill>
                  <a:srgbClr val="00B050"/>
                </a:solidFill>
              </a:rPr>
              <a:t>Chaudière bois : Ok</a:t>
            </a:r>
          </a:p>
          <a:p>
            <a:pPr marL="1056608" lvl="1" indent="-261908">
              <a:spcBef>
                <a:spcPts val="300"/>
              </a:spcBef>
              <a:buFont typeface="Wingdings" pitchFamily="2" charset="2"/>
              <a:buChar char="à"/>
              <a:tabLst>
                <a:tab pos="3805885" algn="l"/>
              </a:tabLst>
            </a:pPr>
            <a:endParaRPr lang="fr-FR" sz="1400" dirty="0">
              <a:solidFill>
                <a:srgbClr val="00B050"/>
              </a:solidFill>
            </a:endParaRPr>
          </a:p>
        </p:txBody>
      </p:sp>
    </p:spTree>
    <p:extLst>
      <p:ext uri="{BB962C8B-B14F-4D97-AF65-F5344CB8AC3E}">
        <p14:creationId xmlns:p14="http://schemas.microsoft.com/office/powerpoint/2010/main" val="3677849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DBC2B0D8-53C6-4E47-9B25-49019631A815}"/>
              </a:ext>
            </a:extLst>
          </p:cNvPr>
          <p:cNvSpPr>
            <a:spLocks noGrp="1"/>
          </p:cNvSpPr>
          <p:nvPr>
            <p:ph type="title" hasCustomPrompt="1"/>
          </p:nvPr>
        </p:nvSpPr>
        <p:spPr>
          <a:xfrm>
            <a:off x="457200" y="9525"/>
            <a:ext cx="8229600" cy="857250"/>
          </a:xfrm>
        </p:spPr>
        <p:txBody>
          <a:bodyPr>
            <a:normAutofit/>
          </a:bodyPr>
          <a:lstStyle>
            <a:lvl1pPr algn="l">
              <a:defRPr sz="2400" b="1">
                <a:solidFill>
                  <a:srgbClr val="FF6600"/>
                </a:solidFill>
              </a:defRPr>
            </a:lvl1pPr>
          </a:lstStyle>
          <a:p>
            <a:pPr lvl="0">
              <a:lnSpc>
                <a:spcPct val="107000"/>
              </a:lnSpc>
              <a:spcAft>
                <a:spcPts val="800"/>
              </a:spcAft>
              <a:buSzPts val="1000"/>
              <a:tabLst>
                <a:tab pos="457200" algn="l"/>
              </a:tabLst>
            </a:pPr>
            <a:r>
              <a:rPr lang="fr-FR" sz="2400" dirty="0">
                <a:solidFill>
                  <a:srgbClr val="FF9933"/>
                </a:solidFill>
                <a:effectLst/>
                <a:latin typeface="+mj-lt"/>
                <a:ea typeface="Times New Roman" panose="02020603050405020304" pitchFamily="18" charset="0"/>
                <a:cs typeface="Times New Roman" panose="02020603050405020304" pitchFamily="18" charset="0"/>
              </a:rPr>
              <a:t>Cep.nr : consommation énergie primaire non renouvelable</a:t>
            </a:r>
            <a:endParaRPr lang="fr-FR" sz="2400" dirty="0">
              <a:solidFill>
                <a:srgbClr val="FF9933"/>
              </a:solidFill>
              <a:effectLst/>
              <a:latin typeface="+mj-lt"/>
              <a:ea typeface="Calibri" panose="020F0502020204030204" pitchFamily="34"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D9FF2759-9398-4C99-8C69-B0FB2179E870}"/>
              </a:ext>
            </a:extLst>
          </p:cNvPr>
          <p:cNvSpPr>
            <a:spLocks noGrp="1"/>
          </p:cNvSpPr>
          <p:nvPr>
            <p:ph type="sldNum" sz="quarter" idx="4"/>
          </p:nvPr>
        </p:nvSpPr>
        <p:spPr/>
        <p:txBody>
          <a:bodyPr/>
          <a:lstStyle/>
          <a:p>
            <a:pPr>
              <a:defRPr/>
            </a:pPr>
            <a:fld id="{AE6A7967-D078-472B-B058-1133A14FDA29}" type="slidenum">
              <a:rPr lang="fr-FR" altLang="fr-FR" smtClean="0"/>
              <a:pPr>
                <a:defRPr/>
              </a:pPr>
              <a:t>37</a:t>
            </a:fld>
            <a:endParaRPr lang="fr-FR" altLang="fr-FR" dirty="0"/>
          </a:p>
        </p:txBody>
      </p:sp>
      <p:sp>
        <p:nvSpPr>
          <p:cNvPr id="6" name="Espace réservé du contenu 2">
            <a:extLst>
              <a:ext uri="{FF2B5EF4-FFF2-40B4-BE49-F238E27FC236}">
                <a16:creationId xmlns:a16="http://schemas.microsoft.com/office/drawing/2014/main" id="{7882B39D-8741-2663-C90A-A28239836A10}"/>
              </a:ext>
            </a:extLst>
          </p:cNvPr>
          <p:cNvSpPr txBox="1">
            <a:spLocks/>
          </p:cNvSpPr>
          <p:nvPr/>
        </p:nvSpPr>
        <p:spPr>
          <a:xfrm>
            <a:off x="6725262" y="773008"/>
            <a:ext cx="2266338" cy="3329999"/>
          </a:xfrm>
          <a:prstGeom prst="rect">
            <a:avLst/>
          </a:prstGeom>
          <a:solidFill>
            <a:schemeClr val="accent6">
              <a:lumMod val="20000"/>
              <a:lumOff val="80000"/>
            </a:schemeClr>
          </a:solidFill>
          <a:ln w="19050">
            <a:solidFill>
              <a:schemeClr val="tx1"/>
            </a:solidFill>
          </a:ln>
        </p:spPr>
        <p:txBody>
          <a:bodyPr/>
          <a:lstStyle>
            <a:lvl1pPr marL="342900" indent="-34290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SzPct val="80000"/>
              <a:buFont typeface="Wingdings" pitchFamily="2" charset="2"/>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SzPct val="80000"/>
              <a:buFont typeface="Arial" pitchFamily="34" charset="0"/>
              <a:buChar char="&gt;"/>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1200" b="1" dirty="0">
                <a:sym typeface="Wingdings" panose="05000000000000000000" pitchFamily="2" charset="2"/>
              </a:rPr>
              <a:t>Cep.nr : quelles incidences en résidentiel collectif ?</a:t>
            </a:r>
          </a:p>
          <a:p>
            <a:pPr marL="180975" indent="-180975" algn="just">
              <a:spcBef>
                <a:spcPts val="1200"/>
              </a:spcBef>
            </a:pPr>
            <a:r>
              <a:rPr lang="fr-FR" sz="1100" b="1" dirty="0">
                <a:sym typeface="Wingdings" panose="05000000000000000000" pitchFamily="2" charset="2"/>
              </a:rPr>
              <a:t>Gaz collectif </a:t>
            </a:r>
            <a:r>
              <a:rPr lang="fr-FR" sz="1100" dirty="0">
                <a:sym typeface="Wingdings" panose="05000000000000000000" pitchFamily="2" charset="2"/>
              </a:rPr>
              <a:t> Besoin d’un renforcement de l’isolation (BbioRE-10 à 20%) </a:t>
            </a:r>
            <a:r>
              <a:rPr lang="fr-FR" sz="1100" u="sng" dirty="0">
                <a:sym typeface="Wingdings" panose="05000000000000000000" pitchFamily="2" charset="2"/>
              </a:rPr>
              <a:t>ou</a:t>
            </a:r>
            <a:r>
              <a:rPr lang="fr-FR" sz="1100" dirty="0">
                <a:sym typeface="Wingdings" panose="05000000000000000000" pitchFamily="2" charset="2"/>
              </a:rPr>
              <a:t> de l’associer à une PAC ECS.</a:t>
            </a:r>
          </a:p>
          <a:p>
            <a:pPr marL="180975" indent="-180975" algn="just">
              <a:spcBef>
                <a:spcPts val="1200"/>
              </a:spcBef>
            </a:pPr>
            <a:r>
              <a:rPr lang="fr-FR" sz="1100" b="1" dirty="0">
                <a:sym typeface="Wingdings" panose="05000000000000000000" pitchFamily="2" charset="2"/>
              </a:rPr>
              <a:t>Chauffage effet joule très contraint </a:t>
            </a:r>
            <a:r>
              <a:rPr lang="fr-FR" sz="1100" dirty="0">
                <a:sym typeface="Wingdings" panose="05000000000000000000" pitchFamily="2" charset="2"/>
              </a:rPr>
              <a:t> besoin d’un très fort renforcement de l’isolation (BbioRE-35%), sauf si bâtiment sans parking et sans ascenseur (BbioRE-15%).</a:t>
            </a:r>
          </a:p>
          <a:p>
            <a:pPr marL="180975" indent="-180975" algn="just">
              <a:spcBef>
                <a:spcPts val="1200"/>
              </a:spcBef>
            </a:pPr>
            <a:r>
              <a:rPr lang="fr-FR" sz="1100" b="1" dirty="0">
                <a:sym typeface="Wingdings" panose="05000000000000000000" pitchFamily="2" charset="2"/>
              </a:rPr>
              <a:t>Les solutions composites sont contraintes </a:t>
            </a:r>
            <a:r>
              <a:rPr lang="fr-FR" sz="1100" dirty="0">
                <a:sym typeface="Wingdings" panose="05000000000000000000" pitchFamily="2" charset="2"/>
              </a:rPr>
              <a:t> Besoin d’un renforcement de l’isolation (BbioRE-10 à 25%).</a:t>
            </a:r>
          </a:p>
        </p:txBody>
      </p:sp>
      <p:pic>
        <p:nvPicPr>
          <p:cNvPr id="11" name="Image 10">
            <a:extLst>
              <a:ext uri="{FF2B5EF4-FFF2-40B4-BE49-F238E27FC236}">
                <a16:creationId xmlns:a16="http://schemas.microsoft.com/office/drawing/2014/main" id="{FD11E6ED-66AB-3DF9-3F32-4B6F02F52449}"/>
              </a:ext>
            </a:extLst>
          </p:cNvPr>
          <p:cNvPicPr>
            <a:picLocks noChangeAspect="1"/>
          </p:cNvPicPr>
          <p:nvPr/>
        </p:nvPicPr>
        <p:blipFill>
          <a:blip r:embed="rId2"/>
          <a:stretch>
            <a:fillRect/>
          </a:stretch>
        </p:blipFill>
        <p:spPr>
          <a:xfrm>
            <a:off x="-9525" y="735908"/>
            <a:ext cx="6691831" cy="3805033"/>
          </a:xfrm>
          <a:prstGeom prst="rect">
            <a:avLst/>
          </a:prstGeom>
        </p:spPr>
      </p:pic>
    </p:spTree>
    <p:extLst>
      <p:ext uri="{BB962C8B-B14F-4D97-AF65-F5344CB8AC3E}">
        <p14:creationId xmlns:p14="http://schemas.microsoft.com/office/powerpoint/2010/main" val="79226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DBC2B0D8-53C6-4E47-9B25-49019631A815}"/>
              </a:ext>
            </a:extLst>
          </p:cNvPr>
          <p:cNvSpPr>
            <a:spLocks noGrp="1"/>
          </p:cNvSpPr>
          <p:nvPr>
            <p:ph type="title" hasCustomPrompt="1"/>
          </p:nvPr>
        </p:nvSpPr>
        <p:spPr>
          <a:xfrm>
            <a:off x="457200" y="9525"/>
            <a:ext cx="8229600" cy="857250"/>
          </a:xfrm>
        </p:spPr>
        <p:txBody>
          <a:bodyPr>
            <a:normAutofit/>
          </a:bodyPr>
          <a:lstStyle>
            <a:lvl1pPr algn="l">
              <a:defRPr sz="2400" b="1">
                <a:solidFill>
                  <a:srgbClr val="FF6600"/>
                </a:solidFill>
              </a:defRPr>
            </a:lvl1pPr>
          </a:lstStyle>
          <a:p>
            <a:pPr lvl="0">
              <a:lnSpc>
                <a:spcPct val="107000"/>
              </a:lnSpc>
              <a:spcAft>
                <a:spcPts val="800"/>
              </a:spcAft>
              <a:buSzPts val="1000"/>
              <a:tabLst>
                <a:tab pos="457200" algn="l"/>
              </a:tabLst>
            </a:pPr>
            <a:r>
              <a:rPr lang="fr-FR" sz="2400" dirty="0">
                <a:solidFill>
                  <a:srgbClr val="FF9933"/>
                </a:solidFill>
                <a:effectLst/>
                <a:latin typeface="+mj-lt"/>
                <a:ea typeface="Times New Roman" panose="02020603050405020304" pitchFamily="18" charset="0"/>
                <a:cs typeface="Times New Roman" panose="02020603050405020304" pitchFamily="18" charset="0"/>
              </a:rPr>
              <a:t>Ic Energie : impact carbone des consommations d’énergies</a:t>
            </a:r>
            <a:endParaRPr lang="fr-FR" sz="2400" dirty="0">
              <a:solidFill>
                <a:srgbClr val="FF9933"/>
              </a:solidFill>
              <a:effectLst/>
              <a:latin typeface="+mj-lt"/>
              <a:ea typeface="Calibri" panose="020F0502020204030204" pitchFamily="34"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D9FF2759-9398-4C99-8C69-B0FB2179E870}"/>
              </a:ext>
            </a:extLst>
          </p:cNvPr>
          <p:cNvSpPr>
            <a:spLocks noGrp="1"/>
          </p:cNvSpPr>
          <p:nvPr>
            <p:ph type="sldNum" sz="quarter" idx="4"/>
          </p:nvPr>
        </p:nvSpPr>
        <p:spPr/>
        <p:txBody>
          <a:bodyPr/>
          <a:lstStyle/>
          <a:p>
            <a:pPr>
              <a:defRPr/>
            </a:pPr>
            <a:fld id="{AE6A7967-D078-472B-B058-1133A14FDA29}" type="slidenum">
              <a:rPr lang="fr-FR" altLang="fr-FR" smtClean="0"/>
              <a:pPr>
                <a:defRPr/>
              </a:pPr>
              <a:t>38</a:t>
            </a:fld>
            <a:endParaRPr lang="fr-FR" altLang="fr-FR" dirty="0"/>
          </a:p>
        </p:txBody>
      </p:sp>
      <p:pic>
        <p:nvPicPr>
          <p:cNvPr id="6" name="Image 5">
            <a:extLst>
              <a:ext uri="{FF2B5EF4-FFF2-40B4-BE49-F238E27FC236}">
                <a16:creationId xmlns:a16="http://schemas.microsoft.com/office/drawing/2014/main" id="{F268EEA3-FF43-A2A8-9087-95C6C30D7EA1}"/>
              </a:ext>
            </a:extLst>
          </p:cNvPr>
          <p:cNvPicPr>
            <a:picLocks noChangeAspect="1"/>
          </p:cNvPicPr>
          <p:nvPr/>
        </p:nvPicPr>
        <p:blipFill>
          <a:blip r:embed="rId2"/>
          <a:stretch>
            <a:fillRect/>
          </a:stretch>
        </p:blipFill>
        <p:spPr>
          <a:xfrm>
            <a:off x="28575" y="723003"/>
            <a:ext cx="6692030" cy="3791828"/>
          </a:xfrm>
          <a:prstGeom prst="rect">
            <a:avLst/>
          </a:prstGeom>
        </p:spPr>
      </p:pic>
      <p:sp>
        <p:nvSpPr>
          <p:cNvPr id="7" name="Espace réservé du contenu 2">
            <a:extLst>
              <a:ext uri="{FF2B5EF4-FFF2-40B4-BE49-F238E27FC236}">
                <a16:creationId xmlns:a16="http://schemas.microsoft.com/office/drawing/2014/main" id="{C4C9502C-088F-EA35-AFFE-422073AECE29}"/>
              </a:ext>
            </a:extLst>
          </p:cNvPr>
          <p:cNvSpPr txBox="1">
            <a:spLocks/>
          </p:cNvSpPr>
          <p:nvPr/>
        </p:nvSpPr>
        <p:spPr>
          <a:xfrm>
            <a:off x="6725262" y="773008"/>
            <a:ext cx="2266338" cy="2846492"/>
          </a:xfrm>
          <a:prstGeom prst="rect">
            <a:avLst/>
          </a:prstGeom>
          <a:solidFill>
            <a:schemeClr val="accent6">
              <a:lumMod val="20000"/>
              <a:lumOff val="80000"/>
            </a:schemeClr>
          </a:solidFill>
          <a:ln w="19050">
            <a:solidFill>
              <a:schemeClr val="tx1"/>
            </a:solidFill>
          </a:ln>
        </p:spPr>
        <p:txBody>
          <a:bodyPr/>
          <a:lstStyle>
            <a:lvl1pPr marL="342900" indent="-34290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SzPct val="80000"/>
              <a:buFont typeface="Wingdings" pitchFamily="2" charset="2"/>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SzPct val="80000"/>
              <a:buFont typeface="Arial" pitchFamily="34" charset="0"/>
              <a:buChar char="&gt;"/>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1200" b="1" dirty="0" err="1">
                <a:sym typeface="Wingdings" panose="05000000000000000000" pitchFamily="2" charset="2"/>
              </a:rPr>
              <a:t>Ic</a:t>
            </a:r>
            <a:r>
              <a:rPr lang="fr-FR" sz="1200" b="1" dirty="0">
                <a:sym typeface="Wingdings" panose="05000000000000000000" pitchFamily="2" charset="2"/>
              </a:rPr>
              <a:t> énergie : Quelles incidences en résidentiel collectif ?</a:t>
            </a:r>
          </a:p>
          <a:p>
            <a:pPr marL="180975" indent="-180975" algn="just">
              <a:spcBef>
                <a:spcPts val="600"/>
              </a:spcBef>
            </a:pPr>
            <a:r>
              <a:rPr lang="fr-FR" sz="1200" b="1" dirty="0">
                <a:sym typeface="Wingdings" panose="05000000000000000000" pitchFamily="2" charset="2"/>
              </a:rPr>
              <a:t>2022 à 2025 :</a:t>
            </a:r>
          </a:p>
          <a:p>
            <a:pPr marL="0" indent="0" algn="just">
              <a:buNone/>
              <a:tabLst>
                <a:tab pos="266700" algn="l"/>
              </a:tabLst>
            </a:pPr>
            <a:r>
              <a:rPr lang="fr-FR" sz="1200" dirty="0">
                <a:sym typeface="Wingdings" panose="05000000000000000000" pitchFamily="2" charset="2"/>
              </a:rPr>
              <a:t>	 Pas d’incidence</a:t>
            </a:r>
          </a:p>
          <a:p>
            <a:pPr marL="180975" indent="-180975" algn="just">
              <a:spcBef>
                <a:spcPts val="600"/>
              </a:spcBef>
              <a:tabLst>
                <a:tab pos="720725" algn="l"/>
              </a:tabLst>
            </a:pPr>
            <a:r>
              <a:rPr lang="fr-FR" sz="1200" b="1" dirty="0">
                <a:sym typeface="Wingdings" panose="05000000000000000000" pitchFamily="2" charset="2"/>
              </a:rPr>
              <a:t>2025 à 2031:</a:t>
            </a:r>
          </a:p>
          <a:p>
            <a:pPr marL="0" indent="0" algn="just">
              <a:spcBef>
                <a:spcPts val="800"/>
              </a:spcBef>
              <a:buNone/>
              <a:tabLst>
                <a:tab pos="266700" algn="l"/>
              </a:tabLst>
            </a:pPr>
            <a:r>
              <a:rPr lang="fr-FR" sz="1200" dirty="0">
                <a:sym typeface="Wingdings" panose="05000000000000000000" pitchFamily="2" charset="2"/>
              </a:rPr>
              <a:t>	 100% gaz impossible</a:t>
            </a:r>
          </a:p>
          <a:p>
            <a:pPr marL="449263" indent="-449263" algn="just">
              <a:spcBef>
                <a:spcPts val="800"/>
              </a:spcBef>
              <a:buNone/>
              <a:tabLst>
                <a:tab pos="266700" algn="l"/>
              </a:tabLst>
            </a:pPr>
            <a:r>
              <a:rPr lang="fr-FR" sz="1200" dirty="0">
                <a:sym typeface="Wingdings" panose="05000000000000000000" pitchFamily="2" charset="2"/>
              </a:rPr>
              <a:t>	 Gaz + PAC ECS possible avec renforcement isolation (BbioRE-20%)</a:t>
            </a:r>
          </a:p>
          <a:p>
            <a:pPr marL="447675" indent="-447675" algn="just">
              <a:spcBef>
                <a:spcPts val="800"/>
              </a:spcBef>
              <a:buNone/>
              <a:tabLst>
                <a:tab pos="266700" algn="l"/>
              </a:tabLst>
            </a:pPr>
            <a:r>
              <a:rPr lang="fr-FR" sz="1200" dirty="0">
                <a:sym typeface="Wingdings" panose="05000000000000000000" pitchFamily="2" charset="2"/>
              </a:rPr>
              <a:t>	 GAZ + PAC chauffage et ECS sans renforcement de l’isolation.</a:t>
            </a:r>
          </a:p>
        </p:txBody>
      </p:sp>
    </p:spTree>
    <p:extLst>
      <p:ext uri="{BB962C8B-B14F-4D97-AF65-F5344CB8AC3E}">
        <p14:creationId xmlns:p14="http://schemas.microsoft.com/office/powerpoint/2010/main" val="180260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2">
            <a:extLst>
              <a:ext uri="{FF2B5EF4-FFF2-40B4-BE49-F238E27FC236}">
                <a16:creationId xmlns:a16="http://schemas.microsoft.com/office/drawing/2014/main" id="{A14BB44D-D3B2-D7C2-F1C0-5D4FD17BAB11}"/>
              </a:ext>
            </a:extLst>
          </p:cNvPr>
          <p:cNvSpPr txBox="1">
            <a:spLocks/>
          </p:cNvSpPr>
          <p:nvPr/>
        </p:nvSpPr>
        <p:spPr bwMode="auto">
          <a:xfrm>
            <a:off x="5435773" y="1160398"/>
            <a:ext cx="3308033" cy="2725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2800" kern="1200">
                <a:solidFill>
                  <a:srgbClr val="042C71"/>
                </a:solidFill>
                <a:latin typeface="+mn-lt"/>
                <a:ea typeface="+mn-ea"/>
                <a:cs typeface="+mn-cs"/>
              </a:defRPr>
            </a:lvl1pPr>
            <a:lvl2pPr marL="914400" indent="-457200" algn="l" defTabSz="457200" rtl="0" eaLnBrk="0" fontAlgn="base" hangingPunct="0">
              <a:spcBef>
                <a:spcPct val="20000"/>
              </a:spcBef>
              <a:spcAft>
                <a:spcPct val="0"/>
              </a:spcAft>
              <a:buFont typeface="Arial"/>
              <a:buChar char="•"/>
              <a:defRPr sz="2400" kern="1200">
                <a:solidFill>
                  <a:srgbClr val="042C7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042C7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5000"/>
              </a:lnSpc>
              <a:spcBef>
                <a:spcPts val="0"/>
              </a:spcBef>
              <a:spcAft>
                <a:spcPts val="0"/>
              </a:spcAft>
            </a:pPr>
            <a:r>
              <a:rPr lang="fr-FR" sz="1800" b="1" dirty="0">
                <a:latin typeface="+mj-lt"/>
                <a:cs typeface="Arial" panose="020B0604020202020204" pitchFamily="34" charset="0"/>
              </a:rPr>
              <a:t>Alexandre AUPET, </a:t>
            </a:r>
          </a:p>
          <a:p>
            <a:pPr>
              <a:lnSpc>
                <a:spcPct val="115000"/>
              </a:lnSpc>
              <a:spcBef>
                <a:spcPts val="0"/>
              </a:spcBef>
              <a:spcAft>
                <a:spcPts val="0"/>
              </a:spcAft>
            </a:pPr>
            <a:r>
              <a:rPr lang="fr-FR" sz="1800" b="1" dirty="0">
                <a:latin typeface="+mj-lt"/>
                <a:cs typeface="Arial" panose="020B0604020202020204" pitchFamily="34" charset="0"/>
              </a:rPr>
              <a:t>AUER, </a:t>
            </a:r>
          </a:p>
          <a:p>
            <a:pPr>
              <a:lnSpc>
                <a:spcPct val="115000"/>
              </a:lnSpc>
              <a:spcBef>
                <a:spcPts val="0"/>
              </a:spcBef>
              <a:spcAft>
                <a:spcPts val="0"/>
              </a:spcAft>
            </a:pPr>
            <a:r>
              <a:rPr lang="fr-FR" sz="1800" b="1" dirty="0">
                <a:latin typeface="+mj-lt"/>
                <a:cs typeface="Arial" panose="020B0604020202020204" pitchFamily="34" charset="0"/>
              </a:rPr>
              <a:t>co-pilote du GT PAC logements </a:t>
            </a:r>
          </a:p>
          <a:p>
            <a:pPr>
              <a:lnSpc>
                <a:spcPct val="115000"/>
              </a:lnSpc>
              <a:spcBef>
                <a:spcPts val="0"/>
              </a:spcBef>
              <a:spcAft>
                <a:spcPts val="0"/>
              </a:spcAft>
            </a:pPr>
            <a:r>
              <a:rPr lang="fr-FR" sz="1800" b="1" dirty="0">
                <a:latin typeface="+mj-lt"/>
                <a:cs typeface="Arial" panose="020B0604020202020204" pitchFamily="34" charset="0"/>
              </a:rPr>
              <a:t>collectifs de l’AFPAC</a:t>
            </a:r>
            <a:endParaRPr lang="fr-FR" dirty="0"/>
          </a:p>
        </p:txBody>
      </p:sp>
      <p:sp>
        <p:nvSpPr>
          <p:cNvPr id="4" name="Espace réservé du contenu 2">
            <a:extLst>
              <a:ext uri="{FF2B5EF4-FFF2-40B4-BE49-F238E27FC236}">
                <a16:creationId xmlns:a16="http://schemas.microsoft.com/office/drawing/2014/main" id="{E5B7D0A5-894F-47EF-82E6-89988F79077E}"/>
              </a:ext>
            </a:extLst>
          </p:cNvPr>
          <p:cNvSpPr>
            <a:spLocks noGrp="1"/>
          </p:cNvSpPr>
          <p:nvPr>
            <p:ph idx="1"/>
          </p:nvPr>
        </p:nvSpPr>
        <p:spPr>
          <a:xfrm>
            <a:off x="457200" y="1200151"/>
            <a:ext cx="3308033" cy="1638299"/>
          </a:xfrm>
        </p:spPr>
        <p:txBody>
          <a:bodyPr/>
          <a:lstStyle/>
          <a:p>
            <a:pPr>
              <a:lnSpc>
                <a:spcPct val="115000"/>
              </a:lnSpc>
              <a:spcBef>
                <a:spcPts val="0"/>
              </a:spcBef>
              <a:spcAft>
                <a:spcPts val="0"/>
              </a:spcAft>
            </a:pPr>
            <a:r>
              <a:rPr lang="fr-FR" sz="1800" b="1" dirty="0">
                <a:solidFill>
                  <a:srgbClr val="004084"/>
                </a:solidFill>
                <a:latin typeface="Calibri" panose="020F0502020204030204" pitchFamily="34" charset="0"/>
                <a:ea typeface="Calibri" panose="020F0502020204030204" pitchFamily="34" charset="0"/>
                <a:cs typeface="Times New Roman" panose="02020603050405020304" pitchFamily="18" charset="0"/>
              </a:rPr>
              <a:t>David LEBANNIER, </a:t>
            </a:r>
          </a:p>
          <a:p>
            <a:pPr>
              <a:lnSpc>
                <a:spcPct val="115000"/>
              </a:lnSpc>
              <a:spcBef>
                <a:spcPts val="0"/>
              </a:spcBef>
              <a:spcAft>
                <a:spcPts val="0"/>
              </a:spcAft>
            </a:pPr>
            <a:r>
              <a:rPr lang="fr-FR" sz="1800" b="1" dirty="0">
                <a:solidFill>
                  <a:srgbClr val="004084"/>
                </a:solidFill>
                <a:latin typeface="Calibri" panose="020F0502020204030204" pitchFamily="34" charset="0"/>
                <a:ea typeface="Calibri" panose="020F0502020204030204" pitchFamily="34" charset="0"/>
                <a:cs typeface="Times New Roman" panose="02020603050405020304" pitchFamily="18" charset="0"/>
              </a:rPr>
              <a:t>POUGET CONSULTANTS, </a:t>
            </a:r>
          </a:p>
          <a:p>
            <a:pPr>
              <a:lnSpc>
                <a:spcPct val="115000"/>
              </a:lnSpc>
              <a:spcBef>
                <a:spcPts val="0"/>
              </a:spcBef>
              <a:spcAft>
                <a:spcPts val="0"/>
              </a:spcAft>
            </a:pPr>
            <a:r>
              <a:rPr lang="fr-FR" sz="1800" b="1" dirty="0">
                <a:latin typeface="+mj-lt"/>
                <a:cs typeface="Arial" panose="020B0604020202020204" pitchFamily="34" charset="0"/>
              </a:rPr>
              <a:t>Pilote du GT PAC logements collectifs de l’AFPAC</a:t>
            </a:r>
            <a:endParaRPr lang="fr-FR" sz="1200" dirty="0"/>
          </a:p>
          <a:p>
            <a:pPr>
              <a:lnSpc>
                <a:spcPct val="115000"/>
              </a:lnSpc>
              <a:spcBef>
                <a:spcPts val="0"/>
              </a:spcBef>
              <a:spcAft>
                <a:spcPts val="1000"/>
              </a:spcAft>
            </a:pPr>
            <a:endParaRPr lang="fr-FR" dirty="0"/>
          </a:p>
        </p:txBody>
      </p:sp>
      <p:sp>
        <p:nvSpPr>
          <p:cNvPr id="2" name="Espace réservé du numéro de diapositive 1">
            <a:extLst>
              <a:ext uri="{FF2B5EF4-FFF2-40B4-BE49-F238E27FC236}">
                <a16:creationId xmlns:a16="http://schemas.microsoft.com/office/drawing/2014/main" id="{D9FF2759-9398-4C99-8C69-B0FB2179E870}"/>
              </a:ext>
            </a:extLst>
          </p:cNvPr>
          <p:cNvSpPr>
            <a:spLocks noGrp="1"/>
          </p:cNvSpPr>
          <p:nvPr>
            <p:ph type="sldNum" sz="quarter" idx="4"/>
          </p:nvPr>
        </p:nvSpPr>
        <p:spPr/>
        <p:txBody>
          <a:bodyPr/>
          <a:lstStyle/>
          <a:p>
            <a:pPr>
              <a:defRPr/>
            </a:pPr>
            <a:fld id="{AE6A7967-D078-472B-B058-1133A14FDA29}" type="slidenum">
              <a:rPr lang="fr-FR" altLang="fr-FR" smtClean="0"/>
              <a:pPr>
                <a:defRPr/>
              </a:pPr>
              <a:t>3</a:t>
            </a:fld>
            <a:endParaRPr lang="fr-FR" altLang="fr-FR" dirty="0"/>
          </a:p>
        </p:txBody>
      </p:sp>
      <p:graphicFrame>
        <p:nvGraphicFramePr>
          <p:cNvPr id="5" name="Objet 4">
            <a:extLst>
              <a:ext uri="{FF2B5EF4-FFF2-40B4-BE49-F238E27FC236}">
                <a16:creationId xmlns:a16="http://schemas.microsoft.com/office/drawing/2014/main" id="{93B4102D-CF79-EEB1-475D-C0A2583E7FBA}"/>
              </a:ext>
            </a:extLst>
          </p:cNvPr>
          <p:cNvGraphicFramePr>
            <a:graphicFrameLocks noChangeAspect="1"/>
          </p:cNvGraphicFramePr>
          <p:nvPr>
            <p:extLst>
              <p:ext uri="{D42A27DB-BD31-4B8C-83A1-F6EECF244321}">
                <p14:modId xmlns:p14="http://schemas.microsoft.com/office/powerpoint/2010/main" val="4073119005"/>
              </p:ext>
            </p:extLst>
          </p:nvPr>
        </p:nvGraphicFramePr>
        <p:xfrm>
          <a:off x="6960272" y="3135736"/>
          <a:ext cx="1524000" cy="511175"/>
        </p:xfrm>
        <a:graphic>
          <a:graphicData uri="http://schemas.openxmlformats.org/presentationml/2006/ole">
            <mc:AlternateContent xmlns:mc="http://schemas.openxmlformats.org/markup-compatibility/2006">
              <mc:Choice xmlns:v="urn:schemas-microsoft-com:vml" Requires="v">
                <p:oleObj name="Bitmap Image" r:id="rId2" imgW="1523880" imgH="510480" progId="PBrush">
                  <p:embed/>
                </p:oleObj>
              </mc:Choice>
              <mc:Fallback>
                <p:oleObj name="Bitmap Image" r:id="rId2" imgW="1523880" imgH="510480" progId="PBrush">
                  <p:embed/>
                  <p:pic>
                    <p:nvPicPr>
                      <p:cNvPr id="0" name=""/>
                      <p:cNvPicPr/>
                      <p:nvPr/>
                    </p:nvPicPr>
                    <p:blipFill>
                      <a:blip r:embed="rId3"/>
                      <a:stretch>
                        <a:fillRect/>
                      </a:stretch>
                    </p:blipFill>
                    <p:spPr>
                      <a:xfrm>
                        <a:off x="6960272" y="3135736"/>
                        <a:ext cx="1524000" cy="511175"/>
                      </a:xfrm>
                      <a:prstGeom prst="rect">
                        <a:avLst/>
                      </a:prstGeom>
                    </p:spPr>
                  </p:pic>
                </p:oleObj>
              </mc:Fallback>
            </mc:AlternateContent>
          </a:graphicData>
        </a:graphic>
      </p:graphicFrame>
      <p:pic>
        <p:nvPicPr>
          <p:cNvPr id="11" name="Image 10" descr="Une image contenant cravate, homme, mur, personne&#10;&#10;Description générée automatiquement">
            <a:extLst>
              <a:ext uri="{FF2B5EF4-FFF2-40B4-BE49-F238E27FC236}">
                <a16:creationId xmlns:a16="http://schemas.microsoft.com/office/drawing/2014/main" id="{0BBDED1F-E508-16D0-1A1D-B3C5697ADAAF}"/>
              </a:ext>
            </a:extLst>
          </p:cNvPr>
          <p:cNvPicPr>
            <a:picLocks noChangeAspect="1"/>
          </p:cNvPicPr>
          <p:nvPr/>
        </p:nvPicPr>
        <p:blipFill>
          <a:blip r:embed="rId4"/>
          <a:stretch>
            <a:fillRect/>
          </a:stretch>
        </p:blipFill>
        <p:spPr>
          <a:xfrm>
            <a:off x="5547224" y="2710732"/>
            <a:ext cx="1015502" cy="1355748"/>
          </a:xfrm>
          <a:prstGeom prst="roundRect">
            <a:avLst>
              <a:gd name="adj" fmla="val 8594"/>
            </a:avLst>
          </a:prstGeom>
          <a:solidFill>
            <a:srgbClr val="FFFFFF">
              <a:shade val="85000"/>
            </a:srgbClr>
          </a:solidFill>
          <a:ln>
            <a:noFill/>
          </a:ln>
          <a:effectLst/>
        </p:spPr>
      </p:pic>
      <p:pic>
        <p:nvPicPr>
          <p:cNvPr id="10" name="Image 9" descr="Une image contenant homme, personne, arbre, extérieur&#10;&#10;Description générée automatiquement">
            <a:extLst>
              <a:ext uri="{FF2B5EF4-FFF2-40B4-BE49-F238E27FC236}">
                <a16:creationId xmlns:a16="http://schemas.microsoft.com/office/drawing/2014/main" id="{A214C1D3-3E36-7044-527E-9F6145815077}"/>
              </a:ext>
            </a:extLst>
          </p:cNvPr>
          <p:cNvPicPr>
            <a:picLocks noChangeAspect="1"/>
          </p:cNvPicPr>
          <p:nvPr/>
        </p:nvPicPr>
        <p:blipFill rotWithShape="1">
          <a:blip r:embed="rId5"/>
          <a:srcRect l="19272" r="22288"/>
          <a:stretch/>
        </p:blipFill>
        <p:spPr>
          <a:xfrm>
            <a:off x="499819" y="2764020"/>
            <a:ext cx="1184201" cy="1350903"/>
          </a:xfrm>
          <a:prstGeom prst="rect">
            <a:avLst/>
          </a:prstGeom>
        </p:spPr>
      </p:pic>
      <p:pic>
        <p:nvPicPr>
          <p:cNvPr id="1026" name="Picture 2" descr="POUGET Consultants | Bureau d'études thermiques et fluides">
            <a:extLst>
              <a:ext uri="{FF2B5EF4-FFF2-40B4-BE49-F238E27FC236}">
                <a16:creationId xmlns:a16="http://schemas.microsoft.com/office/drawing/2014/main" id="{DB393CB4-E272-8871-F3F0-F1721F47D9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7233" y="3135736"/>
            <a:ext cx="1888000" cy="683324"/>
          </a:xfrm>
          <a:prstGeom prst="rect">
            <a:avLst/>
          </a:prstGeom>
          <a:noFill/>
          <a:extLst>
            <a:ext uri="{909E8E84-426E-40DD-AFC4-6F175D3DCCD1}">
              <a14:hiddenFill xmlns:a14="http://schemas.microsoft.com/office/drawing/2010/main">
                <a:solidFill>
                  <a:srgbClr val="FFFFFF"/>
                </a:solidFill>
              </a14:hiddenFill>
            </a:ext>
          </a:extLst>
        </p:spPr>
      </p:pic>
      <p:sp>
        <p:nvSpPr>
          <p:cNvPr id="12" name="Titre 11">
            <a:extLst>
              <a:ext uri="{FF2B5EF4-FFF2-40B4-BE49-F238E27FC236}">
                <a16:creationId xmlns:a16="http://schemas.microsoft.com/office/drawing/2014/main" id="{CDE6769F-7FAF-FA0C-AF74-7E899E592959}"/>
              </a:ext>
            </a:extLst>
          </p:cNvPr>
          <p:cNvSpPr>
            <a:spLocks noGrp="1"/>
          </p:cNvSpPr>
          <p:nvPr>
            <p:ph type="title"/>
          </p:nvPr>
        </p:nvSpPr>
        <p:spPr/>
        <p:txBody>
          <a:bodyPr/>
          <a:lstStyle/>
          <a:p>
            <a:pPr algn="ctr"/>
            <a:r>
              <a:rPr lang="fr-FR" dirty="0"/>
              <a:t>Les solutions PAC disponibles en </a:t>
            </a:r>
            <a:r>
              <a:rPr lang="fr-FR" u="sng" dirty="0"/>
              <a:t>résidentiel collectif </a:t>
            </a:r>
            <a:br>
              <a:rPr lang="fr-FR" dirty="0"/>
            </a:br>
            <a:r>
              <a:rPr lang="fr-FR" dirty="0"/>
              <a:t>et leurs positionnements RE2020</a:t>
            </a:r>
          </a:p>
        </p:txBody>
      </p:sp>
    </p:spTree>
    <p:extLst>
      <p:ext uri="{BB962C8B-B14F-4D97-AF65-F5344CB8AC3E}">
        <p14:creationId xmlns:p14="http://schemas.microsoft.com/office/powerpoint/2010/main" val="2057838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DBC2B0D8-53C6-4E47-9B25-49019631A815}"/>
              </a:ext>
            </a:extLst>
          </p:cNvPr>
          <p:cNvSpPr>
            <a:spLocks noGrp="1"/>
          </p:cNvSpPr>
          <p:nvPr>
            <p:ph type="title" hasCustomPrompt="1"/>
          </p:nvPr>
        </p:nvSpPr>
        <p:spPr>
          <a:xfrm>
            <a:off x="457200" y="9525"/>
            <a:ext cx="8229600" cy="857250"/>
          </a:xfrm>
        </p:spPr>
        <p:txBody>
          <a:bodyPr>
            <a:normAutofit/>
          </a:bodyPr>
          <a:lstStyle>
            <a:lvl1pPr algn="l">
              <a:defRPr sz="2400" b="1">
                <a:solidFill>
                  <a:srgbClr val="FF6600"/>
                </a:solidFill>
              </a:defRPr>
            </a:lvl1pPr>
          </a:lstStyle>
          <a:p>
            <a:pPr lvl="0">
              <a:lnSpc>
                <a:spcPct val="107000"/>
              </a:lnSpc>
              <a:spcAft>
                <a:spcPts val="800"/>
              </a:spcAft>
              <a:buSzPts val="1000"/>
              <a:tabLst>
                <a:tab pos="457200" algn="l"/>
              </a:tabLst>
            </a:pPr>
            <a:r>
              <a:rPr lang="fr-FR" sz="2400" dirty="0">
                <a:solidFill>
                  <a:srgbClr val="FF9933"/>
                </a:solidFill>
                <a:effectLst/>
                <a:latin typeface="+mj-lt"/>
                <a:ea typeface="Times New Roman" panose="02020603050405020304" pitchFamily="18" charset="0"/>
                <a:cs typeface="Times New Roman" panose="02020603050405020304" pitchFamily="18" charset="0"/>
              </a:rPr>
              <a:t>Ic Construction </a:t>
            </a:r>
            <a:endParaRPr lang="fr-FR" sz="2400" dirty="0">
              <a:solidFill>
                <a:srgbClr val="FF9933"/>
              </a:solidFill>
              <a:effectLst/>
              <a:latin typeface="+mj-lt"/>
              <a:ea typeface="Calibri" panose="020F0502020204030204" pitchFamily="34"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D9FF2759-9398-4C99-8C69-B0FB2179E870}"/>
              </a:ext>
            </a:extLst>
          </p:cNvPr>
          <p:cNvSpPr>
            <a:spLocks noGrp="1"/>
          </p:cNvSpPr>
          <p:nvPr>
            <p:ph type="sldNum" sz="quarter" idx="4"/>
          </p:nvPr>
        </p:nvSpPr>
        <p:spPr/>
        <p:txBody>
          <a:bodyPr/>
          <a:lstStyle/>
          <a:p>
            <a:pPr>
              <a:defRPr/>
            </a:pPr>
            <a:fld id="{AE6A7967-D078-472B-B058-1133A14FDA29}" type="slidenum">
              <a:rPr lang="fr-FR" altLang="fr-FR" smtClean="0"/>
              <a:pPr>
                <a:defRPr/>
              </a:pPr>
              <a:t>39</a:t>
            </a:fld>
            <a:endParaRPr lang="fr-FR" altLang="fr-FR" dirty="0"/>
          </a:p>
        </p:txBody>
      </p:sp>
      <p:grpSp>
        <p:nvGrpSpPr>
          <p:cNvPr id="10" name="Groupe 9">
            <a:extLst>
              <a:ext uri="{FF2B5EF4-FFF2-40B4-BE49-F238E27FC236}">
                <a16:creationId xmlns:a16="http://schemas.microsoft.com/office/drawing/2014/main" id="{76A3EED9-2CFB-C48F-9611-31B79BA0FC5E}"/>
              </a:ext>
            </a:extLst>
          </p:cNvPr>
          <p:cNvGrpSpPr/>
          <p:nvPr/>
        </p:nvGrpSpPr>
        <p:grpSpPr>
          <a:xfrm>
            <a:off x="208161" y="735763"/>
            <a:ext cx="9427964" cy="4083188"/>
            <a:chOff x="-150125" y="322188"/>
            <a:chExt cx="10865470" cy="4921396"/>
          </a:xfrm>
        </p:grpSpPr>
        <p:sp>
          <p:nvSpPr>
            <p:cNvPr id="5" name="ZoneTexte 4">
              <a:extLst>
                <a:ext uri="{FF2B5EF4-FFF2-40B4-BE49-F238E27FC236}">
                  <a16:creationId xmlns:a16="http://schemas.microsoft.com/office/drawing/2014/main" id="{65BD806F-F181-0B64-B3D2-4CFE0ECCA3BC}"/>
                </a:ext>
              </a:extLst>
            </p:cNvPr>
            <p:cNvSpPr txBox="1"/>
            <p:nvPr/>
          </p:nvSpPr>
          <p:spPr>
            <a:xfrm>
              <a:off x="668411" y="322188"/>
              <a:ext cx="10046934" cy="445149"/>
            </a:xfrm>
            <a:prstGeom prst="rect">
              <a:avLst/>
            </a:prstGeom>
            <a:noFill/>
          </p:spPr>
          <p:txBody>
            <a:bodyPr wrap="square">
              <a:spAutoFit/>
            </a:bodyPr>
            <a:lstStyle/>
            <a:p>
              <a:pPr marL="0" indent="0">
                <a:buNone/>
              </a:pPr>
              <a:r>
                <a:rPr lang="fr-FR" dirty="0">
                  <a:sym typeface="Wingdings" panose="05000000000000000000" pitchFamily="2" charset="2"/>
                </a:rPr>
                <a:t>L’</a:t>
              </a:r>
              <a:r>
                <a:rPr lang="fr-FR" dirty="0" err="1">
                  <a:sym typeface="Wingdings" panose="05000000000000000000" pitchFamily="2" charset="2"/>
                </a:rPr>
                <a:t>Ic</a:t>
              </a:r>
              <a:r>
                <a:rPr lang="fr-FR" dirty="0">
                  <a:sym typeface="Wingdings" panose="05000000000000000000" pitchFamily="2" charset="2"/>
                </a:rPr>
                <a:t>-Construction caractérise l’impact carbone des </a:t>
              </a:r>
              <a:r>
                <a:rPr lang="fr-FR" b="1" dirty="0">
                  <a:sym typeface="Wingdings" panose="05000000000000000000" pitchFamily="2" charset="2"/>
                </a:rPr>
                <a:t>matériaux et des équipements </a:t>
              </a:r>
            </a:p>
          </p:txBody>
        </p:sp>
        <p:pic>
          <p:nvPicPr>
            <p:cNvPr id="6" name="Image 5">
              <a:extLst>
                <a:ext uri="{FF2B5EF4-FFF2-40B4-BE49-F238E27FC236}">
                  <a16:creationId xmlns:a16="http://schemas.microsoft.com/office/drawing/2014/main" id="{54B40084-84EE-D96B-974B-658CAA0B31CB}"/>
                </a:ext>
              </a:extLst>
            </p:cNvPr>
            <p:cNvPicPr>
              <a:picLocks noChangeAspect="1"/>
            </p:cNvPicPr>
            <p:nvPr/>
          </p:nvPicPr>
          <p:blipFill rotWithShape="1">
            <a:blip r:embed="rId2" cstate="print"/>
            <a:srcRect t="9356" b="-9073"/>
            <a:stretch/>
          </p:blipFill>
          <p:spPr>
            <a:xfrm>
              <a:off x="83867" y="1074956"/>
              <a:ext cx="5600065" cy="2470298"/>
            </a:xfrm>
            <a:prstGeom prst="rect">
              <a:avLst/>
            </a:prstGeom>
          </p:spPr>
        </p:pic>
        <p:sp>
          <p:nvSpPr>
            <p:cNvPr id="7" name="Flèche droite 7">
              <a:extLst>
                <a:ext uri="{FF2B5EF4-FFF2-40B4-BE49-F238E27FC236}">
                  <a16:creationId xmlns:a16="http://schemas.microsoft.com/office/drawing/2014/main" id="{2FEF8163-FD89-AF71-1A63-FAD6B842619E}"/>
                </a:ext>
              </a:extLst>
            </p:cNvPr>
            <p:cNvSpPr/>
            <p:nvPr/>
          </p:nvSpPr>
          <p:spPr bwMode="auto">
            <a:xfrm>
              <a:off x="-150125" y="3793965"/>
              <a:ext cx="1154430" cy="801922"/>
            </a:xfrm>
            <a:prstGeom prst="rightArrow">
              <a:avLst/>
            </a:prstGeom>
            <a:solidFill>
              <a:schemeClr val="accent1">
                <a:lumMod val="40000"/>
                <a:lumOff val="60000"/>
              </a:schemeClr>
            </a:solidFill>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a:lstStyle/>
            <a:p>
              <a:pPr eaLnBrk="1">
                <a:lnSpc>
                  <a:spcPct val="93000"/>
                </a:lnSpc>
                <a:buClr>
                  <a:srgbClr val="000000"/>
                </a:buClr>
                <a:buSzPct val="100000"/>
                <a:buFont typeface="Times New Roman" pitchFamily="18" charset="0"/>
                <a:buNone/>
                <a:defRPr/>
              </a:pPr>
              <a:endParaRPr lang="fr-FR" sz="2178">
                <a:latin typeface="Arial" charset="0"/>
              </a:endParaRPr>
            </a:p>
          </p:txBody>
        </p:sp>
        <p:graphicFrame>
          <p:nvGraphicFramePr>
            <p:cNvPr id="9" name="Diagramme 8">
              <a:extLst>
                <a:ext uri="{FF2B5EF4-FFF2-40B4-BE49-F238E27FC236}">
                  <a16:creationId xmlns:a16="http://schemas.microsoft.com/office/drawing/2014/main" id="{FF52B31C-4D38-B835-62AF-D1C0641977FE}"/>
                </a:ext>
              </a:extLst>
            </p:cNvPr>
            <p:cNvGraphicFramePr>
              <a:graphicFrameLocks noChangeAspect="1"/>
            </p:cNvGraphicFramePr>
            <p:nvPr>
              <p:extLst>
                <p:ext uri="{D42A27DB-BD31-4B8C-83A1-F6EECF244321}">
                  <p14:modId xmlns:p14="http://schemas.microsoft.com/office/powerpoint/2010/main" val="781593662"/>
                </p:ext>
              </p:extLst>
            </p:nvPr>
          </p:nvGraphicFramePr>
          <p:xfrm>
            <a:off x="1229339" y="3146266"/>
            <a:ext cx="4973566" cy="2097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grpSp>
        <p:nvGrpSpPr>
          <p:cNvPr id="3" name="Groupe 2">
            <a:extLst>
              <a:ext uri="{FF2B5EF4-FFF2-40B4-BE49-F238E27FC236}">
                <a16:creationId xmlns:a16="http://schemas.microsoft.com/office/drawing/2014/main" id="{05A79F18-50A2-BC0F-D67C-5B60EAAC2778}"/>
              </a:ext>
            </a:extLst>
          </p:cNvPr>
          <p:cNvGrpSpPr/>
          <p:nvPr/>
        </p:nvGrpSpPr>
        <p:grpSpPr>
          <a:xfrm>
            <a:off x="6368383" y="1708149"/>
            <a:ext cx="2684946" cy="1756911"/>
            <a:chOff x="668512" y="2662565"/>
            <a:chExt cx="2684946" cy="1756911"/>
          </a:xfrm>
        </p:grpSpPr>
        <p:grpSp>
          <p:nvGrpSpPr>
            <p:cNvPr id="11" name="Groupe 10">
              <a:extLst>
                <a:ext uri="{FF2B5EF4-FFF2-40B4-BE49-F238E27FC236}">
                  <a16:creationId xmlns:a16="http://schemas.microsoft.com/office/drawing/2014/main" id="{C622A895-198C-1C9D-6DEF-F5DBE00CD95F}"/>
                </a:ext>
              </a:extLst>
            </p:cNvPr>
            <p:cNvGrpSpPr/>
            <p:nvPr/>
          </p:nvGrpSpPr>
          <p:grpSpPr>
            <a:xfrm>
              <a:off x="668512" y="2662565"/>
              <a:ext cx="2684946" cy="1756911"/>
              <a:chOff x="251664" y="3873263"/>
              <a:chExt cx="2159512" cy="1187708"/>
            </a:xfrm>
          </p:grpSpPr>
          <p:cxnSp>
            <p:nvCxnSpPr>
              <p:cNvPr id="18" name="Connecteur droit avec flèche 17">
                <a:extLst>
                  <a:ext uri="{FF2B5EF4-FFF2-40B4-BE49-F238E27FC236}">
                    <a16:creationId xmlns:a16="http://schemas.microsoft.com/office/drawing/2014/main" id="{1FE93963-F0E9-75EA-567E-A516B555D91E}"/>
                  </a:ext>
                </a:extLst>
              </p:cNvPr>
              <p:cNvCxnSpPr>
                <a:cxnSpLocks/>
              </p:cNvCxnSpPr>
              <p:nvPr/>
            </p:nvCxnSpPr>
            <p:spPr>
              <a:xfrm>
                <a:off x="1401485" y="3873263"/>
                <a:ext cx="0" cy="118770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3ACDE871-BEEE-A080-D136-F959A730D0B1}"/>
                  </a:ext>
                </a:extLst>
              </p:cNvPr>
              <p:cNvCxnSpPr>
                <a:cxnSpLocks/>
              </p:cNvCxnSpPr>
              <p:nvPr/>
            </p:nvCxnSpPr>
            <p:spPr>
              <a:xfrm>
                <a:off x="1170236" y="4094063"/>
                <a:ext cx="43204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9DB8D9DD-40D4-983A-130B-6C79FB3FABF9}"/>
                  </a:ext>
                </a:extLst>
              </p:cNvPr>
              <p:cNvCxnSpPr>
                <a:cxnSpLocks/>
              </p:cNvCxnSpPr>
              <p:nvPr/>
            </p:nvCxnSpPr>
            <p:spPr>
              <a:xfrm>
                <a:off x="1176712" y="4330896"/>
                <a:ext cx="43204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144CA0E3-C886-3AA8-CCA8-ACAD90BEBFE0}"/>
                  </a:ext>
                </a:extLst>
              </p:cNvPr>
              <p:cNvSpPr txBox="1"/>
              <p:nvPr/>
            </p:nvSpPr>
            <p:spPr>
              <a:xfrm>
                <a:off x="251664" y="3956569"/>
                <a:ext cx="944026" cy="249676"/>
              </a:xfrm>
              <a:prstGeom prst="rect">
                <a:avLst/>
              </a:prstGeom>
              <a:noFill/>
            </p:spPr>
            <p:txBody>
              <a:bodyPr wrap="none" rtlCol="0">
                <a:spAutoFit/>
              </a:bodyPr>
              <a:lstStyle/>
              <a:p>
                <a:r>
                  <a:rPr lang="fr-FR" dirty="0"/>
                  <a:t>740 </a:t>
                </a:r>
                <a:r>
                  <a:rPr lang="fr-FR" sz="1100" dirty="0"/>
                  <a:t>kgCO</a:t>
                </a:r>
                <a:r>
                  <a:rPr lang="fr-FR" sz="1100" baseline="-25000" dirty="0"/>
                  <a:t>2</a:t>
                </a:r>
                <a:r>
                  <a:rPr lang="fr-FR" sz="1100" dirty="0"/>
                  <a:t>/m²</a:t>
                </a:r>
                <a:endParaRPr lang="fr-FR" dirty="0"/>
              </a:p>
            </p:txBody>
          </p:sp>
          <p:sp>
            <p:nvSpPr>
              <p:cNvPr id="22" name="ZoneTexte 21">
                <a:extLst>
                  <a:ext uri="{FF2B5EF4-FFF2-40B4-BE49-F238E27FC236}">
                    <a16:creationId xmlns:a16="http://schemas.microsoft.com/office/drawing/2014/main" id="{4B78F9A3-4E3C-DBD6-864D-87CA5BEC090A}"/>
                  </a:ext>
                </a:extLst>
              </p:cNvPr>
              <p:cNvSpPr txBox="1"/>
              <p:nvPr/>
            </p:nvSpPr>
            <p:spPr>
              <a:xfrm>
                <a:off x="258140" y="4184614"/>
                <a:ext cx="924687" cy="249676"/>
              </a:xfrm>
              <a:prstGeom prst="rect">
                <a:avLst/>
              </a:prstGeom>
              <a:noFill/>
            </p:spPr>
            <p:txBody>
              <a:bodyPr wrap="none" rtlCol="0">
                <a:spAutoFit/>
              </a:bodyPr>
              <a:lstStyle/>
              <a:p>
                <a:r>
                  <a:rPr lang="fr-FR" dirty="0"/>
                  <a:t>650 </a:t>
                </a:r>
                <a:r>
                  <a:rPr lang="fr-FR" sz="1100" dirty="0"/>
                  <a:t>kgCO</a:t>
                </a:r>
                <a:r>
                  <a:rPr lang="fr-FR" sz="1100" baseline="-25000" dirty="0"/>
                  <a:t>2</a:t>
                </a:r>
                <a:r>
                  <a:rPr lang="fr-FR" sz="1100" dirty="0"/>
                  <a:t>/m²</a:t>
                </a:r>
                <a:endParaRPr lang="fr-FR" dirty="0"/>
              </a:p>
            </p:txBody>
          </p:sp>
          <p:sp>
            <p:nvSpPr>
              <p:cNvPr id="23" name="ZoneTexte 22">
                <a:extLst>
                  <a:ext uri="{FF2B5EF4-FFF2-40B4-BE49-F238E27FC236}">
                    <a16:creationId xmlns:a16="http://schemas.microsoft.com/office/drawing/2014/main" id="{596A4CEA-9587-AA01-45A3-F428C50B866B}"/>
                  </a:ext>
                </a:extLst>
              </p:cNvPr>
              <p:cNvSpPr txBox="1"/>
              <p:nvPr/>
            </p:nvSpPr>
            <p:spPr>
              <a:xfrm>
                <a:off x="1633413" y="3990030"/>
                <a:ext cx="777763" cy="249676"/>
              </a:xfrm>
              <a:prstGeom prst="rect">
                <a:avLst/>
              </a:prstGeom>
              <a:noFill/>
            </p:spPr>
            <p:txBody>
              <a:bodyPr wrap="square" rtlCol="0">
                <a:spAutoFit/>
              </a:bodyPr>
              <a:lstStyle/>
              <a:p>
                <a:r>
                  <a:rPr lang="fr-FR" dirty="0"/>
                  <a:t>2022</a:t>
                </a:r>
              </a:p>
            </p:txBody>
          </p:sp>
          <p:sp>
            <p:nvSpPr>
              <p:cNvPr id="24" name="ZoneTexte 23">
                <a:extLst>
                  <a:ext uri="{FF2B5EF4-FFF2-40B4-BE49-F238E27FC236}">
                    <a16:creationId xmlns:a16="http://schemas.microsoft.com/office/drawing/2014/main" id="{BD7D1617-A113-4B9B-1C1E-EDF78571C708}"/>
                  </a:ext>
                </a:extLst>
              </p:cNvPr>
              <p:cNvSpPr txBox="1"/>
              <p:nvPr/>
            </p:nvSpPr>
            <p:spPr>
              <a:xfrm>
                <a:off x="1622662" y="4199087"/>
                <a:ext cx="525004" cy="249676"/>
              </a:xfrm>
              <a:prstGeom prst="rect">
                <a:avLst/>
              </a:prstGeom>
              <a:noFill/>
            </p:spPr>
            <p:txBody>
              <a:bodyPr wrap="none" rtlCol="0">
                <a:spAutoFit/>
              </a:bodyPr>
              <a:lstStyle/>
              <a:p>
                <a:r>
                  <a:rPr lang="fr-FR" dirty="0">
                    <a:solidFill>
                      <a:schemeClr val="accent2"/>
                    </a:solidFill>
                  </a:rPr>
                  <a:t>2025</a:t>
                </a:r>
              </a:p>
            </p:txBody>
          </p:sp>
        </p:grpSp>
        <p:cxnSp>
          <p:nvCxnSpPr>
            <p:cNvPr id="12" name="Connecteur droit 11">
              <a:extLst>
                <a:ext uri="{FF2B5EF4-FFF2-40B4-BE49-F238E27FC236}">
                  <a16:creationId xmlns:a16="http://schemas.microsoft.com/office/drawing/2014/main" id="{228E38EB-EDAA-380B-25B0-41FAC31875FF}"/>
                </a:ext>
              </a:extLst>
            </p:cNvPr>
            <p:cNvCxnSpPr>
              <a:cxnSpLocks/>
            </p:cNvCxnSpPr>
            <p:nvPr/>
          </p:nvCxnSpPr>
          <p:spPr>
            <a:xfrm>
              <a:off x="1818636" y="3673481"/>
              <a:ext cx="53717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52989F50-17C4-CBC8-97C5-D19F5163357C}"/>
                </a:ext>
              </a:extLst>
            </p:cNvPr>
            <p:cNvSpPr txBox="1"/>
            <p:nvPr/>
          </p:nvSpPr>
          <p:spPr>
            <a:xfrm>
              <a:off x="676565" y="3485168"/>
              <a:ext cx="1149674" cy="369332"/>
            </a:xfrm>
            <a:prstGeom prst="rect">
              <a:avLst/>
            </a:prstGeom>
            <a:noFill/>
          </p:spPr>
          <p:txBody>
            <a:bodyPr wrap="none" rtlCol="0">
              <a:spAutoFit/>
            </a:bodyPr>
            <a:lstStyle/>
            <a:p>
              <a:r>
                <a:rPr lang="fr-FR" dirty="0"/>
                <a:t>580 </a:t>
              </a:r>
              <a:r>
                <a:rPr lang="fr-FR" sz="1100" dirty="0"/>
                <a:t>kgCO</a:t>
              </a:r>
              <a:r>
                <a:rPr lang="fr-FR" sz="1100" baseline="-25000" dirty="0"/>
                <a:t>2</a:t>
              </a:r>
              <a:r>
                <a:rPr lang="fr-FR" sz="1100" dirty="0"/>
                <a:t>/m²</a:t>
              </a:r>
              <a:endParaRPr lang="fr-FR" dirty="0"/>
            </a:p>
          </p:txBody>
        </p:sp>
        <p:sp>
          <p:nvSpPr>
            <p:cNvPr id="14" name="ZoneTexte 13">
              <a:extLst>
                <a:ext uri="{FF2B5EF4-FFF2-40B4-BE49-F238E27FC236}">
                  <a16:creationId xmlns:a16="http://schemas.microsoft.com/office/drawing/2014/main" id="{43075023-FDF8-1CE4-235E-A97B5BA7393D}"/>
                </a:ext>
              </a:extLst>
            </p:cNvPr>
            <p:cNvSpPr txBox="1"/>
            <p:nvPr/>
          </p:nvSpPr>
          <p:spPr>
            <a:xfrm>
              <a:off x="2373090" y="3478504"/>
              <a:ext cx="652743" cy="369332"/>
            </a:xfrm>
            <a:prstGeom prst="rect">
              <a:avLst/>
            </a:prstGeom>
            <a:noFill/>
          </p:spPr>
          <p:txBody>
            <a:bodyPr wrap="none" rtlCol="0">
              <a:spAutoFit/>
            </a:bodyPr>
            <a:lstStyle/>
            <a:p>
              <a:r>
                <a:rPr lang="fr-FR" dirty="0"/>
                <a:t>2028</a:t>
              </a:r>
            </a:p>
          </p:txBody>
        </p:sp>
        <p:cxnSp>
          <p:nvCxnSpPr>
            <p:cNvPr id="15" name="Connecteur droit 14">
              <a:extLst>
                <a:ext uri="{FF2B5EF4-FFF2-40B4-BE49-F238E27FC236}">
                  <a16:creationId xmlns:a16="http://schemas.microsoft.com/office/drawing/2014/main" id="{2A597F27-E633-CEF7-DB02-C73D13F00803}"/>
                </a:ext>
              </a:extLst>
            </p:cNvPr>
            <p:cNvCxnSpPr>
              <a:cxnSpLocks/>
            </p:cNvCxnSpPr>
            <p:nvPr/>
          </p:nvCxnSpPr>
          <p:spPr>
            <a:xfrm>
              <a:off x="1818636" y="4033263"/>
              <a:ext cx="53717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13AA25AA-9E15-BC5A-0F49-94B567A0065B}"/>
                </a:ext>
              </a:extLst>
            </p:cNvPr>
            <p:cNvSpPr txBox="1"/>
            <p:nvPr/>
          </p:nvSpPr>
          <p:spPr>
            <a:xfrm>
              <a:off x="676565" y="3844950"/>
              <a:ext cx="1149674" cy="369332"/>
            </a:xfrm>
            <a:prstGeom prst="rect">
              <a:avLst/>
            </a:prstGeom>
            <a:noFill/>
          </p:spPr>
          <p:txBody>
            <a:bodyPr wrap="none" rtlCol="0">
              <a:spAutoFit/>
            </a:bodyPr>
            <a:lstStyle/>
            <a:p>
              <a:r>
                <a:rPr lang="fr-FR" dirty="0"/>
                <a:t>490 </a:t>
              </a:r>
              <a:r>
                <a:rPr lang="fr-FR" sz="1100" dirty="0"/>
                <a:t>kgCO</a:t>
              </a:r>
              <a:r>
                <a:rPr lang="fr-FR" sz="1100" baseline="-25000" dirty="0"/>
                <a:t>2</a:t>
              </a:r>
              <a:r>
                <a:rPr lang="fr-FR" sz="1100" dirty="0"/>
                <a:t>/m²</a:t>
              </a:r>
              <a:endParaRPr lang="fr-FR" dirty="0"/>
            </a:p>
          </p:txBody>
        </p:sp>
        <p:sp>
          <p:nvSpPr>
            <p:cNvPr id="17" name="ZoneTexte 16">
              <a:extLst>
                <a:ext uri="{FF2B5EF4-FFF2-40B4-BE49-F238E27FC236}">
                  <a16:creationId xmlns:a16="http://schemas.microsoft.com/office/drawing/2014/main" id="{3EBC03F2-4654-446B-04B2-348559BD32B9}"/>
                </a:ext>
              </a:extLst>
            </p:cNvPr>
            <p:cNvSpPr txBox="1"/>
            <p:nvPr/>
          </p:nvSpPr>
          <p:spPr>
            <a:xfrm>
              <a:off x="2373090" y="3838286"/>
              <a:ext cx="652743" cy="369332"/>
            </a:xfrm>
            <a:prstGeom prst="rect">
              <a:avLst/>
            </a:prstGeom>
            <a:noFill/>
          </p:spPr>
          <p:txBody>
            <a:bodyPr wrap="none" rtlCol="0">
              <a:spAutoFit/>
            </a:bodyPr>
            <a:lstStyle/>
            <a:p>
              <a:r>
                <a:rPr lang="fr-FR" dirty="0"/>
                <a:t>2031</a:t>
              </a:r>
            </a:p>
          </p:txBody>
        </p:sp>
      </p:grpSp>
      <p:sp>
        <p:nvSpPr>
          <p:cNvPr id="25" name="ZoneTexte 24">
            <a:extLst>
              <a:ext uri="{FF2B5EF4-FFF2-40B4-BE49-F238E27FC236}">
                <a16:creationId xmlns:a16="http://schemas.microsoft.com/office/drawing/2014/main" id="{1166745F-85B4-4003-875F-77C6F6024252}"/>
              </a:ext>
            </a:extLst>
          </p:cNvPr>
          <p:cNvSpPr txBox="1"/>
          <p:nvPr/>
        </p:nvSpPr>
        <p:spPr>
          <a:xfrm>
            <a:off x="5575719" y="1980401"/>
            <a:ext cx="654346" cy="369332"/>
          </a:xfrm>
          <a:prstGeom prst="rect">
            <a:avLst/>
          </a:prstGeom>
          <a:noFill/>
        </p:spPr>
        <p:txBody>
          <a:bodyPr wrap="none" rtlCol="0">
            <a:spAutoFit/>
          </a:bodyPr>
          <a:lstStyle/>
          <a:p>
            <a:r>
              <a:rPr lang="fr-FR" dirty="0">
                <a:solidFill>
                  <a:schemeClr val="accent2"/>
                </a:solidFill>
              </a:rPr>
              <a:t>-12%</a:t>
            </a:r>
          </a:p>
        </p:txBody>
      </p:sp>
      <p:sp>
        <p:nvSpPr>
          <p:cNvPr id="26" name="Arc 25">
            <a:extLst>
              <a:ext uri="{FF2B5EF4-FFF2-40B4-BE49-F238E27FC236}">
                <a16:creationId xmlns:a16="http://schemas.microsoft.com/office/drawing/2014/main" id="{D9174EF3-67FD-5C15-462D-CCA7FEA7FE6F}"/>
              </a:ext>
            </a:extLst>
          </p:cNvPr>
          <p:cNvSpPr/>
          <p:nvPr/>
        </p:nvSpPr>
        <p:spPr>
          <a:xfrm>
            <a:off x="6213993" y="2029941"/>
            <a:ext cx="368493" cy="310245"/>
          </a:xfrm>
          <a:prstGeom prst="arc">
            <a:avLst>
              <a:gd name="adj1" fmla="val 5245062"/>
              <a:gd name="adj2" fmla="val 16322222"/>
            </a:avLst>
          </a:prstGeom>
          <a:ln w="22225">
            <a:solidFill>
              <a:schemeClr val="accent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66620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DBC2B0D8-53C6-4E47-9B25-49019631A815}"/>
              </a:ext>
            </a:extLst>
          </p:cNvPr>
          <p:cNvSpPr>
            <a:spLocks noGrp="1"/>
          </p:cNvSpPr>
          <p:nvPr>
            <p:ph type="title" hasCustomPrompt="1"/>
          </p:nvPr>
        </p:nvSpPr>
        <p:spPr>
          <a:xfrm>
            <a:off x="457200" y="9525"/>
            <a:ext cx="8229600" cy="857250"/>
          </a:xfrm>
        </p:spPr>
        <p:txBody>
          <a:bodyPr>
            <a:normAutofit/>
          </a:bodyPr>
          <a:lstStyle>
            <a:lvl1pPr algn="l">
              <a:defRPr sz="2400" b="1">
                <a:solidFill>
                  <a:srgbClr val="FF6600"/>
                </a:solidFill>
              </a:defRPr>
            </a:lvl1pPr>
          </a:lstStyle>
          <a:p>
            <a:pPr lvl="0">
              <a:lnSpc>
                <a:spcPct val="107000"/>
              </a:lnSpc>
              <a:spcAft>
                <a:spcPts val="800"/>
              </a:spcAft>
              <a:buSzPts val="1000"/>
              <a:tabLst>
                <a:tab pos="457200" algn="l"/>
              </a:tabLst>
            </a:pPr>
            <a:r>
              <a:rPr lang="fr-FR" sz="2400" dirty="0" err="1">
                <a:solidFill>
                  <a:srgbClr val="FF9933"/>
                </a:solidFill>
                <a:effectLst/>
                <a:latin typeface="+mj-lt"/>
                <a:ea typeface="Times New Roman" panose="02020603050405020304" pitchFamily="18" charset="0"/>
                <a:cs typeface="Times New Roman" panose="02020603050405020304" pitchFamily="18" charset="0"/>
              </a:rPr>
              <a:t>Ic</a:t>
            </a:r>
            <a:r>
              <a:rPr lang="fr-FR" sz="2400" dirty="0">
                <a:solidFill>
                  <a:srgbClr val="FF9933"/>
                </a:solidFill>
                <a:effectLst/>
                <a:latin typeface="+mj-lt"/>
                <a:ea typeface="Times New Roman" panose="02020603050405020304" pitchFamily="18" charset="0"/>
                <a:cs typeface="Times New Roman" panose="02020603050405020304" pitchFamily="18" charset="0"/>
              </a:rPr>
              <a:t> Construction : le périmètre </a:t>
            </a:r>
            <a:endParaRPr lang="fr-FR" sz="2400" dirty="0">
              <a:solidFill>
                <a:srgbClr val="FF9933"/>
              </a:solidFill>
              <a:effectLst/>
              <a:latin typeface="+mj-lt"/>
              <a:ea typeface="Calibri" panose="020F0502020204030204" pitchFamily="34"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D9FF2759-9398-4C99-8C69-B0FB2179E870}"/>
              </a:ext>
            </a:extLst>
          </p:cNvPr>
          <p:cNvSpPr>
            <a:spLocks noGrp="1"/>
          </p:cNvSpPr>
          <p:nvPr>
            <p:ph type="sldNum" sz="quarter" idx="4"/>
          </p:nvPr>
        </p:nvSpPr>
        <p:spPr/>
        <p:txBody>
          <a:bodyPr/>
          <a:lstStyle/>
          <a:p>
            <a:pPr>
              <a:defRPr/>
            </a:pPr>
            <a:fld id="{AE6A7967-D078-472B-B058-1133A14FDA29}" type="slidenum">
              <a:rPr lang="fr-FR" altLang="fr-FR" smtClean="0"/>
              <a:pPr>
                <a:defRPr/>
              </a:pPr>
              <a:t>40</a:t>
            </a:fld>
            <a:endParaRPr lang="fr-FR" altLang="fr-FR" dirty="0"/>
          </a:p>
        </p:txBody>
      </p:sp>
      <p:sp>
        <p:nvSpPr>
          <p:cNvPr id="48" name="Espace réservé du contenu 2">
            <a:extLst>
              <a:ext uri="{FF2B5EF4-FFF2-40B4-BE49-F238E27FC236}">
                <a16:creationId xmlns:a16="http://schemas.microsoft.com/office/drawing/2014/main" id="{46B15AD3-C9AF-D703-855C-6D007092BEDC}"/>
              </a:ext>
            </a:extLst>
          </p:cNvPr>
          <p:cNvSpPr txBox="1">
            <a:spLocks/>
          </p:cNvSpPr>
          <p:nvPr/>
        </p:nvSpPr>
        <p:spPr>
          <a:xfrm>
            <a:off x="1221725" y="557678"/>
            <a:ext cx="6145368" cy="3497794"/>
          </a:xfrm>
          <a:prstGeom prst="rect">
            <a:avLst/>
          </a:prstGeom>
        </p:spPr>
        <p:txBody>
          <a:bodyPr/>
          <a:lstStyle>
            <a:lvl1pPr marL="342900" indent="-34290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SzPct val="80000"/>
              <a:buFont typeface="Wingdings" pitchFamily="2" charset="2"/>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SzPct val="80000"/>
              <a:buFont typeface="Arial" pitchFamily="34" charset="0"/>
              <a:buChar char="&gt;"/>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63638" indent="0">
              <a:spcBef>
                <a:spcPts val="0"/>
              </a:spcBef>
              <a:buFont typeface="Arial" pitchFamily="34" charset="0"/>
              <a:buNone/>
            </a:pPr>
            <a:endParaRPr lang="fr-FR" sz="1400" dirty="0"/>
          </a:p>
          <a:p>
            <a:pPr marL="1163638" indent="0">
              <a:spcBef>
                <a:spcPts val="0"/>
              </a:spcBef>
              <a:buFont typeface="Arial" pitchFamily="34" charset="0"/>
              <a:buNone/>
            </a:pPr>
            <a:r>
              <a:rPr lang="fr-FR" sz="1400" dirty="0"/>
              <a:t>Lot 1 : VRD </a:t>
            </a:r>
          </a:p>
          <a:p>
            <a:pPr marL="1163638" indent="0">
              <a:spcBef>
                <a:spcPts val="0"/>
              </a:spcBef>
              <a:buFont typeface="Arial" pitchFamily="34" charset="0"/>
              <a:buNone/>
            </a:pPr>
            <a:r>
              <a:rPr lang="fr-FR" sz="1400" dirty="0"/>
              <a:t>Lot 2 : Fondations et infrastructure</a:t>
            </a:r>
          </a:p>
          <a:p>
            <a:pPr marL="1163638" indent="0">
              <a:spcBef>
                <a:spcPts val="400"/>
              </a:spcBef>
              <a:buFont typeface="Arial" pitchFamily="34" charset="0"/>
              <a:buNone/>
            </a:pPr>
            <a:r>
              <a:rPr lang="fr-FR" sz="1400" dirty="0"/>
              <a:t>Lot 3 : Superstructure, maçonnerie</a:t>
            </a:r>
          </a:p>
          <a:p>
            <a:pPr marL="1163638" indent="0">
              <a:spcBef>
                <a:spcPts val="400"/>
              </a:spcBef>
              <a:buFont typeface="Arial" pitchFamily="34" charset="0"/>
              <a:buNone/>
            </a:pPr>
            <a:r>
              <a:rPr lang="fr-FR" sz="1400" dirty="0"/>
              <a:t>Lot 4 : Couverture, étanchéité, charpente</a:t>
            </a:r>
          </a:p>
          <a:p>
            <a:pPr marL="1163638" indent="0">
              <a:spcBef>
                <a:spcPts val="400"/>
              </a:spcBef>
              <a:buFont typeface="Arial" pitchFamily="34" charset="0"/>
              <a:buNone/>
            </a:pPr>
            <a:r>
              <a:rPr lang="fr-FR" sz="1400" dirty="0"/>
              <a:t>Lot 5 : Cloisonnement, doublage, menuiseries intérieures</a:t>
            </a:r>
          </a:p>
          <a:p>
            <a:pPr marL="1163638" indent="0">
              <a:spcBef>
                <a:spcPts val="400"/>
              </a:spcBef>
              <a:buFont typeface="Arial" pitchFamily="34" charset="0"/>
              <a:buNone/>
            </a:pPr>
            <a:r>
              <a:rPr lang="fr-FR" sz="1400" dirty="0"/>
              <a:t>Lot 6 : Façades et menuiseries extérieures</a:t>
            </a:r>
          </a:p>
          <a:p>
            <a:pPr marL="1163638" indent="0">
              <a:spcBef>
                <a:spcPts val="400"/>
              </a:spcBef>
              <a:buNone/>
            </a:pPr>
            <a:r>
              <a:rPr lang="fr-FR" sz="1400" dirty="0"/>
              <a:t>Lot 7 : Revêtements intérieurs, chape, produits de décoration</a:t>
            </a:r>
          </a:p>
          <a:p>
            <a:pPr marL="1163638" indent="0">
              <a:spcBef>
                <a:spcPts val="400"/>
              </a:spcBef>
              <a:buFont typeface="Arial" pitchFamily="34" charset="0"/>
              <a:buNone/>
            </a:pPr>
            <a:r>
              <a:rPr lang="fr-FR" sz="1400" b="1" dirty="0"/>
              <a:t>Lot 8.1 : Production de chaleur/froid (générateur et ballon)</a:t>
            </a:r>
          </a:p>
          <a:p>
            <a:pPr marL="1163638" indent="0">
              <a:spcBef>
                <a:spcPts val="400"/>
              </a:spcBef>
              <a:buFont typeface="Arial" pitchFamily="34" charset="0"/>
              <a:buNone/>
            </a:pPr>
            <a:r>
              <a:rPr lang="fr-FR" sz="1400" b="1" dirty="0"/>
              <a:t>Lot 8.2 à 8.6 : Ventilation, réseau, conduit, émetteur</a:t>
            </a:r>
          </a:p>
          <a:p>
            <a:pPr marL="1163638" indent="0">
              <a:spcBef>
                <a:spcPts val="400"/>
              </a:spcBef>
              <a:buNone/>
            </a:pPr>
            <a:r>
              <a:rPr lang="fr-FR" sz="1400" dirty="0"/>
              <a:t>Lot 8.7 : Fluide frigorigène</a:t>
            </a:r>
          </a:p>
          <a:p>
            <a:pPr marL="1163638" indent="0">
              <a:spcBef>
                <a:spcPts val="400"/>
              </a:spcBef>
              <a:buNone/>
            </a:pPr>
            <a:r>
              <a:rPr lang="fr-FR" sz="1400" dirty="0"/>
              <a:t>Lot 9 : Installations sanitaires</a:t>
            </a:r>
          </a:p>
          <a:p>
            <a:pPr marL="1163638" indent="0">
              <a:spcBef>
                <a:spcPts val="400"/>
              </a:spcBef>
              <a:buNone/>
            </a:pPr>
            <a:r>
              <a:rPr lang="fr-FR" sz="1400" dirty="0"/>
              <a:t>Lot 10 et 11 : Courant faible, courant fort</a:t>
            </a:r>
          </a:p>
          <a:p>
            <a:pPr marL="1163638" indent="0">
              <a:spcBef>
                <a:spcPts val="400"/>
              </a:spcBef>
              <a:buNone/>
            </a:pPr>
            <a:r>
              <a:rPr lang="fr-FR" sz="1400" dirty="0"/>
              <a:t>Lot 12 :  Ascenseur</a:t>
            </a:r>
          </a:p>
          <a:p>
            <a:pPr marL="1163638" indent="0">
              <a:spcBef>
                <a:spcPts val="400"/>
              </a:spcBef>
              <a:buFont typeface="Arial" pitchFamily="34" charset="0"/>
              <a:buNone/>
            </a:pPr>
            <a:r>
              <a:rPr lang="fr-FR" sz="1400" dirty="0"/>
              <a:t>Lot 13 : Equipement de production locale d’électricité </a:t>
            </a:r>
          </a:p>
          <a:p>
            <a:pPr marL="1163638" indent="0">
              <a:spcBef>
                <a:spcPts val="400"/>
              </a:spcBef>
              <a:buNone/>
            </a:pPr>
            <a:r>
              <a:rPr lang="fr-FR" sz="1400" dirty="0"/>
              <a:t>Contributeur Chantier</a:t>
            </a:r>
          </a:p>
        </p:txBody>
      </p:sp>
    </p:spTree>
    <p:extLst>
      <p:ext uri="{BB962C8B-B14F-4D97-AF65-F5344CB8AC3E}">
        <p14:creationId xmlns:p14="http://schemas.microsoft.com/office/powerpoint/2010/main" val="418049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DBC2B0D8-53C6-4E47-9B25-49019631A815}"/>
              </a:ext>
            </a:extLst>
          </p:cNvPr>
          <p:cNvSpPr>
            <a:spLocks noGrp="1"/>
          </p:cNvSpPr>
          <p:nvPr>
            <p:ph type="title" hasCustomPrompt="1"/>
          </p:nvPr>
        </p:nvSpPr>
        <p:spPr>
          <a:xfrm>
            <a:off x="457200" y="9525"/>
            <a:ext cx="8229600" cy="857250"/>
          </a:xfrm>
        </p:spPr>
        <p:txBody>
          <a:bodyPr>
            <a:normAutofit/>
          </a:bodyPr>
          <a:lstStyle>
            <a:lvl1pPr algn="l">
              <a:defRPr sz="2400" b="1">
                <a:solidFill>
                  <a:srgbClr val="FF6600"/>
                </a:solidFill>
              </a:defRPr>
            </a:lvl1pPr>
          </a:lstStyle>
          <a:p>
            <a:pPr lvl="0">
              <a:lnSpc>
                <a:spcPct val="107000"/>
              </a:lnSpc>
              <a:spcAft>
                <a:spcPts val="800"/>
              </a:spcAft>
              <a:buSzPts val="1000"/>
              <a:tabLst>
                <a:tab pos="457200" algn="l"/>
              </a:tabLst>
            </a:pPr>
            <a:r>
              <a:rPr lang="fr-FR" sz="2400" dirty="0">
                <a:solidFill>
                  <a:srgbClr val="FF9933"/>
                </a:solidFill>
                <a:effectLst/>
                <a:latin typeface="+mj-lt"/>
                <a:ea typeface="Times New Roman" panose="02020603050405020304" pitchFamily="18" charset="0"/>
                <a:cs typeface="Times New Roman" panose="02020603050405020304" pitchFamily="18" charset="0"/>
              </a:rPr>
              <a:t>Ic Construction </a:t>
            </a:r>
            <a:endParaRPr lang="fr-FR" sz="2400" dirty="0">
              <a:solidFill>
                <a:srgbClr val="FF9933"/>
              </a:solidFill>
              <a:effectLst/>
              <a:latin typeface="+mj-lt"/>
              <a:ea typeface="Calibri" panose="020F0502020204030204" pitchFamily="34"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D9FF2759-9398-4C99-8C69-B0FB2179E870}"/>
              </a:ext>
            </a:extLst>
          </p:cNvPr>
          <p:cNvSpPr>
            <a:spLocks noGrp="1"/>
          </p:cNvSpPr>
          <p:nvPr>
            <p:ph type="sldNum" sz="quarter" idx="4"/>
          </p:nvPr>
        </p:nvSpPr>
        <p:spPr/>
        <p:txBody>
          <a:bodyPr/>
          <a:lstStyle/>
          <a:p>
            <a:pPr>
              <a:defRPr/>
            </a:pPr>
            <a:fld id="{AE6A7967-D078-472B-B058-1133A14FDA29}" type="slidenum">
              <a:rPr lang="fr-FR" altLang="fr-FR" smtClean="0"/>
              <a:pPr>
                <a:defRPr/>
              </a:pPr>
              <a:t>41</a:t>
            </a:fld>
            <a:endParaRPr lang="fr-FR" altLang="fr-FR" dirty="0"/>
          </a:p>
        </p:txBody>
      </p:sp>
      <p:sp>
        <p:nvSpPr>
          <p:cNvPr id="7" name="Espace réservé du texte 25">
            <a:extLst>
              <a:ext uri="{FF2B5EF4-FFF2-40B4-BE49-F238E27FC236}">
                <a16:creationId xmlns:a16="http://schemas.microsoft.com/office/drawing/2014/main" id="{249CF48B-DBFC-40D7-E520-3A8AABE0ACA1}"/>
              </a:ext>
            </a:extLst>
          </p:cNvPr>
          <p:cNvSpPr txBox="1">
            <a:spLocks/>
          </p:cNvSpPr>
          <p:nvPr/>
        </p:nvSpPr>
        <p:spPr>
          <a:xfrm>
            <a:off x="4066233" y="1006054"/>
            <a:ext cx="2659029" cy="683558"/>
          </a:xfrm>
          <a:prstGeom prst="rect">
            <a:avLst/>
          </a:prstGeom>
        </p:spPr>
        <p:txBody>
          <a:bodyPr vert="horz" lIns="91440" tIns="45720" rIns="91440" bIns="45720" rtlCol="0">
            <a:noAutofit/>
          </a:bodyPr>
          <a:lstStyle>
            <a:lvl1pPr marL="468000" indent="-457200" algn="l" defTabSz="457200" rtl="0" eaLnBrk="1" latinLnBrk="0" hangingPunct="1">
              <a:spcBef>
                <a:spcPts val="768"/>
              </a:spcBef>
              <a:buClr>
                <a:srgbClr val="EE7F00"/>
              </a:buClr>
              <a:buFont typeface="Lucida Grande"/>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878889"/>
                </a:solidFill>
                <a:latin typeface="+mn-lt"/>
                <a:ea typeface="+mn-ea"/>
                <a:cs typeface="+mn-cs"/>
              </a:defRPr>
            </a:lvl2pPr>
            <a:lvl3pPr marL="1143000" indent="-228600" algn="l" defTabSz="457200" rtl="0" eaLnBrk="1" latinLnBrk="0" hangingPunct="1">
              <a:spcBef>
                <a:spcPct val="20000"/>
              </a:spcBef>
              <a:buFont typeface="Lucida Grande"/>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Lucida Grande"/>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Lucida Grande"/>
              <a:buNone/>
            </a:pPr>
            <a:r>
              <a:rPr lang="fr-FR" sz="1800" b="1" i="1" dirty="0">
                <a:sym typeface="Wingdings" panose="05000000000000000000" pitchFamily="2" charset="2"/>
              </a:rPr>
              <a:t>Les données sont consultables sur la base INIES </a:t>
            </a:r>
            <a:r>
              <a:rPr lang="fr-FR" sz="1800" i="1" dirty="0">
                <a:sym typeface="Wingdings" panose="05000000000000000000" pitchFamily="2" charset="2"/>
              </a:rPr>
              <a:t>www.base-inies.fr</a:t>
            </a:r>
            <a:endParaRPr lang="fr-FR" sz="1800" i="1" dirty="0"/>
          </a:p>
        </p:txBody>
      </p:sp>
      <p:pic>
        <p:nvPicPr>
          <p:cNvPr id="9" name="Picture 2" descr="INIES – Les données environnementales et sanitaires de référence pour le  bâtiment">
            <a:extLst>
              <a:ext uri="{FF2B5EF4-FFF2-40B4-BE49-F238E27FC236}">
                <a16:creationId xmlns:a16="http://schemas.microsoft.com/office/drawing/2014/main" id="{9FE10EF2-367E-5A68-AD62-1C5F1C0A41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942" y="1028712"/>
            <a:ext cx="1446121" cy="806938"/>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e 9">
            <a:extLst>
              <a:ext uri="{FF2B5EF4-FFF2-40B4-BE49-F238E27FC236}">
                <a16:creationId xmlns:a16="http://schemas.microsoft.com/office/drawing/2014/main" id="{FB8792B2-16DA-E795-3382-62A8363D807E}"/>
              </a:ext>
            </a:extLst>
          </p:cNvPr>
          <p:cNvGrpSpPr/>
          <p:nvPr/>
        </p:nvGrpSpPr>
        <p:grpSpPr>
          <a:xfrm>
            <a:off x="1126936" y="2213011"/>
            <a:ext cx="1940622" cy="1956561"/>
            <a:chOff x="90116" y="2543375"/>
            <a:chExt cx="2520000" cy="2533120"/>
          </a:xfrm>
        </p:grpSpPr>
        <p:sp>
          <p:nvSpPr>
            <p:cNvPr id="11" name="Ellipse 10">
              <a:extLst>
                <a:ext uri="{FF2B5EF4-FFF2-40B4-BE49-F238E27FC236}">
                  <a16:creationId xmlns:a16="http://schemas.microsoft.com/office/drawing/2014/main" id="{3B9D7CD2-3BE7-7289-49C2-39959B67A4FC}"/>
                </a:ext>
              </a:extLst>
            </p:cNvPr>
            <p:cNvSpPr>
              <a:spLocks noChangeAspect="1"/>
            </p:cNvSpPr>
            <p:nvPr/>
          </p:nvSpPr>
          <p:spPr>
            <a:xfrm>
              <a:off x="90116" y="2556495"/>
              <a:ext cx="2520000" cy="252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FR" sz="1400" b="1" dirty="0">
                <a:solidFill>
                  <a:schemeClr val="tx1"/>
                </a:solidFill>
              </a:endParaRPr>
            </a:p>
            <a:p>
              <a:pPr algn="ctr"/>
              <a:r>
                <a:rPr lang="fr-FR" sz="1400" b="1" dirty="0">
                  <a:solidFill>
                    <a:schemeClr val="tx1"/>
                  </a:solidFill>
                </a:rPr>
                <a:t>Fiche individuelle</a:t>
              </a:r>
            </a:p>
          </p:txBody>
        </p:sp>
        <p:sp>
          <p:nvSpPr>
            <p:cNvPr id="12" name="ZoneTexte 11">
              <a:extLst>
                <a:ext uri="{FF2B5EF4-FFF2-40B4-BE49-F238E27FC236}">
                  <a16:creationId xmlns:a16="http://schemas.microsoft.com/office/drawing/2014/main" id="{7E678C43-2742-0787-DE55-74E9EB5A3482}"/>
                </a:ext>
              </a:extLst>
            </p:cNvPr>
            <p:cNvSpPr txBox="1"/>
            <p:nvPr/>
          </p:nvSpPr>
          <p:spPr>
            <a:xfrm>
              <a:off x="152866" y="3946262"/>
              <a:ext cx="2281225" cy="557861"/>
            </a:xfrm>
            <a:prstGeom prst="rect">
              <a:avLst/>
            </a:prstGeom>
            <a:noFill/>
          </p:spPr>
          <p:txBody>
            <a:bodyPr wrap="square" rtlCol="0">
              <a:spAutoFit/>
            </a:bodyPr>
            <a:lstStyle/>
            <a:p>
              <a:pPr algn="ctr"/>
              <a:r>
                <a:rPr lang="fr-FR" sz="1100" dirty="0"/>
                <a:t>Valable pour une référence commerciale</a:t>
              </a:r>
            </a:p>
          </p:txBody>
        </p:sp>
        <p:sp>
          <p:nvSpPr>
            <p:cNvPr id="15" name="ZoneTexte 14">
              <a:extLst>
                <a:ext uri="{FF2B5EF4-FFF2-40B4-BE49-F238E27FC236}">
                  <a16:creationId xmlns:a16="http://schemas.microsoft.com/office/drawing/2014/main" id="{F18B41F0-25CF-CB30-F74F-D93571B6480F}"/>
                </a:ext>
              </a:extLst>
            </p:cNvPr>
            <p:cNvSpPr txBox="1"/>
            <p:nvPr/>
          </p:nvSpPr>
          <p:spPr>
            <a:xfrm>
              <a:off x="1151437" y="2543375"/>
              <a:ext cx="424125" cy="550919"/>
            </a:xfrm>
            <a:prstGeom prst="rect">
              <a:avLst/>
            </a:prstGeom>
            <a:noFill/>
          </p:spPr>
          <p:txBody>
            <a:bodyPr wrap="square" lIns="0" tIns="0" rIns="0" bIns="0">
              <a:spAutoFit/>
            </a:bodyPr>
            <a:lstStyle/>
            <a:p>
              <a:pPr algn="ctr"/>
              <a:r>
                <a:rPr lang="fr-FR" sz="3200" dirty="0">
                  <a:solidFill>
                    <a:srgbClr val="00B050"/>
                  </a:solidFill>
                  <a:sym typeface="Wingdings" panose="05000000000000000000" pitchFamily="2" charset="2"/>
                </a:rPr>
                <a:t></a:t>
              </a:r>
              <a:endParaRPr lang="fr-FR" sz="3200" dirty="0">
                <a:solidFill>
                  <a:srgbClr val="00B050"/>
                </a:solidFill>
              </a:endParaRPr>
            </a:p>
          </p:txBody>
        </p:sp>
      </p:grpSp>
      <p:grpSp>
        <p:nvGrpSpPr>
          <p:cNvPr id="16" name="Groupe 15">
            <a:extLst>
              <a:ext uri="{FF2B5EF4-FFF2-40B4-BE49-F238E27FC236}">
                <a16:creationId xmlns:a16="http://schemas.microsoft.com/office/drawing/2014/main" id="{D49AE07A-5D79-A577-180D-22AB7F3BD796}"/>
              </a:ext>
            </a:extLst>
          </p:cNvPr>
          <p:cNvGrpSpPr/>
          <p:nvPr/>
        </p:nvGrpSpPr>
        <p:grpSpPr>
          <a:xfrm>
            <a:off x="3471426" y="2252542"/>
            <a:ext cx="2023173" cy="1968268"/>
            <a:chOff x="2754412" y="2528218"/>
            <a:chExt cx="2520000" cy="2548277"/>
          </a:xfrm>
        </p:grpSpPr>
        <p:sp>
          <p:nvSpPr>
            <p:cNvPr id="17" name="Ellipse 16">
              <a:extLst>
                <a:ext uri="{FF2B5EF4-FFF2-40B4-BE49-F238E27FC236}">
                  <a16:creationId xmlns:a16="http://schemas.microsoft.com/office/drawing/2014/main" id="{8FFF82DB-4C27-9B75-211F-9867467DFB49}"/>
                </a:ext>
              </a:extLst>
            </p:cNvPr>
            <p:cNvSpPr>
              <a:spLocks noChangeAspect="1"/>
            </p:cNvSpPr>
            <p:nvPr/>
          </p:nvSpPr>
          <p:spPr>
            <a:xfrm>
              <a:off x="2754412" y="2556495"/>
              <a:ext cx="2520000" cy="252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FR" sz="1400" b="1" dirty="0">
                <a:solidFill>
                  <a:schemeClr val="tx1"/>
                </a:solidFill>
              </a:endParaRPr>
            </a:p>
            <a:p>
              <a:pPr algn="ctr"/>
              <a:r>
                <a:rPr lang="fr-FR" sz="1400" b="1" dirty="0">
                  <a:solidFill>
                    <a:schemeClr val="tx1"/>
                  </a:solidFill>
                </a:rPr>
                <a:t>Fiche </a:t>
              </a:r>
            </a:p>
            <a:p>
              <a:pPr algn="ctr"/>
              <a:r>
                <a:rPr lang="fr-FR" sz="1400" b="1" dirty="0">
                  <a:solidFill>
                    <a:schemeClr val="tx1"/>
                  </a:solidFill>
                </a:rPr>
                <a:t>collective</a:t>
              </a:r>
            </a:p>
          </p:txBody>
        </p:sp>
        <p:sp>
          <p:nvSpPr>
            <p:cNvPr id="27" name="ZoneTexte 26">
              <a:extLst>
                <a:ext uri="{FF2B5EF4-FFF2-40B4-BE49-F238E27FC236}">
                  <a16:creationId xmlns:a16="http://schemas.microsoft.com/office/drawing/2014/main" id="{F94CD457-60D2-8A1C-0E79-D55A98508BC7}"/>
                </a:ext>
              </a:extLst>
            </p:cNvPr>
            <p:cNvSpPr txBox="1"/>
            <p:nvPr/>
          </p:nvSpPr>
          <p:spPr>
            <a:xfrm>
              <a:off x="3802349" y="2528218"/>
              <a:ext cx="424125" cy="550919"/>
            </a:xfrm>
            <a:prstGeom prst="rect">
              <a:avLst/>
            </a:prstGeom>
            <a:noFill/>
          </p:spPr>
          <p:txBody>
            <a:bodyPr wrap="square" lIns="0" tIns="0" rIns="0" bIns="0">
              <a:spAutoFit/>
            </a:bodyPr>
            <a:lstStyle/>
            <a:p>
              <a:pPr algn="ctr"/>
              <a:r>
                <a:rPr lang="fr-FR" sz="3200" dirty="0">
                  <a:solidFill>
                    <a:srgbClr val="00B050"/>
                  </a:solidFill>
                  <a:sym typeface="Wingdings" panose="05000000000000000000" pitchFamily="2" charset="2"/>
                </a:rPr>
                <a:t></a:t>
              </a:r>
              <a:endParaRPr lang="fr-FR" sz="3200" dirty="0">
                <a:solidFill>
                  <a:srgbClr val="00B050"/>
                </a:solidFill>
              </a:endParaRPr>
            </a:p>
          </p:txBody>
        </p:sp>
      </p:grpSp>
      <p:grpSp>
        <p:nvGrpSpPr>
          <p:cNvPr id="34" name="Groupe 33">
            <a:extLst>
              <a:ext uri="{FF2B5EF4-FFF2-40B4-BE49-F238E27FC236}">
                <a16:creationId xmlns:a16="http://schemas.microsoft.com/office/drawing/2014/main" id="{9A320515-6731-F85F-1149-88A0D26582B2}"/>
              </a:ext>
            </a:extLst>
          </p:cNvPr>
          <p:cNvGrpSpPr/>
          <p:nvPr/>
        </p:nvGrpSpPr>
        <p:grpSpPr>
          <a:xfrm>
            <a:off x="5879591" y="2242001"/>
            <a:ext cx="2023173" cy="1978809"/>
            <a:chOff x="5418708" y="2514571"/>
            <a:chExt cx="2520000" cy="2561924"/>
          </a:xfrm>
        </p:grpSpPr>
        <p:pic>
          <p:nvPicPr>
            <p:cNvPr id="36" name="Picture 4" descr="Ministère de l&amp;#39;Écologie (France) — Wikipédia">
              <a:extLst>
                <a:ext uri="{FF2B5EF4-FFF2-40B4-BE49-F238E27FC236}">
                  <a16:creationId xmlns:a16="http://schemas.microsoft.com/office/drawing/2014/main" id="{EBC4B9A2-00CA-D1A0-342F-A48F1C73B7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3273" y="3460245"/>
              <a:ext cx="806836" cy="585638"/>
            </a:xfrm>
            <a:prstGeom prst="rect">
              <a:avLst/>
            </a:prstGeom>
            <a:noFill/>
            <a:extLst>
              <a:ext uri="{909E8E84-426E-40DD-AFC4-6F175D3DCCD1}">
                <a14:hiddenFill xmlns:a14="http://schemas.microsoft.com/office/drawing/2010/main">
                  <a:solidFill>
                    <a:srgbClr val="FFFFFF"/>
                  </a:solidFill>
                </a14:hiddenFill>
              </a:ext>
            </a:extLst>
          </p:spPr>
        </p:pic>
        <p:sp>
          <p:nvSpPr>
            <p:cNvPr id="35" name="Ellipse 34">
              <a:extLst>
                <a:ext uri="{FF2B5EF4-FFF2-40B4-BE49-F238E27FC236}">
                  <a16:creationId xmlns:a16="http://schemas.microsoft.com/office/drawing/2014/main" id="{DB96C9EB-DEDD-CCA6-AF3B-D0A8680DB233}"/>
                </a:ext>
              </a:extLst>
            </p:cNvPr>
            <p:cNvSpPr>
              <a:spLocks noChangeAspect="1"/>
            </p:cNvSpPr>
            <p:nvPr/>
          </p:nvSpPr>
          <p:spPr>
            <a:xfrm>
              <a:off x="5418708" y="2556495"/>
              <a:ext cx="2520000" cy="252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FR" sz="1400" b="1" dirty="0">
                <a:solidFill>
                  <a:schemeClr val="tx1"/>
                </a:solidFill>
              </a:endParaRPr>
            </a:p>
            <a:p>
              <a:pPr algn="ctr"/>
              <a:r>
                <a:rPr lang="fr-FR" sz="1400" b="1" dirty="0">
                  <a:solidFill>
                    <a:schemeClr val="tx1"/>
                  </a:solidFill>
                </a:rPr>
                <a:t>Fiche par défaut (DED)</a:t>
              </a:r>
            </a:p>
          </p:txBody>
        </p:sp>
        <p:sp>
          <p:nvSpPr>
            <p:cNvPr id="40" name="ZoneTexte 39">
              <a:extLst>
                <a:ext uri="{FF2B5EF4-FFF2-40B4-BE49-F238E27FC236}">
                  <a16:creationId xmlns:a16="http://schemas.microsoft.com/office/drawing/2014/main" id="{C09C577E-EB9A-9613-2833-21A9A379C836}"/>
                </a:ext>
              </a:extLst>
            </p:cNvPr>
            <p:cNvSpPr txBox="1"/>
            <p:nvPr/>
          </p:nvSpPr>
          <p:spPr>
            <a:xfrm>
              <a:off x="6486913" y="2514571"/>
              <a:ext cx="340238" cy="492443"/>
            </a:xfrm>
            <a:prstGeom prst="rect">
              <a:avLst/>
            </a:prstGeom>
            <a:noFill/>
          </p:spPr>
          <p:txBody>
            <a:bodyPr wrap="square" lIns="0" tIns="0" rIns="0" bIns="0">
              <a:spAutoFit/>
            </a:bodyPr>
            <a:lstStyle/>
            <a:p>
              <a:r>
                <a:rPr lang="fr-FR" sz="3200" b="1" dirty="0">
                  <a:solidFill>
                    <a:srgbClr val="C00000"/>
                  </a:solidFill>
                  <a:sym typeface="Wingdings" panose="05000000000000000000" pitchFamily="2" charset="2"/>
                </a:rPr>
                <a:t></a:t>
              </a:r>
              <a:endParaRPr lang="fr-FR" sz="3200" dirty="0"/>
            </a:p>
          </p:txBody>
        </p:sp>
      </p:grpSp>
      <p:sp>
        <p:nvSpPr>
          <p:cNvPr id="3" name="ZoneTexte 2">
            <a:extLst>
              <a:ext uri="{FF2B5EF4-FFF2-40B4-BE49-F238E27FC236}">
                <a16:creationId xmlns:a16="http://schemas.microsoft.com/office/drawing/2014/main" id="{9A814565-1140-227F-8C3B-B4EDA641BBBE}"/>
              </a:ext>
            </a:extLst>
          </p:cNvPr>
          <p:cNvSpPr txBox="1"/>
          <p:nvPr/>
        </p:nvSpPr>
        <p:spPr>
          <a:xfrm>
            <a:off x="3620665" y="3305163"/>
            <a:ext cx="1756744" cy="430887"/>
          </a:xfrm>
          <a:prstGeom prst="rect">
            <a:avLst/>
          </a:prstGeom>
          <a:noFill/>
        </p:spPr>
        <p:txBody>
          <a:bodyPr wrap="square" rtlCol="0">
            <a:spAutoFit/>
          </a:bodyPr>
          <a:lstStyle/>
          <a:p>
            <a:pPr algn="ctr"/>
            <a:r>
              <a:rPr lang="fr-FR" sz="1100" dirty="0"/>
              <a:t>Valable pour un groupe de référence commerciale</a:t>
            </a:r>
          </a:p>
        </p:txBody>
      </p:sp>
      <p:sp>
        <p:nvSpPr>
          <p:cNvPr id="4" name="ZoneTexte 3">
            <a:extLst>
              <a:ext uri="{FF2B5EF4-FFF2-40B4-BE49-F238E27FC236}">
                <a16:creationId xmlns:a16="http://schemas.microsoft.com/office/drawing/2014/main" id="{F9F4CCB2-92C1-B26C-17AC-984C6632C354}"/>
              </a:ext>
            </a:extLst>
          </p:cNvPr>
          <p:cNvSpPr txBox="1"/>
          <p:nvPr/>
        </p:nvSpPr>
        <p:spPr>
          <a:xfrm>
            <a:off x="5995403" y="3340256"/>
            <a:ext cx="1850516" cy="600164"/>
          </a:xfrm>
          <a:prstGeom prst="rect">
            <a:avLst/>
          </a:prstGeom>
          <a:noFill/>
        </p:spPr>
        <p:txBody>
          <a:bodyPr wrap="square" rtlCol="0">
            <a:spAutoFit/>
          </a:bodyPr>
          <a:lstStyle/>
          <a:p>
            <a:pPr algn="ctr"/>
            <a:r>
              <a:rPr lang="fr-FR" sz="1100" dirty="0"/>
              <a:t>Valeur par défaut env. 3 fois plus pénalisante que les données </a:t>
            </a:r>
            <a:r>
              <a:rPr lang="fr-FR" sz="1100" dirty="0" err="1"/>
              <a:t>indiv</a:t>
            </a:r>
            <a:r>
              <a:rPr lang="fr-FR" sz="1100" dirty="0"/>
              <a:t> et coll.</a:t>
            </a:r>
          </a:p>
        </p:txBody>
      </p:sp>
    </p:spTree>
    <p:extLst>
      <p:ext uri="{BB962C8B-B14F-4D97-AF65-F5344CB8AC3E}">
        <p14:creationId xmlns:p14="http://schemas.microsoft.com/office/powerpoint/2010/main" val="137836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DBC2B0D8-53C6-4E47-9B25-49019631A815}"/>
              </a:ext>
            </a:extLst>
          </p:cNvPr>
          <p:cNvSpPr>
            <a:spLocks noGrp="1"/>
          </p:cNvSpPr>
          <p:nvPr>
            <p:ph type="title" hasCustomPrompt="1"/>
          </p:nvPr>
        </p:nvSpPr>
        <p:spPr>
          <a:xfrm>
            <a:off x="457200" y="9525"/>
            <a:ext cx="8807450" cy="857250"/>
          </a:xfrm>
        </p:spPr>
        <p:txBody>
          <a:bodyPr>
            <a:normAutofit/>
          </a:bodyPr>
          <a:lstStyle>
            <a:lvl1pPr algn="l">
              <a:defRPr sz="2400" b="1">
                <a:solidFill>
                  <a:srgbClr val="FF6600"/>
                </a:solidFill>
              </a:defRPr>
            </a:lvl1pPr>
          </a:lstStyle>
          <a:p>
            <a:pPr lvl="0">
              <a:lnSpc>
                <a:spcPct val="107000"/>
              </a:lnSpc>
              <a:spcAft>
                <a:spcPts val="800"/>
              </a:spcAft>
              <a:buSzPts val="1000"/>
              <a:tabLst>
                <a:tab pos="457200" algn="l"/>
              </a:tabLst>
            </a:pPr>
            <a:r>
              <a:rPr lang="fr-FR" sz="2400" dirty="0" err="1">
                <a:solidFill>
                  <a:srgbClr val="FF9933"/>
                </a:solidFill>
                <a:effectLst/>
                <a:latin typeface="+mj-lt"/>
                <a:ea typeface="Times New Roman" panose="02020603050405020304" pitchFamily="18" charset="0"/>
                <a:cs typeface="Times New Roman" panose="02020603050405020304" pitchFamily="18" charset="0"/>
              </a:rPr>
              <a:t>Ic</a:t>
            </a:r>
            <a:r>
              <a:rPr lang="fr-FR" sz="2400" dirty="0">
                <a:solidFill>
                  <a:srgbClr val="FF9933"/>
                </a:solidFill>
                <a:effectLst/>
                <a:latin typeface="+mj-lt"/>
                <a:ea typeface="Times New Roman" panose="02020603050405020304" pitchFamily="18" charset="0"/>
                <a:cs typeface="Times New Roman" panose="02020603050405020304" pitchFamily="18" charset="0"/>
              </a:rPr>
              <a:t> Construction : ACV d’un bâtiment représentatif en Gaz Individuel </a:t>
            </a:r>
            <a:endParaRPr lang="fr-FR" sz="2400" dirty="0">
              <a:solidFill>
                <a:srgbClr val="FF9933"/>
              </a:solidFill>
              <a:effectLst/>
              <a:latin typeface="+mj-lt"/>
              <a:ea typeface="Calibri" panose="020F0502020204030204" pitchFamily="34"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D9FF2759-9398-4C99-8C69-B0FB2179E870}"/>
              </a:ext>
            </a:extLst>
          </p:cNvPr>
          <p:cNvSpPr>
            <a:spLocks noGrp="1"/>
          </p:cNvSpPr>
          <p:nvPr>
            <p:ph type="sldNum" sz="quarter" idx="4"/>
          </p:nvPr>
        </p:nvSpPr>
        <p:spPr/>
        <p:txBody>
          <a:bodyPr/>
          <a:lstStyle/>
          <a:p>
            <a:pPr>
              <a:defRPr/>
            </a:pPr>
            <a:fld id="{AE6A7967-D078-472B-B058-1133A14FDA29}" type="slidenum">
              <a:rPr lang="fr-FR" altLang="fr-FR" smtClean="0"/>
              <a:pPr>
                <a:defRPr/>
              </a:pPr>
              <a:t>42</a:t>
            </a:fld>
            <a:endParaRPr lang="fr-FR" altLang="fr-FR" dirty="0"/>
          </a:p>
        </p:txBody>
      </p:sp>
      <p:grpSp>
        <p:nvGrpSpPr>
          <p:cNvPr id="5" name="Groupe 4">
            <a:extLst>
              <a:ext uri="{FF2B5EF4-FFF2-40B4-BE49-F238E27FC236}">
                <a16:creationId xmlns:a16="http://schemas.microsoft.com/office/drawing/2014/main" id="{0DD84852-B919-3E89-B627-A06CCAC8F3AA}"/>
              </a:ext>
            </a:extLst>
          </p:cNvPr>
          <p:cNvGrpSpPr/>
          <p:nvPr/>
        </p:nvGrpSpPr>
        <p:grpSpPr>
          <a:xfrm>
            <a:off x="593309" y="866775"/>
            <a:ext cx="6220241" cy="3673405"/>
            <a:chOff x="306141" y="1453362"/>
            <a:chExt cx="9236063" cy="5304076"/>
          </a:xfrm>
        </p:grpSpPr>
        <p:pic>
          <p:nvPicPr>
            <p:cNvPr id="6" name="Image 5">
              <a:extLst>
                <a:ext uri="{FF2B5EF4-FFF2-40B4-BE49-F238E27FC236}">
                  <a16:creationId xmlns:a16="http://schemas.microsoft.com/office/drawing/2014/main" id="{CE41ECE0-9FB9-9381-F69B-83E696F12982}"/>
                </a:ext>
              </a:extLst>
            </p:cNvPr>
            <p:cNvPicPr>
              <a:picLocks noChangeAspect="1"/>
            </p:cNvPicPr>
            <p:nvPr/>
          </p:nvPicPr>
          <p:blipFill>
            <a:blip r:embed="rId2"/>
            <a:stretch>
              <a:fillRect/>
            </a:stretch>
          </p:blipFill>
          <p:spPr>
            <a:xfrm>
              <a:off x="2250356" y="1453362"/>
              <a:ext cx="2948677" cy="5304076"/>
            </a:xfrm>
            <a:prstGeom prst="rect">
              <a:avLst/>
            </a:prstGeom>
          </p:spPr>
        </p:pic>
        <p:pic>
          <p:nvPicPr>
            <p:cNvPr id="7" name="Image 6">
              <a:extLst>
                <a:ext uri="{FF2B5EF4-FFF2-40B4-BE49-F238E27FC236}">
                  <a16:creationId xmlns:a16="http://schemas.microsoft.com/office/drawing/2014/main" id="{8C2F6D14-BAC0-E8F6-8D63-A588FF1802B8}"/>
                </a:ext>
              </a:extLst>
            </p:cNvPr>
            <p:cNvPicPr>
              <a:picLocks noChangeAspect="1"/>
            </p:cNvPicPr>
            <p:nvPr/>
          </p:nvPicPr>
          <p:blipFill>
            <a:blip r:embed="rId3"/>
            <a:stretch>
              <a:fillRect/>
            </a:stretch>
          </p:blipFill>
          <p:spPr>
            <a:xfrm>
              <a:off x="306141" y="1481968"/>
              <a:ext cx="1775646" cy="5275470"/>
            </a:xfrm>
            <a:prstGeom prst="rect">
              <a:avLst/>
            </a:prstGeom>
          </p:spPr>
        </p:pic>
        <p:sp>
          <p:nvSpPr>
            <p:cNvPr id="9" name="Espace réservé du texte 25">
              <a:extLst>
                <a:ext uri="{FF2B5EF4-FFF2-40B4-BE49-F238E27FC236}">
                  <a16:creationId xmlns:a16="http://schemas.microsoft.com/office/drawing/2014/main" id="{BCC54638-A475-E803-FAB7-0AB46A1A89BF}"/>
                </a:ext>
              </a:extLst>
            </p:cNvPr>
            <p:cNvSpPr txBox="1">
              <a:spLocks/>
            </p:cNvSpPr>
            <p:nvPr/>
          </p:nvSpPr>
          <p:spPr>
            <a:xfrm>
              <a:off x="5662507" y="2262317"/>
              <a:ext cx="3879697" cy="391527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fr-FR" sz="1800" b="1" dirty="0">
                  <a:solidFill>
                    <a:srgbClr val="00B0F0"/>
                  </a:solidFill>
                  <a:sym typeface="Wingdings" panose="05000000000000000000" pitchFamily="2" charset="2"/>
                </a:rPr>
                <a:t>Lot « CVC fluides » : 183</a:t>
              </a:r>
              <a:r>
                <a:rPr lang="fr-FR" sz="1400" b="1" dirty="0">
                  <a:solidFill>
                    <a:srgbClr val="00B0F0"/>
                  </a:solidFill>
                  <a:sym typeface="Wingdings" panose="05000000000000000000" pitchFamily="2" charset="2"/>
                </a:rPr>
                <a:t>kgCO</a:t>
              </a:r>
              <a:r>
                <a:rPr lang="fr-FR" sz="1400" b="1" baseline="-25000" dirty="0">
                  <a:solidFill>
                    <a:srgbClr val="00B0F0"/>
                  </a:solidFill>
                  <a:sym typeface="Wingdings" panose="05000000000000000000" pitchFamily="2" charset="2"/>
                </a:rPr>
                <a:t>2</a:t>
              </a:r>
              <a:r>
                <a:rPr lang="fr-FR" sz="1400" b="1" dirty="0">
                  <a:solidFill>
                    <a:srgbClr val="00B0F0"/>
                  </a:solidFill>
                  <a:sym typeface="Wingdings" panose="05000000000000000000" pitchFamily="2" charset="2"/>
                </a:rPr>
                <a:t>/m²  </a:t>
              </a:r>
              <a:r>
                <a:rPr lang="fr-FR" sz="1800" b="1" dirty="0">
                  <a:solidFill>
                    <a:srgbClr val="00B0F0"/>
                  </a:solidFill>
                  <a:sym typeface="Wingdings" panose="05000000000000000000" pitchFamily="2" charset="2"/>
                </a:rPr>
                <a:t>25%</a:t>
              </a:r>
            </a:p>
            <a:p>
              <a:pPr marL="0" indent="0">
                <a:lnSpc>
                  <a:spcPct val="100000"/>
                </a:lnSpc>
                <a:spcBef>
                  <a:spcPts val="0"/>
                </a:spcBef>
                <a:buNone/>
              </a:pPr>
              <a:endParaRPr lang="fr-FR" sz="1800" b="1" dirty="0">
                <a:solidFill>
                  <a:schemeClr val="accent1"/>
                </a:solidFill>
                <a:sym typeface="Wingdings" panose="05000000000000000000" pitchFamily="2" charset="2"/>
              </a:endParaRPr>
            </a:p>
            <a:p>
              <a:pPr marL="0" indent="0">
                <a:lnSpc>
                  <a:spcPct val="100000"/>
                </a:lnSpc>
                <a:spcBef>
                  <a:spcPts val="0"/>
                </a:spcBef>
                <a:buNone/>
              </a:pPr>
              <a:r>
                <a:rPr lang="fr-FR" sz="1800" b="1" dirty="0">
                  <a:solidFill>
                    <a:srgbClr val="FF9933"/>
                  </a:solidFill>
                  <a:sym typeface="Wingdings" panose="05000000000000000000" pitchFamily="2" charset="2"/>
                </a:rPr>
                <a:t>Second œuvre : 216</a:t>
              </a:r>
              <a:r>
                <a:rPr lang="fr-FR" sz="1600" b="1" dirty="0">
                  <a:solidFill>
                    <a:srgbClr val="FF9933"/>
                  </a:solidFill>
                  <a:sym typeface="Wingdings" panose="05000000000000000000" pitchFamily="2" charset="2"/>
                </a:rPr>
                <a:t>kgCO</a:t>
              </a:r>
              <a:r>
                <a:rPr lang="fr-FR" sz="1600" b="1" baseline="-25000" dirty="0">
                  <a:solidFill>
                    <a:srgbClr val="FF9933"/>
                  </a:solidFill>
                  <a:sym typeface="Wingdings" panose="05000000000000000000" pitchFamily="2" charset="2"/>
                </a:rPr>
                <a:t>2</a:t>
              </a:r>
              <a:r>
                <a:rPr lang="fr-FR" sz="1600" b="1" dirty="0">
                  <a:solidFill>
                    <a:srgbClr val="FF9933"/>
                  </a:solidFill>
                  <a:sym typeface="Wingdings" panose="05000000000000000000" pitchFamily="2" charset="2"/>
                </a:rPr>
                <a:t>/m²</a:t>
              </a:r>
              <a:r>
                <a:rPr lang="fr-FR" sz="1800" b="1" dirty="0">
                  <a:solidFill>
                    <a:srgbClr val="FF9933"/>
                  </a:solidFill>
                  <a:sym typeface="Wingdings" panose="05000000000000000000" pitchFamily="2" charset="2"/>
                </a:rPr>
                <a:t> </a:t>
              </a:r>
              <a:r>
                <a:rPr lang="fr-FR" sz="1400" b="1" dirty="0">
                  <a:solidFill>
                    <a:srgbClr val="FF9933"/>
                  </a:solidFill>
                  <a:sym typeface="Wingdings" panose="05000000000000000000" pitchFamily="2" charset="2"/>
                </a:rPr>
                <a:t></a:t>
              </a:r>
              <a:r>
                <a:rPr lang="fr-FR" sz="1800" b="1" dirty="0">
                  <a:solidFill>
                    <a:srgbClr val="FF9933"/>
                  </a:solidFill>
                  <a:sym typeface="Wingdings" panose="05000000000000000000" pitchFamily="2" charset="2"/>
                </a:rPr>
                <a:t> 32%</a:t>
              </a:r>
            </a:p>
            <a:p>
              <a:pPr marL="0" indent="0">
                <a:lnSpc>
                  <a:spcPct val="100000"/>
                </a:lnSpc>
                <a:spcBef>
                  <a:spcPts val="0"/>
                </a:spcBef>
                <a:buNone/>
              </a:pPr>
              <a:endParaRPr lang="fr-FR" sz="1800" b="1" dirty="0">
                <a:solidFill>
                  <a:srgbClr val="FF9933"/>
                </a:solidFill>
                <a:sym typeface="Wingdings" panose="05000000000000000000" pitchFamily="2" charset="2"/>
              </a:endParaRPr>
            </a:p>
            <a:p>
              <a:pPr marL="0" indent="0">
                <a:lnSpc>
                  <a:spcPct val="100000"/>
                </a:lnSpc>
                <a:spcBef>
                  <a:spcPts val="0"/>
                </a:spcBef>
                <a:buNone/>
              </a:pPr>
              <a:endParaRPr lang="fr-FR" sz="1800" b="1" dirty="0">
                <a:solidFill>
                  <a:srgbClr val="FF9933"/>
                </a:solidFill>
                <a:sym typeface="Wingdings" panose="05000000000000000000" pitchFamily="2" charset="2"/>
              </a:endParaRPr>
            </a:p>
            <a:p>
              <a:pPr marL="0" indent="0">
                <a:lnSpc>
                  <a:spcPct val="100000"/>
                </a:lnSpc>
                <a:spcBef>
                  <a:spcPts val="0"/>
                </a:spcBef>
                <a:buNone/>
              </a:pPr>
              <a:r>
                <a:rPr lang="fr-FR" sz="1800" b="1" dirty="0">
                  <a:solidFill>
                    <a:srgbClr val="565656"/>
                  </a:solidFill>
                  <a:sym typeface="Wingdings" panose="05000000000000000000" pitchFamily="2" charset="2"/>
                </a:rPr>
                <a:t>Superstructure + toiture : 215</a:t>
              </a:r>
              <a:r>
                <a:rPr lang="fr-FR" sz="1400" b="1" dirty="0">
                  <a:solidFill>
                    <a:srgbClr val="565656"/>
                  </a:solidFill>
                  <a:sym typeface="Wingdings" panose="05000000000000000000" pitchFamily="2" charset="2"/>
                </a:rPr>
                <a:t>kgCO</a:t>
              </a:r>
              <a:r>
                <a:rPr lang="fr-FR" sz="1400" b="1" baseline="-25000" dirty="0">
                  <a:solidFill>
                    <a:srgbClr val="565656"/>
                  </a:solidFill>
                  <a:sym typeface="Wingdings" panose="05000000000000000000" pitchFamily="2" charset="2"/>
                </a:rPr>
                <a:t>2</a:t>
              </a:r>
              <a:r>
                <a:rPr lang="fr-FR" sz="1400" b="1" dirty="0">
                  <a:solidFill>
                    <a:srgbClr val="565656"/>
                  </a:solidFill>
                  <a:sym typeface="Wingdings" panose="05000000000000000000" pitchFamily="2" charset="2"/>
                </a:rPr>
                <a:t>/m²   </a:t>
              </a:r>
              <a:r>
                <a:rPr lang="fr-FR" sz="1800" b="1" dirty="0">
                  <a:solidFill>
                    <a:srgbClr val="565656"/>
                  </a:solidFill>
                  <a:sym typeface="Wingdings" panose="05000000000000000000" pitchFamily="2" charset="2"/>
                </a:rPr>
                <a:t>29%</a:t>
              </a:r>
            </a:p>
          </p:txBody>
        </p:sp>
        <p:sp>
          <p:nvSpPr>
            <p:cNvPr id="10" name="Accolade fermante 9">
              <a:extLst>
                <a:ext uri="{FF2B5EF4-FFF2-40B4-BE49-F238E27FC236}">
                  <a16:creationId xmlns:a16="http://schemas.microsoft.com/office/drawing/2014/main" id="{CF459C76-0BC9-935D-6246-A2DD3338F8D0}"/>
                </a:ext>
              </a:extLst>
            </p:cNvPr>
            <p:cNvSpPr/>
            <p:nvPr/>
          </p:nvSpPr>
          <p:spPr>
            <a:xfrm>
              <a:off x="4837684" y="4798684"/>
              <a:ext cx="824823" cy="1158276"/>
            </a:xfrm>
            <a:prstGeom prst="rightBrace">
              <a:avLst>
                <a:gd name="adj1" fmla="val 0"/>
                <a:gd name="adj2" fmla="val 61651"/>
              </a:avLst>
            </a:prstGeom>
            <a:ln w="28575">
              <a:solidFill>
                <a:schemeClr val="tx1">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fr-FR"/>
            </a:p>
          </p:txBody>
        </p:sp>
        <p:sp>
          <p:nvSpPr>
            <p:cNvPr id="11" name="Accolade fermante 10">
              <a:extLst>
                <a:ext uri="{FF2B5EF4-FFF2-40B4-BE49-F238E27FC236}">
                  <a16:creationId xmlns:a16="http://schemas.microsoft.com/office/drawing/2014/main" id="{0C7E53FE-2956-D30E-A63E-F040B622751B}"/>
                </a:ext>
              </a:extLst>
            </p:cNvPr>
            <p:cNvSpPr/>
            <p:nvPr/>
          </p:nvSpPr>
          <p:spPr>
            <a:xfrm>
              <a:off x="4842644" y="3357196"/>
              <a:ext cx="795127" cy="1359881"/>
            </a:xfrm>
            <a:prstGeom prst="rightBrace">
              <a:avLst>
                <a:gd name="adj1" fmla="val 0"/>
                <a:gd name="adj2" fmla="val 41016"/>
              </a:avLst>
            </a:prstGeom>
            <a:ln w="28575">
              <a:solidFill>
                <a:srgbClr val="FF9933"/>
              </a:solidFill>
              <a:prstDash val="solid"/>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fr-FR"/>
            </a:p>
          </p:txBody>
        </p:sp>
        <p:sp>
          <p:nvSpPr>
            <p:cNvPr id="12" name="Accolade fermante 11">
              <a:extLst>
                <a:ext uri="{FF2B5EF4-FFF2-40B4-BE49-F238E27FC236}">
                  <a16:creationId xmlns:a16="http://schemas.microsoft.com/office/drawing/2014/main" id="{F26BAE0F-444C-F084-31B4-0BEC08D2D4E6}"/>
                </a:ext>
              </a:extLst>
            </p:cNvPr>
            <p:cNvSpPr/>
            <p:nvPr/>
          </p:nvSpPr>
          <p:spPr>
            <a:xfrm>
              <a:off x="4837683" y="2214732"/>
              <a:ext cx="824824" cy="1041615"/>
            </a:xfrm>
            <a:prstGeom prst="rightBrace">
              <a:avLst>
                <a:gd name="adj1" fmla="val 0"/>
                <a:gd name="adj2" fmla="val 46499"/>
              </a:avLst>
            </a:prstGeom>
            <a:ln w="28575">
              <a:solidFill>
                <a:srgbClr val="00B0F0"/>
              </a:solidFill>
              <a:prstDash val="solid"/>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fr-FR"/>
            </a:p>
          </p:txBody>
        </p:sp>
      </p:grpSp>
      <p:sp>
        <p:nvSpPr>
          <p:cNvPr id="16" name="Espace réservé du contenu 2">
            <a:extLst>
              <a:ext uri="{FF2B5EF4-FFF2-40B4-BE49-F238E27FC236}">
                <a16:creationId xmlns:a16="http://schemas.microsoft.com/office/drawing/2014/main" id="{90067FE8-D470-D4C8-18B4-8FC7709EA078}"/>
              </a:ext>
            </a:extLst>
          </p:cNvPr>
          <p:cNvSpPr txBox="1">
            <a:spLocks/>
          </p:cNvSpPr>
          <p:nvPr/>
        </p:nvSpPr>
        <p:spPr>
          <a:xfrm>
            <a:off x="6858000" y="833333"/>
            <a:ext cx="2133600" cy="1041400"/>
          </a:xfrm>
          <a:prstGeom prst="rect">
            <a:avLst/>
          </a:prstGeom>
          <a:solidFill>
            <a:schemeClr val="accent6">
              <a:lumMod val="20000"/>
              <a:lumOff val="80000"/>
            </a:schemeClr>
          </a:solidFill>
          <a:ln w="19050">
            <a:solidFill>
              <a:schemeClr val="tx1"/>
            </a:solidFill>
          </a:ln>
        </p:spPr>
        <p:txBody>
          <a:bodyPr/>
          <a:lstStyle>
            <a:lvl1pPr marL="342900" indent="-34290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SzPct val="80000"/>
              <a:buFont typeface="Wingdings" pitchFamily="2" charset="2"/>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SzPct val="80000"/>
              <a:buFont typeface="Arial" pitchFamily="34" charset="0"/>
              <a:buChar char="&gt;"/>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1200" b="1" dirty="0">
                <a:sym typeface="Wingdings" panose="05000000000000000000" pitchFamily="2" charset="2"/>
              </a:rPr>
              <a:t>En Gaz, le seuil </a:t>
            </a:r>
            <a:r>
              <a:rPr lang="fr-FR" sz="1200" b="1" dirty="0" err="1">
                <a:sym typeface="Wingdings" panose="05000000000000000000" pitchFamily="2" charset="2"/>
              </a:rPr>
              <a:t>Ic</a:t>
            </a:r>
            <a:r>
              <a:rPr lang="fr-FR" sz="1200" b="1" dirty="0">
                <a:sym typeface="Wingdings" panose="05000000000000000000" pitchFamily="2" charset="2"/>
              </a:rPr>
              <a:t> Construction de 2022 n’implique de changement dans les modes constructifs (sauf spécificité architecturale).</a:t>
            </a:r>
            <a:endParaRPr lang="fr-FR" sz="1100" b="1" dirty="0">
              <a:sym typeface="Wingdings" panose="05000000000000000000" pitchFamily="2" charset="2"/>
            </a:endParaRPr>
          </a:p>
          <a:p>
            <a:pPr marL="0" indent="0" algn="just">
              <a:buNone/>
            </a:pPr>
            <a:endParaRPr lang="fr-FR" sz="1200" b="1" dirty="0">
              <a:sym typeface="Wingdings" panose="05000000000000000000" pitchFamily="2" charset="2"/>
            </a:endParaRPr>
          </a:p>
          <a:p>
            <a:pPr marL="0" indent="0" algn="just">
              <a:buNone/>
            </a:pPr>
            <a:endParaRPr lang="fr-FR" sz="1200" b="1" dirty="0">
              <a:sym typeface="Wingdings" panose="05000000000000000000" pitchFamily="2" charset="2"/>
            </a:endParaRPr>
          </a:p>
        </p:txBody>
      </p:sp>
    </p:spTree>
    <p:extLst>
      <p:ext uri="{BB962C8B-B14F-4D97-AF65-F5344CB8AC3E}">
        <p14:creationId xmlns:p14="http://schemas.microsoft.com/office/powerpoint/2010/main" val="315284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DBC2B0D8-53C6-4E47-9B25-49019631A815}"/>
              </a:ext>
            </a:extLst>
          </p:cNvPr>
          <p:cNvSpPr>
            <a:spLocks noGrp="1"/>
          </p:cNvSpPr>
          <p:nvPr>
            <p:ph type="title" hasCustomPrompt="1"/>
          </p:nvPr>
        </p:nvSpPr>
        <p:spPr>
          <a:xfrm>
            <a:off x="457200" y="9525"/>
            <a:ext cx="8229600" cy="857250"/>
          </a:xfrm>
        </p:spPr>
        <p:txBody>
          <a:bodyPr>
            <a:normAutofit/>
          </a:bodyPr>
          <a:lstStyle>
            <a:lvl1pPr algn="l">
              <a:defRPr sz="2400" b="1">
                <a:solidFill>
                  <a:srgbClr val="FF6600"/>
                </a:solidFill>
              </a:defRPr>
            </a:lvl1pPr>
          </a:lstStyle>
          <a:p>
            <a:pPr lvl="0">
              <a:lnSpc>
                <a:spcPct val="107000"/>
              </a:lnSpc>
              <a:spcAft>
                <a:spcPts val="800"/>
              </a:spcAft>
              <a:buSzPts val="1000"/>
              <a:tabLst>
                <a:tab pos="457200" algn="l"/>
              </a:tabLst>
            </a:pPr>
            <a:r>
              <a:rPr lang="fr-FR" sz="2400" dirty="0" err="1">
                <a:solidFill>
                  <a:srgbClr val="FF9933"/>
                </a:solidFill>
                <a:effectLst/>
                <a:latin typeface="+mj-lt"/>
                <a:ea typeface="Times New Roman" panose="02020603050405020304" pitchFamily="18" charset="0"/>
                <a:cs typeface="Times New Roman" panose="02020603050405020304" pitchFamily="18" charset="0"/>
              </a:rPr>
              <a:t>Ic</a:t>
            </a:r>
            <a:r>
              <a:rPr lang="fr-FR" sz="2400" dirty="0">
                <a:solidFill>
                  <a:srgbClr val="FF9933"/>
                </a:solidFill>
                <a:effectLst/>
                <a:latin typeface="+mj-lt"/>
                <a:ea typeface="Times New Roman" panose="02020603050405020304" pitchFamily="18" charset="0"/>
                <a:cs typeface="Times New Roman" panose="02020603050405020304" pitchFamily="18" charset="0"/>
              </a:rPr>
              <a:t> Construction : ACV des lots CVC </a:t>
            </a:r>
            <a:endParaRPr lang="fr-FR" sz="2400" dirty="0">
              <a:solidFill>
                <a:srgbClr val="FF9933"/>
              </a:solidFill>
              <a:effectLst/>
              <a:latin typeface="+mj-lt"/>
              <a:ea typeface="Calibri" panose="020F0502020204030204" pitchFamily="34"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D9FF2759-9398-4C99-8C69-B0FB2179E870}"/>
              </a:ext>
            </a:extLst>
          </p:cNvPr>
          <p:cNvSpPr>
            <a:spLocks noGrp="1"/>
          </p:cNvSpPr>
          <p:nvPr>
            <p:ph type="sldNum" sz="quarter" idx="4"/>
          </p:nvPr>
        </p:nvSpPr>
        <p:spPr/>
        <p:txBody>
          <a:bodyPr/>
          <a:lstStyle/>
          <a:p>
            <a:pPr>
              <a:defRPr/>
            </a:pPr>
            <a:fld id="{AE6A7967-D078-472B-B058-1133A14FDA29}" type="slidenum">
              <a:rPr lang="fr-FR" altLang="fr-FR" smtClean="0"/>
              <a:pPr>
                <a:defRPr/>
              </a:pPr>
              <a:t>43</a:t>
            </a:fld>
            <a:endParaRPr lang="fr-FR" altLang="fr-FR" dirty="0"/>
          </a:p>
        </p:txBody>
      </p:sp>
      <p:pic>
        <p:nvPicPr>
          <p:cNvPr id="9" name="Image 8">
            <a:extLst>
              <a:ext uri="{FF2B5EF4-FFF2-40B4-BE49-F238E27FC236}">
                <a16:creationId xmlns:a16="http://schemas.microsoft.com/office/drawing/2014/main" id="{CE4F1A68-B771-795A-7050-237DCF17A802}"/>
              </a:ext>
            </a:extLst>
          </p:cNvPr>
          <p:cNvPicPr>
            <a:picLocks noChangeAspect="1"/>
          </p:cNvPicPr>
          <p:nvPr/>
        </p:nvPicPr>
        <p:blipFill>
          <a:blip r:embed="rId2"/>
          <a:stretch>
            <a:fillRect/>
          </a:stretch>
        </p:blipFill>
        <p:spPr>
          <a:xfrm>
            <a:off x="107950" y="761999"/>
            <a:ext cx="6733626" cy="3738557"/>
          </a:xfrm>
          <a:prstGeom prst="rect">
            <a:avLst/>
          </a:prstGeom>
        </p:spPr>
      </p:pic>
      <p:sp>
        <p:nvSpPr>
          <p:cNvPr id="10" name="Espace réservé du contenu 2">
            <a:extLst>
              <a:ext uri="{FF2B5EF4-FFF2-40B4-BE49-F238E27FC236}">
                <a16:creationId xmlns:a16="http://schemas.microsoft.com/office/drawing/2014/main" id="{A9B2EEF0-E726-D56C-4848-928DF807B6E1}"/>
              </a:ext>
            </a:extLst>
          </p:cNvPr>
          <p:cNvSpPr txBox="1">
            <a:spLocks/>
          </p:cNvSpPr>
          <p:nvPr/>
        </p:nvSpPr>
        <p:spPr>
          <a:xfrm>
            <a:off x="6858000" y="852383"/>
            <a:ext cx="2133600" cy="2951267"/>
          </a:xfrm>
          <a:prstGeom prst="rect">
            <a:avLst/>
          </a:prstGeom>
          <a:solidFill>
            <a:schemeClr val="accent6">
              <a:lumMod val="20000"/>
              <a:lumOff val="80000"/>
            </a:schemeClr>
          </a:solidFill>
          <a:ln w="19050">
            <a:solidFill>
              <a:schemeClr val="tx1"/>
            </a:solidFill>
          </a:ln>
        </p:spPr>
        <p:txBody>
          <a:bodyPr/>
          <a:lstStyle>
            <a:lvl1pPr marL="342900" indent="-342900" algn="l" defTabSz="914400" rtl="0" eaLnBrk="1" latinLnBrk="0" hangingPunct="1">
              <a:spcBef>
                <a:spcPct val="20000"/>
              </a:spcBef>
              <a:buClr>
                <a:schemeClr val="accent1"/>
              </a:buClr>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SzPct val="80000"/>
              <a:buFont typeface="Wingdings" pitchFamily="2" charset="2"/>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SzPct val="80000"/>
              <a:buFont typeface="Arial" pitchFamily="34" charset="0"/>
              <a:buChar char="&gt;"/>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1200" b="1" dirty="0" err="1">
                <a:sym typeface="Wingdings" panose="05000000000000000000" pitchFamily="2" charset="2"/>
              </a:rPr>
              <a:t>Ic</a:t>
            </a:r>
            <a:r>
              <a:rPr lang="fr-FR" sz="1200" b="1" dirty="0">
                <a:sym typeface="Wingdings" panose="05000000000000000000" pitchFamily="2" charset="2"/>
              </a:rPr>
              <a:t> construction : Quelles incidences en résidentiel collectif ?</a:t>
            </a:r>
          </a:p>
          <a:p>
            <a:pPr marL="177800" indent="-177800" algn="just">
              <a:buFont typeface="Wingdings" panose="05000000000000000000" pitchFamily="2" charset="2"/>
              <a:buChar char="§"/>
            </a:pPr>
            <a:r>
              <a:rPr lang="fr-FR" sz="1100" dirty="0">
                <a:sym typeface="Wingdings" panose="05000000000000000000" pitchFamily="2" charset="2"/>
              </a:rPr>
              <a:t>Les PAC sont pénalisées par des valeurs par défaut, un volume de ballon et un poids de matériaux supérieur.</a:t>
            </a:r>
          </a:p>
          <a:p>
            <a:pPr marL="177800" indent="-177800" algn="just">
              <a:buFont typeface="Wingdings" panose="05000000000000000000" pitchFamily="2" charset="2"/>
              <a:buChar char="§"/>
            </a:pPr>
            <a:r>
              <a:rPr lang="fr-FR" sz="1100" dirty="0">
                <a:sym typeface="Wingdings" panose="05000000000000000000" pitchFamily="2" charset="2"/>
              </a:rPr>
              <a:t>La mobilisation des PAC peut engendrer une hausse du </a:t>
            </a:r>
            <a:r>
              <a:rPr lang="fr-FR" sz="1100" dirty="0" err="1">
                <a:sym typeface="Wingdings" panose="05000000000000000000" pitchFamily="2" charset="2"/>
              </a:rPr>
              <a:t>Ic</a:t>
            </a:r>
            <a:r>
              <a:rPr lang="fr-FR" sz="1100" dirty="0">
                <a:sym typeface="Wingdings" panose="05000000000000000000" pitchFamily="2" charset="2"/>
              </a:rPr>
              <a:t> Construction et un non respect du seuil 2022  compensation à prévoir sur d’autres lots.</a:t>
            </a:r>
          </a:p>
          <a:p>
            <a:pPr marL="177800" indent="-177800" algn="just">
              <a:buFont typeface="Wingdings" panose="05000000000000000000" pitchFamily="2" charset="2"/>
              <a:buChar char="§"/>
            </a:pPr>
            <a:r>
              <a:rPr lang="fr-FR" sz="1100" dirty="0">
                <a:sym typeface="Wingdings" panose="05000000000000000000" pitchFamily="2" charset="2"/>
              </a:rPr>
              <a:t>Les perspectives de baisse d’impact pour les solutions individuelles sont faibles, elles resteront pénalisées!</a:t>
            </a:r>
          </a:p>
          <a:p>
            <a:pPr marL="0" indent="0" algn="just">
              <a:buNone/>
            </a:pPr>
            <a:endParaRPr lang="fr-FR" sz="1200" b="1" dirty="0">
              <a:sym typeface="Wingdings" panose="05000000000000000000" pitchFamily="2" charset="2"/>
            </a:endParaRPr>
          </a:p>
          <a:p>
            <a:pPr marL="0" indent="0" algn="just">
              <a:buNone/>
            </a:pPr>
            <a:endParaRPr lang="fr-FR" sz="1200" b="1" dirty="0">
              <a:sym typeface="Wingdings" panose="05000000000000000000" pitchFamily="2" charset="2"/>
            </a:endParaRPr>
          </a:p>
        </p:txBody>
      </p:sp>
    </p:spTree>
    <p:extLst>
      <p:ext uri="{BB962C8B-B14F-4D97-AF65-F5344CB8AC3E}">
        <p14:creationId xmlns:p14="http://schemas.microsoft.com/office/powerpoint/2010/main" val="270258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E5B7D0A5-894F-47EF-82E6-89988F79077E}"/>
              </a:ext>
            </a:extLst>
          </p:cNvPr>
          <p:cNvSpPr>
            <a:spLocks noGrp="1"/>
          </p:cNvSpPr>
          <p:nvPr>
            <p:ph idx="1"/>
          </p:nvPr>
        </p:nvSpPr>
        <p:spPr>
          <a:xfrm>
            <a:off x="2231707" y="450936"/>
            <a:ext cx="4680585" cy="722822"/>
          </a:xfrm>
        </p:spPr>
        <p:txBody>
          <a:bodyPr/>
          <a:lstStyle/>
          <a:p>
            <a:pPr algn="just" fontAlgn="auto" hangingPunct="1">
              <a:spcAft>
                <a:spcPts val="200"/>
              </a:spcAft>
            </a:pPr>
            <a:r>
              <a:rPr lang="fr-FR" b="1" dirty="0">
                <a:solidFill>
                  <a:srgbClr val="FF9933"/>
                </a:solidFill>
                <a:latin typeface="+mj-lt"/>
                <a:cs typeface="Arial" panose="020B0604020202020204" pitchFamily="34" charset="0"/>
              </a:rPr>
              <a:t>Des questions/commentaires?</a:t>
            </a:r>
          </a:p>
          <a:p>
            <a:pPr>
              <a:lnSpc>
                <a:spcPct val="115000"/>
              </a:lnSpc>
              <a:spcAft>
                <a:spcPts val="1000"/>
              </a:spcAft>
            </a:pPr>
            <a:endParaRPr lang="fr-FR" b="1" dirty="0">
              <a:solidFill>
                <a:srgbClr val="FF9933"/>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fr-FR" b="1" dirty="0">
              <a:solidFill>
                <a:srgbClr val="004084"/>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fr-FR" b="1" dirty="0">
              <a:latin typeface="Calibri" panose="020F0502020204030204" pitchFamily="34" charset="0"/>
              <a:ea typeface="Calibri" panose="020F0502020204030204" pitchFamily="34" charset="0"/>
              <a:cs typeface="Times New Roman" panose="02020603050405020304" pitchFamily="18" charset="0"/>
            </a:endParaRPr>
          </a:p>
          <a:p>
            <a:endParaRPr lang="fr-FR" sz="4000" dirty="0"/>
          </a:p>
        </p:txBody>
      </p:sp>
      <p:sp>
        <p:nvSpPr>
          <p:cNvPr id="2" name="Espace réservé du numéro de diapositive 1">
            <a:extLst>
              <a:ext uri="{FF2B5EF4-FFF2-40B4-BE49-F238E27FC236}">
                <a16:creationId xmlns:a16="http://schemas.microsoft.com/office/drawing/2014/main" id="{D9FF2759-9398-4C99-8C69-B0FB2179E870}"/>
              </a:ext>
            </a:extLst>
          </p:cNvPr>
          <p:cNvSpPr>
            <a:spLocks noGrp="1"/>
          </p:cNvSpPr>
          <p:nvPr>
            <p:ph type="sldNum" sz="quarter" idx="4"/>
          </p:nvPr>
        </p:nvSpPr>
        <p:spPr/>
        <p:txBody>
          <a:bodyPr/>
          <a:lstStyle/>
          <a:p>
            <a:pPr>
              <a:defRPr/>
            </a:pPr>
            <a:fld id="{AE6A7967-D078-472B-B058-1133A14FDA29}" type="slidenum">
              <a:rPr lang="fr-FR" altLang="fr-FR" smtClean="0"/>
              <a:pPr>
                <a:defRPr/>
              </a:pPr>
              <a:t>44</a:t>
            </a:fld>
            <a:endParaRPr lang="fr-FR" altLang="fr-FR" dirty="0"/>
          </a:p>
        </p:txBody>
      </p:sp>
      <p:pic>
        <p:nvPicPr>
          <p:cNvPr id="5" name="Image 4" descr="Une image contenant rouge, ligné&#10;&#10;Description générée automatiquement">
            <a:extLst>
              <a:ext uri="{FF2B5EF4-FFF2-40B4-BE49-F238E27FC236}">
                <a16:creationId xmlns:a16="http://schemas.microsoft.com/office/drawing/2014/main" id="{814C6ED7-FC26-0867-26D9-240C9D9E36A0}"/>
              </a:ext>
            </a:extLst>
          </p:cNvPr>
          <p:cNvPicPr>
            <a:picLocks noChangeAspect="1"/>
          </p:cNvPicPr>
          <p:nvPr/>
        </p:nvPicPr>
        <p:blipFill>
          <a:blip r:embed="rId2"/>
          <a:stretch>
            <a:fillRect/>
          </a:stretch>
        </p:blipFill>
        <p:spPr>
          <a:xfrm>
            <a:off x="3314590" y="1314341"/>
            <a:ext cx="2514818" cy="2514818"/>
          </a:xfrm>
          <a:prstGeom prst="rect">
            <a:avLst/>
          </a:prstGeom>
          <a:ln>
            <a:noFill/>
          </a:ln>
          <a:effectLst>
            <a:softEdge rad="112500"/>
          </a:effectLst>
        </p:spPr>
      </p:pic>
    </p:spTree>
    <p:extLst>
      <p:ext uri="{BB962C8B-B14F-4D97-AF65-F5344CB8AC3E}">
        <p14:creationId xmlns:p14="http://schemas.microsoft.com/office/powerpoint/2010/main" val="402076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E5B7D0A5-894F-47EF-82E6-89988F79077E}"/>
              </a:ext>
            </a:extLst>
          </p:cNvPr>
          <p:cNvSpPr>
            <a:spLocks noGrp="1"/>
          </p:cNvSpPr>
          <p:nvPr>
            <p:ph idx="1"/>
          </p:nvPr>
        </p:nvSpPr>
        <p:spPr>
          <a:xfrm>
            <a:off x="777240" y="1286129"/>
            <a:ext cx="7795260" cy="3394472"/>
          </a:xfrm>
        </p:spPr>
        <p:txBody>
          <a:bodyPr/>
          <a:lstStyle/>
          <a:p>
            <a:pPr marL="342900" indent="-342900" algn="just" fontAlgn="auto" hangingPunct="1">
              <a:spcBef>
                <a:spcPts val="1800"/>
              </a:spcBef>
              <a:spcAft>
                <a:spcPts val="200"/>
              </a:spcAft>
              <a:buFont typeface="+mj-lt"/>
              <a:buAutoNum type="arabicPeriod"/>
              <a:tabLst>
                <a:tab pos="457200" algn="l"/>
              </a:tabLst>
            </a:pPr>
            <a:r>
              <a:rPr lang="fr-FR" sz="1800" b="1" dirty="0">
                <a:latin typeface="+mj-lt"/>
                <a:ea typeface="Times New Roman" panose="02020603050405020304" pitchFamily="18" charset="0"/>
                <a:cs typeface="Arial" panose="020B0604020202020204" pitchFamily="34" charset="0"/>
              </a:rPr>
              <a:t>Introduction de François DEROCHE, Président de l’AFPAC </a:t>
            </a:r>
          </a:p>
          <a:p>
            <a:pPr marL="342900" indent="-342900" algn="just" fontAlgn="auto" hangingPunct="1">
              <a:spcBef>
                <a:spcPts val="1800"/>
              </a:spcBef>
              <a:spcAft>
                <a:spcPts val="200"/>
              </a:spcAft>
              <a:buFont typeface="+mj-lt"/>
              <a:buAutoNum type="arabicPeriod"/>
            </a:pPr>
            <a:r>
              <a:rPr lang="fr-FR" sz="1800" b="1" dirty="0">
                <a:latin typeface="+mj-lt"/>
                <a:cs typeface="Arial" panose="020B0604020202020204" pitchFamily="34" charset="0"/>
              </a:rPr>
              <a:t>Intervention de David LEBANNIER et Alexandre AUPET</a:t>
            </a:r>
          </a:p>
          <a:p>
            <a:pPr marL="625475" lvl="0" indent="-176213">
              <a:lnSpc>
                <a:spcPct val="107000"/>
              </a:lnSpc>
              <a:spcAft>
                <a:spcPts val="800"/>
              </a:spcAft>
              <a:buSzPts val="1000"/>
              <a:buFont typeface="Symbol" panose="05050102010706020507" pitchFamily="18" charset="2"/>
              <a:buChar char=""/>
              <a:tabLst>
                <a:tab pos="457200" algn="l"/>
              </a:tabLst>
            </a:pPr>
            <a:r>
              <a:rPr lang="fr-FR" sz="1800" dirty="0">
                <a:solidFill>
                  <a:srgbClr val="FF9933"/>
                </a:solidFill>
                <a:latin typeface="+mj-lt"/>
                <a:ea typeface="Calibri" panose="020F0502020204030204" pitchFamily="34" charset="0"/>
                <a:cs typeface="Times New Roman" panose="02020603050405020304" pitchFamily="18" charset="0"/>
              </a:rPr>
              <a:t>Présentation et avancement du guide des solutions PAC</a:t>
            </a:r>
            <a:endParaRPr lang="fr-FR" sz="1800" dirty="0">
              <a:solidFill>
                <a:srgbClr val="FF9933"/>
              </a:solidFill>
              <a:effectLst/>
              <a:latin typeface="+mj-lt"/>
              <a:ea typeface="Calibri" panose="020F0502020204030204" pitchFamily="34" charset="0"/>
              <a:cs typeface="Times New Roman" panose="02020603050405020304" pitchFamily="18" charset="0"/>
            </a:endParaRPr>
          </a:p>
          <a:p>
            <a:pPr marL="625475" lvl="0" indent="-176213">
              <a:lnSpc>
                <a:spcPct val="107000"/>
              </a:lnSpc>
              <a:spcAft>
                <a:spcPts val="800"/>
              </a:spcAft>
              <a:buSzPts val="1000"/>
              <a:buFont typeface="Symbol" panose="05050102010706020507" pitchFamily="18" charset="2"/>
              <a:buChar char=""/>
              <a:tabLst>
                <a:tab pos="457200" algn="l"/>
              </a:tabLst>
            </a:pPr>
            <a:r>
              <a:rPr lang="fr-FR" sz="1800" dirty="0">
                <a:solidFill>
                  <a:srgbClr val="FF9933"/>
                </a:solidFill>
                <a:effectLst/>
                <a:latin typeface="+mj-lt"/>
                <a:ea typeface="Times New Roman" panose="02020603050405020304" pitchFamily="18" charset="0"/>
                <a:cs typeface="Times New Roman" panose="02020603050405020304" pitchFamily="18" charset="0"/>
              </a:rPr>
              <a:t>Présentation du panel de solution PAC disponible</a:t>
            </a:r>
          </a:p>
          <a:p>
            <a:pPr marL="625475" indent="-176213">
              <a:lnSpc>
                <a:spcPct val="107000"/>
              </a:lnSpc>
              <a:spcAft>
                <a:spcPts val="800"/>
              </a:spcAft>
              <a:buSzPts val="1000"/>
              <a:buFont typeface="Symbol" panose="05050102010706020507" pitchFamily="18" charset="2"/>
              <a:buChar char=""/>
              <a:tabLst>
                <a:tab pos="457200" algn="l"/>
              </a:tabLst>
            </a:pPr>
            <a:r>
              <a:rPr lang="fr-FR" sz="1800" dirty="0">
                <a:solidFill>
                  <a:srgbClr val="FF9933"/>
                </a:solidFill>
                <a:effectLst/>
                <a:latin typeface="+mj-lt"/>
                <a:ea typeface="Times New Roman" panose="02020603050405020304" pitchFamily="18" charset="0"/>
                <a:cs typeface="Times New Roman" panose="02020603050405020304" pitchFamily="18" charset="0"/>
              </a:rPr>
              <a:t>RE2020 : Positionnement et opportunité des solutions PAC </a:t>
            </a:r>
          </a:p>
          <a:p>
            <a:pPr algn="just" fontAlgn="auto" hangingPunct="1">
              <a:spcBef>
                <a:spcPts val="1800"/>
              </a:spcBef>
              <a:spcAft>
                <a:spcPts val="200"/>
              </a:spcAft>
              <a:tabLst>
                <a:tab pos="358775" algn="l"/>
              </a:tabLst>
            </a:pPr>
            <a:r>
              <a:rPr lang="fr-FR" sz="1800" b="1" dirty="0">
                <a:latin typeface="+mj-lt"/>
                <a:ea typeface="Times New Roman" panose="02020603050405020304" pitchFamily="18" charset="0"/>
                <a:cs typeface="Arial" panose="020B0604020202020204" pitchFamily="34" charset="0"/>
              </a:rPr>
              <a:t>3.	Conclusion de François DEROCHE , Président de l’AFPAC </a:t>
            </a:r>
          </a:p>
          <a:p>
            <a:pPr algn="just" fontAlgn="auto" hangingPunct="1">
              <a:spcAft>
                <a:spcPts val="200"/>
              </a:spcAft>
            </a:pPr>
            <a:endParaRPr lang="fr-FR" sz="1800" b="1" dirty="0">
              <a:latin typeface="+mj-lt"/>
              <a:cs typeface="Arial" panose="020B0604020202020204" pitchFamily="34" charset="0"/>
            </a:endParaRPr>
          </a:p>
          <a:p>
            <a:pPr>
              <a:lnSpc>
                <a:spcPct val="115000"/>
              </a:lnSpc>
              <a:spcAft>
                <a:spcPts val="1000"/>
              </a:spcAft>
            </a:pPr>
            <a:endParaRPr lang="fr-FR" sz="1800" b="1" dirty="0">
              <a:solidFill>
                <a:srgbClr val="004084"/>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fr-FR" sz="1800" b="1" dirty="0">
              <a:solidFill>
                <a:srgbClr val="004084"/>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fr-FR" sz="1800" b="1" dirty="0">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2" name="Espace réservé du numéro de diapositive 1">
            <a:extLst>
              <a:ext uri="{FF2B5EF4-FFF2-40B4-BE49-F238E27FC236}">
                <a16:creationId xmlns:a16="http://schemas.microsoft.com/office/drawing/2014/main" id="{D9FF2759-9398-4C99-8C69-B0FB2179E870}"/>
              </a:ext>
            </a:extLst>
          </p:cNvPr>
          <p:cNvSpPr>
            <a:spLocks noGrp="1"/>
          </p:cNvSpPr>
          <p:nvPr>
            <p:ph type="sldNum" sz="quarter" idx="4"/>
          </p:nvPr>
        </p:nvSpPr>
        <p:spPr/>
        <p:txBody>
          <a:bodyPr/>
          <a:lstStyle/>
          <a:p>
            <a:pPr>
              <a:defRPr/>
            </a:pPr>
            <a:fld id="{AE6A7967-D078-472B-B058-1133A14FDA29}" type="slidenum">
              <a:rPr lang="fr-FR" altLang="fr-FR" smtClean="0"/>
              <a:pPr>
                <a:defRPr/>
              </a:pPr>
              <a:t>45</a:t>
            </a:fld>
            <a:endParaRPr lang="fr-FR" altLang="fr-FR" dirty="0"/>
          </a:p>
        </p:txBody>
      </p:sp>
      <p:sp>
        <p:nvSpPr>
          <p:cNvPr id="6" name="Titre 11">
            <a:extLst>
              <a:ext uri="{FF2B5EF4-FFF2-40B4-BE49-F238E27FC236}">
                <a16:creationId xmlns:a16="http://schemas.microsoft.com/office/drawing/2014/main" id="{5DBBBCDB-B5E9-3F58-BAA9-EFB5770667D0}"/>
              </a:ext>
            </a:extLst>
          </p:cNvPr>
          <p:cNvSpPr>
            <a:spLocks noGrp="1"/>
          </p:cNvSpPr>
          <p:nvPr>
            <p:ph type="title"/>
          </p:nvPr>
        </p:nvSpPr>
        <p:spPr>
          <a:xfrm>
            <a:off x="457200" y="10048"/>
            <a:ext cx="8229600" cy="857250"/>
          </a:xfrm>
        </p:spPr>
        <p:txBody>
          <a:bodyPr/>
          <a:lstStyle/>
          <a:p>
            <a:pPr algn="ctr"/>
            <a:r>
              <a:rPr lang="fr-FR" dirty="0"/>
              <a:t>Les solutions PAC disponibles en </a:t>
            </a:r>
            <a:r>
              <a:rPr lang="fr-FR" u="sng" dirty="0"/>
              <a:t>résidentiel collectif </a:t>
            </a:r>
            <a:br>
              <a:rPr lang="fr-FR" dirty="0"/>
            </a:br>
            <a:r>
              <a:rPr lang="fr-FR" dirty="0"/>
              <a:t>et leurs positionnements RE2020</a:t>
            </a:r>
          </a:p>
        </p:txBody>
      </p:sp>
      <p:sp>
        <p:nvSpPr>
          <p:cNvPr id="9" name="Rectangle : coins arrondis 8">
            <a:extLst>
              <a:ext uri="{FF2B5EF4-FFF2-40B4-BE49-F238E27FC236}">
                <a16:creationId xmlns:a16="http://schemas.microsoft.com/office/drawing/2014/main" id="{203F48FE-148B-C3E9-D077-CC730B648CD1}"/>
              </a:ext>
            </a:extLst>
          </p:cNvPr>
          <p:cNvSpPr/>
          <p:nvPr/>
        </p:nvSpPr>
        <p:spPr>
          <a:xfrm>
            <a:off x="662940" y="3678944"/>
            <a:ext cx="6671310" cy="390271"/>
          </a:xfrm>
          <a:prstGeom prst="roundRect">
            <a:avLst/>
          </a:prstGeom>
          <a:noFill/>
          <a:ln w="28575">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4724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E5B7D0A5-894F-47EF-82E6-89988F79077E}"/>
              </a:ext>
            </a:extLst>
          </p:cNvPr>
          <p:cNvSpPr>
            <a:spLocks noGrp="1"/>
          </p:cNvSpPr>
          <p:nvPr>
            <p:ph idx="1"/>
          </p:nvPr>
        </p:nvSpPr>
        <p:spPr>
          <a:xfrm>
            <a:off x="457200" y="1200151"/>
            <a:ext cx="8229600" cy="3394472"/>
          </a:xfrm>
        </p:spPr>
        <p:txBody>
          <a:bodyPr/>
          <a:lstStyle/>
          <a:p>
            <a:pPr>
              <a:lnSpc>
                <a:spcPct val="115000"/>
              </a:lnSpc>
              <a:spcAft>
                <a:spcPts val="1000"/>
              </a:spcAft>
            </a:pPr>
            <a:r>
              <a:rPr lang="fr-FR" sz="1800" b="1" dirty="0">
                <a:solidFill>
                  <a:srgbClr val="004084"/>
                </a:solidFill>
                <a:effectLst/>
                <a:latin typeface="Calibri" panose="020F0502020204030204" pitchFamily="34" charset="0"/>
                <a:ea typeface="Calibri" panose="020F0502020204030204" pitchFamily="34" charset="0"/>
                <a:cs typeface="Times New Roman" panose="02020603050405020304" pitchFamily="18" charset="0"/>
              </a:rPr>
              <a:t>	Conclusion :                </a:t>
            </a:r>
            <a:r>
              <a:rPr lang="fr-FR" sz="1800" b="1" dirty="0">
                <a:solidFill>
                  <a:srgbClr val="004084"/>
                </a:solidFill>
                <a:latin typeface="Calibri" panose="020F0502020204030204" pitchFamily="34" charset="0"/>
                <a:ea typeface="Calibri" panose="020F0502020204030204" pitchFamily="34" charset="0"/>
                <a:cs typeface="Times New Roman" panose="02020603050405020304" pitchFamily="18" charset="0"/>
              </a:rPr>
              <a:t>François DEROCHE, Président de l’AFPAC</a:t>
            </a:r>
          </a:p>
          <a:p>
            <a:pPr>
              <a:lnSpc>
                <a:spcPct val="115000"/>
              </a:lnSpc>
              <a:spcAft>
                <a:spcPts val="1000"/>
              </a:spcAft>
            </a:pPr>
            <a:endParaRPr lang="fr-FR" sz="1800" b="1" dirty="0">
              <a:solidFill>
                <a:srgbClr val="004084"/>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fr-FR" sz="1800" b="1" dirty="0">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2" name="Espace réservé du numéro de diapositive 1">
            <a:extLst>
              <a:ext uri="{FF2B5EF4-FFF2-40B4-BE49-F238E27FC236}">
                <a16:creationId xmlns:a16="http://schemas.microsoft.com/office/drawing/2014/main" id="{D9FF2759-9398-4C99-8C69-B0FB2179E870}"/>
              </a:ext>
            </a:extLst>
          </p:cNvPr>
          <p:cNvSpPr>
            <a:spLocks noGrp="1"/>
          </p:cNvSpPr>
          <p:nvPr>
            <p:ph type="sldNum" sz="quarter" idx="4"/>
          </p:nvPr>
        </p:nvSpPr>
        <p:spPr/>
        <p:txBody>
          <a:bodyPr/>
          <a:lstStyle/>
          <a:p>
            <a:pPr>
              <a:defRPr/>
            </a:pPr>
            <a:fld id="{AE6A7967-D078-472B-B058-1133A14FDA29}" type="slidenum">
              <a:rPr lang="fr-FR" altLang="fr-FR" smtClean="0"/>
              <a:pPr>
                <a:defRPr/>
              </a:pPr>
              <a:t>46</a:t>
            </a:fld>
            <a:endParaRPr lang="fr-FR" altLang="fr-FR" dirty="0"/>
          </a:p>
        </p:txBody>
      </p:sp>
      <p:pic>
        <p:nvPicPr>
          <p:cNvPr id="6" name="Image 5" descr="Une image contenant intérieur&#10;&#10;Description générée automatiquement">
            <a:extLst>
              <a:ext uri="{FF2B5EF4-FFF2-40B4-BE49-F238E27FC236}">
                <a16:creationId xmlns:a16="http://schemas.microsoft.com/office/drawing/2014/main" id="{3C88AF50-F74B-4ACE-84A3-6838B65EBCB1}"/>
              </a:ext>
            </a:extLst>
          </p:cNvPr>
          <p:cNvPicPr>
            <a:picLocks noChangeAspect="1"/>
          </p:cNvPicPr>
          <p:nvPr/>
        </p:nvPicPr>
        <p:blipFill>
          <a:blip r:embed="rId2"/>
          <a:stretch>
            <a:fillRect/>
          </a:stretch>
        </p:blipFill>
        <p:spPr>
          <a:xfrm rot="5400000">
            <a:off x="3582000" y="2115483"/>
            <a:ext cx="1980000" cy="148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itre 11">
            <a:extLst>
              <a:ext uri="{FF2B5EF4-FFF2-40B4-BE49-F238E27FC236}">
                <a16:creationId xmlns:a16="http://schemas.microsoft.com/office/drawing/2014/main" id="{CB7F2525-10B0-C394-27BA-3A914EE637AC}"/>
              </a:ext>
            </a:extLst>
          </p:cNvPr>
          <p:cNvSpPr>
            <a:spLocks noGrp="1"/>
          </p:cNvSpPr>
          <p:nvPr>
            <p:ph type="title"/>
          </p:nvPr>
        </p:nvSpPr>
        <p:spPr>
          <a:xfrm>
            <a:off x="457200" y="10048"/>
            <a:ext cx="8229600" cy="857250"/>
          </a:xfrm>
        </p:spPr>
        <p:txBody>
          <a:bodyPr/>
          <a:lstStyle/>
          <a:p>
            <a:pPr algn="ctr"/>
            <a:r>
              <a:rPr lang="fr-FR" dirty="0"/>
              <a:t>Les solutions PAC disponibles en </a:t>
            </a:r>
            <a:r>
              <a:rPr lang="fr-FR" u="sng" dirty="0"/>
              <a:t>résidentiel collectif </a:t>
            </a:r>
            <a:br>
              <a:rPr lang="fr-FR" dirty="0"/>
            </a:br>
            <a:r>
              <a:rPr lang="fr-FR" dirty="0"/>
              <a:t>et leurs positionnements RE2020</a:t>
            </a:r>
          </a:p>
        </p:txBody>
      </p:sp>
    </p:spTree>
    <p:extLst>
      <p:ext uri="{BB962C8B-B14F-4D97-AF65-F5344CB8AC3E}">
        <p14:creationId xmlns:p14="http://schemas.microsoft.com/office/powerpoint/2010/main" val="668352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E5B7D0A5-894F-47EF-82E6-89988F79077E}"/>
              </a:ext>
            </a:extLst>
          </p:cNvPr>
          <p:cNvSpPr>
            <a:spLocks noGrp="1"/>
          </p:cNvSpPr>
          <p:nvPr>
            <p:ph idx="1"/>
          </p:nvPr>
        </p:nvSpPr>
        <p:spPr>
          <a:xfrm>
            <a:off x="362858" y="1454021"/>
            <a:ext cx="8229600" cy="3394472"/>
          </a:xfrm>
        </p:spPr>
        <p:txBody>
          <a:bodyPr/>
          <a:lstStyle/>
          <a:p>
            <a:r>
              <a:rPr lang="fr-FR" sz="2000" b="1" dirty="0">
                <a:latin typeface="+mj-lt"/>
              </a:rPr>
              <a:t>L'AFPAC prendra la parole à </a:t>
            </a:r>
            <a:r>
              <a:rPr lang="fr-FR" sz="2000" b="1">
                <a:latin typeface="+mj-lt"/>
              </a:rPr>
              <a:t>l’espace conférence </a:t>
            </a:r>
            <a:r>
              <a:rPr lang="fr-FR" sz="2000" b="1" dirty="0">
                <a:latin typeface="+mj-lt"/>
              </a:rPr>
              <a:t>lundi 3 octobre à 16h</a:t>
            </a:r>
          </a:p>
          <a:p>
            <a:pPr indent="-457200"/>
            <a:r>
              <a:rPr lang="fr-FR" sz="2000" b="1" dirty="0">
                <a:solidFill>
                  <a:srgbClr val="FF9933"/>
                </a:solidFill>
                <a:latin typeface="+mj-lt"/>
                <a:ea typeface="+mj-ea"/>
                <a:cs typeface="+mj-cs"/>
              </a:rPr>
              <a:t>« La PAC : l'avenir du chauffage dans les bâtiments » </a:t>
            </a:r>
          </a:p>
          <a:p>
            <a:pPr marL="285750" indent="-285750">
              <a:buFont typeface="Arial" panose="020B0604020202020204" pitchFamily="34" charset="0"/>
              <a:buChar char="•"/>
            </a:pPr>
            <a:r>
              <a:rPr lang="fr-FR" sz="1600" dirty="0">
                <a:latin typeface="+mj-lt"/>
              </a:rPr>
              <a:t>Marché de la PAC France et Europe : François DEROCHE, Président de l’AFPAC et Valérie LAPLAGNE, Trésorière de l’AFPAC, responsable PAC chez </a:t>
            </a:r>
            <a:r>
              <a:rPr lang="fr-FR" sz="1600" dirty="0" err="1">
                <a:latin typeface="+mj-lt"/>
              </a:rPr>
              <a:t>Uniclima</a:t>
            </a:r>
            <a:endParaRPr lang="fr-FR" sz="1600" dirty="0">
              <a:latin typeface="+mj-lt"/>
            </a:endParaRPr>
          </a:p>
          <a:p>
            <a:pPr marL="285750" indent="-285750">
              <a:buFont typeface="Arial" panose="020B0604020202020204" pitchFamily="34" charset="0"/>
              <a:buChar char="•"/>
            </a:pPr>
            <a:r>
              <a:rPr lang="fr-FR" sz="1600" dirty="0">
                <a:latin typeface="+mj-lt"/>
              </a:rPr>
              <a:t>La PAC en collectif :  David LEBANNIER</a:t>
            </a:r>
          </a:p>
          <a:p>
            <a:pPr marL="285750" indent="-285750">
              <a:buFont typeface="Arial" panose="020B0604020202020204" pitchFamily="34" charset="0"/>
              <a:buChar char="•"/>
            </a:pPr>
            <a:r>
              <a:rPr lang="fr-FR" sz="1600" dirty="0">
                <a:latin typeface="+mj-lt"/>
              </a:rPr>
              <a:t>La PAC et l’acoustique  : Christel MOLLÉ ou David BONNET</a:t>
            </a:r>
          </a:p>
          <a:p>
            <a:pPr marL="285750" indent="-285750">
              <a:buFont typeface="Arial" panose="020B0604020202020204" pitchFamily="34" charset="0"/>
              <a:buChar char="•"/>
            </a:pPr>
            <a:r>
              <a:rPr lang="fr-FR" sz="1600" dirty="0">
                <a:latin typeface="+mj-lt"/>
              </a:rPr>
              <a:t>Maintenance de la PAC :  Roland BOUQUET</a:t>
            </a:r>
          </a:p>
          <a:p>
            <a:pPr marL="285750" indent="-285750">
              <a:buFont typeface="Arial" panose="020B0604020202020204" pitchFamily="34" charset="0"/>
              <a:buChar char="•"/>
            </a:pPr>
            <a:r>
              <a:rPr lang="fr-FR" sz="1600" dirty="0">
                <a:latin typeface="+mj-lt"/>
              </a:rPr>
              <a:t>Fluides  : Bernard PHILIPE</a:t>
            </a:r>
          </a:p>
          <a:p>
            <a:pPr marL="285750" indent="-285750">
              <a:buFont typeface="Arial" panose="020B0604020202020204" pitchFamily="34" charset="0"/>
              <a:buChar char="•"/>
            </a:pPr>
            <a:r>
              <a:rPr lang="fr-FR" sz="1600" dirty="0">
                <a:latin typeface="+mj-lt"/>
              </a:rPr>
              <a:t>La PAC en tertiaire :  Olivier MICHOUX</a:t>
            </a:r>
          </a:p>
          <a:p>
            <a:pPr marL="285750" indent="-285750">
              <a:buFont typeface="Arial" panose="020B0604020202020204" pitchFamily="34" charset="0"/>
              <a:buChar char="•"/>
            </a:pPr>
            <a:r>
              <a:rPr lang="fr-FR" sz="1600" dirty="0">
                <a:latin typeface="+mj-lt"/>
              </a:rPr>
              <a:t>Conclusion de François DEROCHE, Président de l’AFPAC</a:t>
            </a:r>
          </a:p>
          <a:p>
            <a:endParaRPr lang="fr-FR" dirty="0"/>
          </a:p>
        </p:txBody>
      </p:sp>
      <p:sp>
        <p:nvSpPr>
          <p:cNvPr id="8" name="Titre 1">
            <a:extLst>
              <a:ext uri="{FF2B5EF4-FFF2-40B4-BE49-F238E27FC236}">
                <a16:creationId xmlns:a16="http://schemas.microsoft.com/office/drawing/2014/main" id="{DBC2B0D8-53C6-4E47-9B25-49019631A815}"/>
              </a:ext>
            </a:extLst>
          </p:cNvPr>
          <p:cNvSpPr>
            <a:spLocks noGrp="1"/>
          </p:cNvSpPr>
          <p:nvPr>
            <p:ph type="title" hasCustomPrompt="1"/>
          </p:nvPr>
        </p:nvSpPr>
        <p:spPr>
          <a:xfrm>
            <a:off x="268514" y="94115"/>
            <a:ext cx="8229600" cy="1159378"/>
          </a:xfrm>
        </p:spPr>
        <p:txBody>
          <a:bodyPr>
            <a:noAutofit/>
          </a:bodyPr>
          <a:lstStyle>
            <a:lvl1pPr algn="l">
              <a:defRPr sz="2400" b="1">
                <a:solidFill>
                  <a:srgbClr val="FF6600"/>
                </a:solidFill>
              </a:defRPr>
            </a:lvl1pPr>
          </a:lstStyle>
          <a:p>
            <a:r>
              <a:rPr lang="fr-FR" i="1" dirty="0">
                <a:solidFill>
                  <a:srgbClr val="FF9933"/>
                </a:solidFill>
              </a:rPr>
              <a:t>L’AFPAC vous donne rendez-vous </a:t>
            </a:r>
            <a:br>
              <a:rPr lang="fr-FR" i="1" dirty="0">
                <a:solidFill>
                  <a:srgbClr val="FF9933"/>
                </a:solidFill>
              </a:rPr>
            </a:br>
            <a:r>
              <a:rPr lang="fr-FR" i="1" dirty="0">
                <a:solidFill>
                  <a:srgbClr val="FF9933"/>
                </a:solidFill>
              </a:rPr>
              <a:t>sur INTERCLIMA </a:t>
            </a:r>
            <a:br>
              <a:rPr lang="fr-FR" i="1" dirty="0">
                <a:solidFill>
                  <a:srgbClr val="FF9933"/>
                </a:solidFill>
              </a:rPr>
            </a:br>
            <a:r>
              <a:rPr lang="fr-FR" i="1" dirty="0">
                <a:solidFill>
                  <a:srgbClr val="FF9933"/>
                </a:solidFill>
              </a:rPr>
              <a:t>Stand L44 –Hall 3</a:t>
            </a:r>
            <a:endParaRPr lang="fr-FR" dirty="0">
              <a:solidFill>
                <a:srgbClr val="FF9933"/>
              </a:solidFill>
            </a:endParaRPr>
          </a:p>
        </p:txBody>
      </p:sp>
      <p:sp>
        <p:nvSpPr>
          <p:cNvPr id="2" name="Espace réservé du numéro de diapositive 1">
            <a:extLst>
              <a:ext uri="{FF2B5EF4-FFF2-40B4-BE49-F238E27FC236}">
                <a16:creationId xmlns:a16="http://schemas.microsoft.com/office/drawing/2014/main" id="{D9FF2759-9398-4C99-8C69-B0FB2179E870}"/>
              </a:ext>
            </a:extLst>
          </p:cNvPr>
          <p:cNvSpPr>
            <a:spLocks noGrp="1"/>
          </p:cNvSpPr>
          <p:nvPr>
            <p:ph type="sldNum" sz="quarter" idx="4"/>
          </p:nvPr>
        </p:nvSpPr>
        <p:spPr/>
        <p:txBody>
          <a:bodyPr/>
          <a:lstStyle/>
          <a:p>
            <a:pPr>
              <a:defRPr/>
            </a:pPr>
            <a:fld id="{AE6A7967-D078-472B-B058-1133A14FDA29}" type="slidenum">
              <a:rPr lang="fr-FR" altLang="fr-FR" smtClean="0"/>
              <a:pPr>
                <a:defRPr/>
              </a:pPr>
              <a:t>47</a:t>
            </a:fld>
            <a:endParaRPr lang="fr-FR" altLang="fr-FR" dirty="0"/>
          </a:p>
        </p:txBody>
      </p:sp>
      <p:graphicFrame>
        <p:nvGraphicFramePr>
          <p:cNvPr id="10" name="Objet 9">
            <a:extLst>
              <a:ext uri="{FF2B5EF4-FFF2-40B4-BE49-F238E27FC236}">
                <a16:creationId xmlns:a16="http://schemas.microsoft.com/office/drawing/2014/main" id="{4D72E018-69A7-E822-EF96-38460303381A}"/>
              </a:ext>
            </a:extLst>
          </p:cNvPr>
          <p:cNvGraphicFramePr>
            <a:graphicFrameLocks noChangeAspect="1"/>
          </p:cNvGraphicFramePr>
          <p:nvPr/>
        </p:nvGraphicFramePr>
        <p:xfrm>
          <a:off x="4867275" y="130628"/>
          <a:ext cx="4175125" cy="922337"/>
        </p:xfrm>
        <a:graphic>
          <a:graphicData uri="http://schemas.openxmlformats.org/presentationml/2006/ole">
            <mc:AlternateContent xmlns:mc="http://schemas.openxmlformats.org/markup-compatibility/2006">
              <mc:Choice xmlns:v="urn:schemas-microsoft-com:vml" Requires="v">
                <p:oleObj name="Bitmap Image" r:id="rId2" imgW="4175640" imgH="921960" progId="PBrush">
                  <p:embed/>
                </p:oleObj>
              </mc:Choice>
              <mc:Fallback>
                <p:oleObj name="Bitmap Image" r:id="rId2" imgW="4175640" imgH="921960" progId="PBrush">
                  <p:embed/>
                  <p:pic>
                    <p:nvPicPr>
                      <p:cNvPr id="10" name="Objet 9">
                        <a:extLst>
                          <a:ext uri="{FF2B5EF4-FFF2-40B4-BE49-F238E27FC236}">
                            <a16:creationId xmlns:a16="http://schemas.microsoft.com/office/drawing/2014/main" id="{4D72E018-69A7-E822-EF96-38460303381A}"/>
                          </a:ext>
                        </a:extLst>
                      </p:cNvPr>
                      <p:cNvPicPr/>
                      <p:nvPr/>
                    </p:nvPicPr>
                    <p:blipFill>
                      <a:blip r:embed="rId3"/>
                      <a:stretch>
                        <a:fillRect/>
                      </a:stretch>
                    </p:blipFill>
                    <p:spPr>
                      <a:xfrm>
                        <a:off x="4867275" y="130628"/>
                        <a:ext cx="4175125" cy="922337"/>
                      </a:xfrm>
                      <a:prstGeom prst="rect">
                        <a:avLst/>
                      </a:prstGeom>
                    </p:spPr>
                  </p:pic>
                </p:oleObj>
              </mc:Fallback>
            </mc:AlternateContent>
          </a:graphicData>
        </a:graphic>
      </p:graphicFrame>
    </p:spTree>
    <p:extLst>
      <p:ext uri="{BB962C8B-B14F-4D97-AF65-F5344CB8AC3E}">
        <p14:creationId xmlns:p14="http://schemas.microsoft.com/office/powerpoint/2010/main" val="254215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2" name="Rectangle 156">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58">
            <a:extLst>
              <a:ext uri="{FF2B5EF4-FFF2-40B4-BE49-F238E27FC236}">
                <a16:creationId xmlns:a16="http://schemas.microsoft.com/office/drawing/2014/main" id="{4C6B5652-C661-4C58-B937-F0F490F7FC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3" y="1057562"/>
            <a:ext cx="51435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0B936867-6407-43FB-9DE6-1B0879D0C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64" y="1065164"/>
            <a:ext cx="51434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ACD0B258-678B-4A8C-894F-848AF24A1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75942" y="2691064"/>
            <a:ext cx="1876484"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C8D58395-74AF-401A-AF2F-76B6FCF71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727288"/>
            <a:ext cx="2925267" cy="3134219"/>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7" name="Rectangle 166">
            <a:extLst>
              <a:ext uri="{FF2B5EF4-FFF2-40B4-BE49-F238E27FC236}">
                <a16:creationId xmlns:a16="http://schemas.microsoft.com/office/drawing/2014/main" id="{2F003F3F-F118-41D2-AA3F-74DB0D197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57571" y="1057559"/>
            <a:ext cx="5143502"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ZoneTexte 3"/>
          <p:cNvSpPr txBox="1"/>
          <p:nvPr/>
        </p:nvSpPr>
        <p:spPr>
          <a:xfrm>
            <a:off x="159657" y="1961458"/>
            <a:ext cx="2692400" cy="26035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91440" tIns="45720" rIns="91440" bIns="45720" rtlCol="0" anchor="b">
            <a:noAutofit/>
          </a:bodyPr>
          <a:lstStyle/>
          <a:p>
            <a:pPr algn="r" defTabSz="914400" eaLnBrk="1" hangingPunct="1">
              <a:lnSpc>
                <a:spcPct val="90000"/>
              </a:lnSpc>
              <a:spcAft>
                <a:spcPts val="600"/>
              </a:spcAft>
              <a:defRPr sz="7600">
                <a:solidFill>
                  <a:srgbClr val="FFFFFF"/>
                </a:solidFill>
                <a:latin typeface="Arial"/>
                <a:ea typeface="Arial"/>
                <a:cs typeface="Arial"/>
                <a:sym typeface="Arial"/>
              </a:defRPr>
            </a:pPr>
            <a:r>
              <a:rPr lang="en-US" sz="2800" b="1" dirty="0" err="1">
                <a:solidFill>
                  <a:srgbClr val="FFFFFF"/>
                </a:solidFill>
                <a:latin typeface="+mj-lt"/>
                <a:ea typeface="+mj-ea"/>
                <a:cs typeface="+mj-cs"/>
              </a:rPr>
              <a:t>Webinaire</a:t>
            </a:r>
            <a:endParaRPr lang="en-US" sz="2800" b="1" dirty="0">
              <a:solidFill>
                <a:srgbClr val="FFFFFF"/>
              </a:solidFill>
              <a:latin typeface="+mj-lt"/>
              <a:ea typeface="+mj-ea"/>
              <a:cs typeface="+mj-cs"/>
            </a:endParaRPr>
          </a:p>
          <a:p>
            <a:pPr algn="r" defTabSz="914400" eaLnBrk="1" hangingPunct="1">
              <a:lnSpc>
                <a:spcPct val="90000"/>
              </a:lnSpc>
              <a:spcAft>
                <a:spcPts val="600"/>
              </a:spcAft>
              <a:defRPr sz="7600">
                <a:solidFill>
                  <a:srgbClr val="FFFFFF"/>
                </a:solidFill>
                <a:latin typeface="Arial"/>
                <a:ea typeface="Arial"/>
                <a:cs typeface="Arial"/>
                <a:sym typeface="Arial"/>
              </a:defRPr>
            </a:pPr>
            <a:endParaRPr lang="en-US" sz="2800" b="1" dirty="0">
              <a:solidFill>
                <a:srgbClr val="FFFFFF"/>
              </a:solidFill>
              <a:latin typeface="+mj-lt"/>
              <a:ea typeface="+mj-ea"/>
              <a:cs typeface="+mj-cs"/>
            </a:endParaRPr>
          </a:p>
          <a:p>
            <a:pPr algn="r" defTabSz="914400" eaLnBrk="1" hangingPunct="1">
              <a:lnSpc>
                <a:spcPct val="90000"/>
              </a:lnSpc>
              <a:spcAft>
                <a:spcPts val="600"/>
              </a:spcAft>
              <a:defRPr sz="7600">
                <a:solidFill>
                  <a:srgbClr val="FFFFFF"/>
                </a:solidFill>
                <a:latin typeface="Arial"/>
                <a:ea typeface="Arial"/>
                <a:cs typeface="Arial"/>
                <a:sym typeface="Arial"/>
              </a:defRPr>
            </a:pPr>
            <a:r>
              <a:rPr lang="fr-FR" sz="2800" b="1" dirty="0">
                <a:solidFill>
                  <a:srgbClr val="FFFFFF"/>
                </a:solidFill>
                <a:latin typeface="+mj-lt"/>
                <a:ea typeface="+mj-ea"/>
                <a:cs typeface="+mj-cs"/>
              </a:rPr>
              <a:t>Les solutions PAC disponibles en résidentiel collectif et leurs positionnements RE2020</a:t>
            </a:r>
            <a:endParaRPr lang="en-US" sz="2800" b="1" dirty="0">
              <a:solidFill>
                <a:srgbClr val="FFFFFF"/>
              </a:solidFill>
              <a:latin typeface="+mj-lt"/>
              <a:ea typeface="+mj-ea"/>
              <a:cs typeface="+mj-cs"/>
            </a:endParaRPr>
          </a:p>
        </p:txBody>
      </p:sp>
      <p:pic>
        <p:nvPicPr>
          <p:cNvPr id="9" name="Image 8" descr="coeur-seul.ai">
            <a:extLst>
              <a:ext uri="{FF2B5EF4-FFF2-40B4-BE49-F238E27FC236}">
                <a16:creationId xmlns:a16="http://schemas.microsoft.com/office/drawing/2014/main" id="{BD84658B-EBF1-4004-9833-55F1A1F8940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45286" y="2692397"/>
            <a:ext cx="1928905" cy="1796426"/>
          </a:xfrm>
          <a:prstGeom prst="rect">
            <a:avLst/>
          </a:prstGeom>
        </p:spPr>
      </p:pic>
      <p:sp>
        <p:nvSpPr>
          <p:cNvPr id="3" name="Espace réservé du numéro de diapositive 2">
            <a:extLst>
              <a:ext uri="{FF2B5EF4-FFF2-40B4-BE49-F238E27FC236}">
                <a16:creationId xmlns:a16="http://schemas.microsoft.com/office/drawing/2014/main" id="{49FD6B39-FB33-4545-8775-D79FFB3C8F79}"/>
              </a:ext>
            </a:extLst>
          </p:cNvPr>
          <p:cNvSpPr>
            <a:spLocks noGrp="1"/>
          </p:cNvSpPr>
          <p:nvPr>
            <p:ph type="sldNum" sz="quarter" idx="2"/>
          </p:nvPr>
        </p:nvSpPr>
        <p:spPr>
          <a:xfrm>
            <a:off x="8778240" y="4841748"/>
            <a:ext cx="336042" cy="273843"/>
          </a:xfrm>
        </p:spPr>
        <p:txBody>
          <a:bodyPr vert="horz" lIns="91440" tIns="45720" rIns="91440" bIns="45720" rtlCol="0" anchor="ctr">
            <a:normAutofit/>
          </a:bodyPr>
          <a:lstStyle/>
          <a:p>
            <a:pPr defTabSz="914400">
              <a:spcAft>
                <a:spcPts val="600"/>
              </a:spcAft>
            </a:pPr>
            <a:fld id="{86CB4B4D-7CA3-9044-876B-883B54F8677D}" type="slidenum">
              <a:rPr lang="en-US" sz="800" smtClean="0">
                <a:solidFill>
                  <a:schemeClr val="tx1">
                    <a:lumMod val="50000"/>
                    <a:lumOff val="50000"/>
                  </a:schemeClr>
                </a:solidFill>
                <a:latin typeface="+mn-lt"/>
                <a:ea typeface="+mn-ea"/>
                <a:cs typeface="+mn-cs"/>
              </a:rPr>
              <a:pPr defTabSz="914400">
                <a:spcAft>
                  <a:spcPts val="600"/>
                </a:spcAft>
              </a:pPr>
              <a:t>48</a:t>
            </a:fld>
            <a:endParaRPr lang="en-US" sz="800">
              <a:solidFill>
                <a:schemeClr val="tx1">
                  <a:lumMod val="50000"/>
                  <a:lumOff val="50000"/>
                </a:schemeClr>
              </a:solidFill>
              <a:latin typeface="+mn-lt"/>
              <a:ea typeface="+mn-ea"/>
              <a:cs typeface="+mn-cs"/>
            </a:endParaRPr>
          </a:p>
        </p:txBody>
      </p:sp>
      <p:pic>
        <p:nvPicPr>
          <p:cNvPr id="7" name="Image 6">
            <a:extLst>
              <a:ext uri="{FF2B5EF4-FFF2-40B4-BE49-F238E27FC236}">
                <a16:creationId xmlns:a16="http://schemas.microsoft.com/office/drawing/2014/main" id="{C99A9E24-35A3-49D1-A10B-57020229C6DF}"/>
              </a:ext>
            </a:extLst>
          </p:cNvPr>
          <p:cNvPicPr>
            <a:picLocks noChangeAspect="1"/>
          </p:cNvPicPr>
          <p:nvPr/>
        </p:nvPicPr>
        <p:blipFill>
          <a:blip r:embed="rId3"/>
          <a:stretch>
            <a:fillRect/>
          </a:stretch>
        </p:blipFill>
        <p:spPr>
          <a:xfrm>
            <a:off x="5654675" y="654677"/>
            <a:ext cx="3219450" cy="1266825"/>
          </a:xfrm>
          <a:prstGeom prst="rect">
            <a:avLst/>
          </a:prstGeom>
        </p:spPr>
      </p:pic>
      <p:sp>
        <p:nvSpPr>
          <p:cNvPr id="5" name="ZoneTexte 3">
            <a:extLst>
              <a:ext uri="{FF2B5EF4-FFF2-40B4-BE49-F238E27FC236}">
                <a16:creationId xmlns:a16="http://schemas.microsoft.com/office/drawing/2014/main" id="{45517FD6-08F5-D411-30AA-D85550332737}"/>
              </a:ext>
            </a:extLst>
          </p:cNvPr>
          <p:cNvSpPr txBox="1"/>
          <p:nvPr/>
        </p:nvSpPr>
        <p:spPr>
          <a:xfrm>
            <a:off x="4496372" y="3830836"/>
            <a:ext cx="3028377" cy="56448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chor="ctr">
            <a:normAutofit fontScale="92500" lnSpcReduction="10000"/>
          </a:bodyPr>
          <a:lstStyle/>
          <a:p>
            <a:pPr algn="ctr" defTabSz="914400" eaLnBrk="1" hangingPunct="1">
              <a:lnSpc>
                <a:spcPct val="90000"/>
              </a:lnSpc>
              <a:spcBef>
                <a:spcPts val="825"/>
              </a:spcBef>
              <a:defRPr sz="4000">
                <a:solidFill>
                  <a:srgbClr val="FF942E"/>
                </a:solidFill>
                <a:latin typeface="Arial"/>
                <a:ea typeface="Arial"/>
                <a:cs typeface="Arial"/>
                <a:sym typeface="Arial"/>
              </a:defRPr>
            </a:pPr>
            <a:r>
              <a:rPr lang="en-US" sz="1900" b="1" dirty="0">
                <a:latin typeface="+mn-lt"/>
              </a:rPr>
              <a:t>Merci pour </a:t>
            </a:r>
            <a:r>
              <a:rPr lang="en-US" sz="1900" b="1" dirty="0" err="1">
                <a:latin typeface="+mn-lt"/>
              </a:rPr>
              <a:t>vos</a:t>
            </a:r>
            <a:r>
              <a:rPr lang="en-US" sz="1900" b="1" dirty="0">
                <a:latin typeface="+mn-lt"/>
              </a:rPr>
              <a:t> </a:t>
            </a:r>
            <a:r>
              <a:rPr lang="en-US" sz="1900" b="1" dirty="0" err="1">
                <a:latin typeface="+mn-lt"/>
              </a:rPr>
              <a:t>réponses</a:t>
            </a:r>
            <a:r>
              <a:rPr lang="en-US" sz="1900" b="1" dirty="0">
                <a:latin typeface="+mn-lt"/>
              </a:rPr>
              <a:t> </a:t>
            </a:r>
            <a:br>
              <a:rPr lang="en-US" sz="1900" b="1" dirty="0">
                <a:latin typeface="+mn-lt"/>
              </a:rPr>
            </a:br>
            <a:r>
              <a:rPr lang="en-US" sz="1900" b="1" dirty="0">
                <a:latin typeface="+mn-lt"/>
              </a:rPr>
              <a:t>au sondage qui suit</a:t>
            </a:r>
            <a:endParaRPr lang="en-US" sz="1900" dirty="0">
              <a:latin typeface="+mn-lt"/>
            </a:endParaRPr>
          </a:p>
          <a:p>
            <a:pPr indent="-228600" defTabSz="914400" eaLnBrk="1" hangingPunct="1">
              <a:lnSpc>
                <a:spcPct val="90000"/>
              </a:lnSpc>
              <a:buFont typeface="Arial" panose="020B0604020202020204" pitchFamily="34" charset="0"/>
              <a:buChar char="•"/>
              <a:defRPr>
                <a:solidFill>
                  <a:srgbClr val="FFFFFF"/>
                </a:solidFill>
                <a:latin typeface="Arial"/>
                <a:ea typeface="Arial"/>
                <a:cs typeface="Arial"/>
                <a:sym typeface="Arial"/>
              </a:defRPr>
            </a:pPr>
            <a:endParaRPr lang="en-US" sz="1500" dirty="0">
              <a:latin typeface="+mn-lt"/>
            </a:endParaRPr>
          </a:p>
        </p:txBody>
      </p:sp>
      <p:pic>
        <p:nvPicPr>
          <p:cNvPr id="8" name="Image 7">
            <a:extLst>
              <a:ext uri="{FF2B5EF4-FFF2-40B4-BE49-F238E27FC236}">
                <a16:creationId xmlns:a16="http://schemas.microsoft.com/office/drawing/2014/main" id="{41F7C476-06FF-CFB0-EC19-79EFD14A1511}"/>
              </a:ext>
            </a:extLst>
          </p:cNvPr>
          <p:cNvPicPr>
            <a:picLocks noChangeAspect="1"/>
          </p:cNvPicPr>
          <p:nvPr/>
        </p:nvPicPr>
        <p:blipFill>
          <a:blip r:embed="rId4"/>
          <a:stretch>
            <a:fillRect/>
          </a:stretch>
        </p:blipFill>
        <p:spPr>
          <a:xfrm>
            <a:off x="4483598" y="2143052"/>
            <a:ext cx="3028950" cy="1514475"/>
          </a:xfrm>
          <a:prstGeom prst="rect">
            <a:avLst/>
          </a:prstGeom>
          <a:ln>
            <a:noFill/>
          </a:ln>
          <a:effectLst>
            <a:softEdge rad="112500"/>
          </a:effectLst>
        </p:spPr>
      </p:pic>
    </p:spTree>
    <p:extLst>
      <p:ext uri="{BB962C8B-B14F-4D97-AF65-F5344CB8AC3E}">
        <p14:creationId xmlns:p14="http://schemas.microsoft.com/office/powerpoint/2010/main" val="3085898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E5B7D0A5-894F-47EF-82E6-89988F79077E}"/>
              </a:ext>
            </a:extLst>
          </p:cNvPr>
          <p:cNvSpPr>
            <a:spLocks noGrp="1"/>
          </p:cNvSpPr>
          <p:nvPr>
            <p:ph idx="1"/>
          </p:nvPr>
        </p:nvSpPr>
        <p:spPr>
          <a:xfrm>
            <a:off x="777240" y="1286129"/>
            <a:ext cx="7795260" cy="3394472"/>
          </a:xfrm>
        </p:spPr>
        <p:txBody>
          <a:bodyPr/>
          <a:lstStyle/>
          <a:p>
            <a:pPr marL="342900" indent="-342900" algn="just" fontAlgn="auto" hangingPunct="1">
              <a:spcBef>
                <a:spcPts val="1800"/>
              </a:spcBef>
              <a:spcAft>
                <a:spcPts val="200"/>
              </a:spcAft>
              <a:buFont typeface="+mj-lt"/>
              <a:buAutoNum type="arabicPeriod"/>
              <a:tabLst>
                <a:tab pos="457200" algn="l"/>
              </a:tabLst>
            </a:pPr>
            <a:r>
              <a:rPr lang="fr-FR" sz="1800" b="1" dirty="0">
                <a:latin typeface="+mj-lt"/>
                <a:ea typeface="Times New Roman" panose="02020603050405020304" pitchFamily="18" charset="0"/>
                <a:cs typeface="Arial" panose="020B0604020202020204" pitchFamily="34" charset="0"/>
              </a:rPr>
              <a:t>Introduction de François DEROCHE, Président de l’AFPAC </a:t>
            </a:r>
          </a:p>
          <a:p>
            <a:pPr marL="342900" indent="-342900" algn="just" fontAlgn="auto" hangingPunct="1">
              <a:spcBef>
                <a:spcPts val="1800"/>
              </a:spcBef>
              <a:spcAft>
                <a:spcPts val="200"/>
              </a:spcAft>
              <a:buFont typeface="+mj-lt"/>
              <a:buAutoNum type="arabicPeriod"/>
            </a:pPr>
            <a:r>
              <a:rPr lang="fr-FR" sz="1800" b="1" dirty="0">
                <a:latin typeface="+mj-lt"/>
                <a:cs typeface="Arial" panose="020B0604020202020204" pitchFamily="34" charset="0"/>
              </a:rPr>
              <a:t>Intervention de David LEBANNIER et Alexandre AUPET</a:t>
            </a:r>
          </a:p>
          <a:p>
            <a:pPr marL="625475" lvl="0" indent="-176213">
              <a:lnSpc>
                <a:spcPct val="107000"/>
              </a:lnSpc>
              <a:spcAft>
                <a:spcPts val="800"/>
              </a:spcAft>
              <a:buSzPts val="1000"/>
              <a:buFont typeface="Symbol" panose="05050102010706020507" pitchFamily="18" charset="2"/>
              <a:buChar char=""/>
              <a:tabLst>
                <a:tab pos="457200" algn="l"/>
              </a:tabLst>
            </a:pPr>
            <a:r>
              <a:rPr lang="fr-FR" sz="1800" dirty="0">
                <a:solidFill>
                  <a:srgbClr val="FF9933"/>
                </a:solidFill>
                <a:latin typeface="+mj-lt"/>
                <a:ea typeface="Calibri" panose="020F0502020204030204" pitchFamily="34" charset="0"/>
                <a:cs typeface="Times New Roman" panose="02020603050405020304" pitchFamily="18" charset="0"/>
              </a:rPr>
              <a:t>Présentation et avancement du guide des solutions PAC</a:t>
            </a:r>
            <a:endParaRPr lang="fr-FR" sz="1800" dirty="0">
              <a:solidFill>
                <a:srgbClr val="FF9933"/>
              </a:solidFill>
              <a:effectLst/>
              <a:latin typeface="+mj-lt"/>
              <a:ea typeface="Calibri" panose="020F0502020204030204" pitchFamily="34" charset="0"/>
              <a:cs typeface="Times New Roman" panose="02020603050405020304" pitchFamily="18" charset="0"/>
            </a:endParaRPr>
          </a:p>
          <a:p>
            <a:pPr marL="625475" lvl="0" indent="-176213">
              <a:lnSpc>
                <a:spcPct val="107000"/>
              </a:lnSpc>
              <a:spcAft>
                <a:spcPts val="800"/>
              </a:spcAft>
              <a:buSzPts val="1000"/>
              <a:buFont typeface="Symbol" panose="05050102010706020507" pitchFamily="18" charset="2"/>
              <a:buChar char=""/>
              <a:tabLst>
                <a:tab pos="457200" algn="l"/>
              </a:tabLst>
            </a:pPr>
            <a:r>
              <a:rPr lang="fr-FR" sz="1800" dirty="0">
                <a:solidFill>
                  <a:srgbClr val="FF9933"/>
                </a:solidFill>
                <a:effectLst/>
                <a:latin typeface="+mj-lt"/>
                <a:ea typeface="Times New Roman" panose="02020603050405020304" pitchFamily="18" charset="0"/>
                <a:cs typeface="Times New Roman" panose="02020603050405020304" pitchFamily="18" charset="0"/>
              </a:rPr>
              <a:t>Présentation du panel de solution PAC disponible</a:t>
            </a:r>
          </a:p>
          <a:p>
            <a:pPr marL="625475" indent="-176213">
              <a:lnSpc>
                <a:spcPct val="107000"/>
              </a:lnSpc>
              <a:spcAft>
                <a:spcPts val="800"/>
              </a:spcAft>
              <a:buSzPts val="1000"/>
              <a:buFont typeface="Symbol" panose="05050102010706020507" pitchFamily="18" charset="2"/>
              <a:buChar char=""/>
              <a:tabLst>
                <a:tab pos="457200" algn="l"/>
              </a:tabLst>
            </a:pPr>
            <a:r>
              <a:rPr lang="fr-FR" sz="1800" dirty="0">
                <a:solidFill>
                  <a:srgbClr val="FF9933"/>
                </a:solidFill>
                <a:effectLst/>
                <a:latin typeface="+mj-lt"/>
                <a:ea typeface="Times New Roman" panose="02020603050405020304" pitchFamily="18" charset="0"/>
                <a:cs typeface="Times New Roman" panose="02020603050405020304" pitchFamily="18" charset="0"/>
              </a:rPr>
              <a:t>RE2020 : Positionnement et opportunité des solutions PAC </a:t>
            </a:r>
          </a:p>
          <a:p>
            <a:pPr algn="just" fontAlgn="auto" hangingPunct="1">
              <a:spcBef>
                <a:spcPts val="1800"/>
              </a:spcBef>
              <a:spcAft>
                <a:spcPts val="200"/>
              </a:spcAft>
              <a:tabLst>
                <a:tab pos="358775" algn="l"/>
              </a:tabLst>
            </a:pPr>
            <a:r>
              <a:rPr lang="fr-FR" sz="1800" b="1" dirty="0">
                <a:latin typeface="+mj-lt"/>
                <a:ea typeface="Times New Roman" panose="02020603050405020304" pitchFamily="18" charset="0"/>
                <a:cs typeface="Arial" panose="020B0604020202020204" pitchFamily="34" charset="0"/>
              </a:rPr>
              <a:t>3.	Conclusion de François DEROCHE , Président de l’AFPAC </a:t>
            </a:r>
          </a:p>
          <a:p>
            <a:pPr algn="just" fontAlgn="auto" hangingPunct="1">
              <a:spcAft>
                <a:spcPts val="200"/>
              </a:spcAft>
            </a:pPr>
            <a:endParaRPr lang="fr-FR" sz="1800" b="1" dirty="0">
              <a:latin typeface="+mj-lt"/>
              <a:cs typeface="Arial" panose="020B0604020202020204" pitchFamily="34" charset="0"/>
            </a:endParaRPr>
          </a:p>
          <a:p>
            <a:pPr>
              <a:lnSpc>
                <a:spcPct val="115000"/>
              </a:lnSpc>
              <a:spcAft>
                <a:spcPts val="1000"/>
              </a:spcAft>
            </a:pPr>
            <a:endParaRPr lang="fr-FR" sz="1800" b="1" dirty="0">
              <a:solidFill>
                <a:srgbClr val="004084"/>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fr-FR" sz="1800" b="1" dirty="0">
              <a:solidFill>
                <a:srgbClr val="004084"/>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fr-FR" sz="1800" b="1" dirty="0">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2" name="Espace réservé du numéro de diapositive 1">
            <a:extLst>
              <a:ext uri="{FF2B5EF4-FFF2-40B4-BE49-F238E27FC236}">
                <a16:creationId xmlns:a16="http://schemas.microsoft.com/office/drawing/2014/main" id="{D9FF2759-9398-4C99-8C69-B0FB2179E870}"/>
              </a:ext>
            </a:extLst>
          </p:cNvPr>
          <p:cNvSpPr>
            <a:spLocks noGrp="1"/>
          </p:cNvSpPr>
          <p:nvPr>
            <p:ph type="sldNum" sz="quarter" idx="4"/>
          </p:nvPr>
        </p:nvSpPr>
        <p:spPr/>
        <p:txBody>
          <a:bodyPr/>
          <a:lstStyle/>
          <a:p>
            <a:pPr>
              <a:defRPr/>
            </a:pPr>
            <a:fld id="{AE6A7967-D078-472B-B058-1133A14FDA29}" type="slidenum">
              <a:rPr lang="fr-FR" altLang="fr-FR" smtClean="0"/>
              <a:pPr>
                <a:defRPr/>
              </a:pPr>
              <a:t>4</a:t>
            </a:fld>
            <a:endParaRPr lang="fr-FR" altLang="fr-FR" dirty="0"/>
          </a:p>
        </p:txBody>
      </p:sp>
      <p:sp>
        <p:nvSpPr>
          <p:cNvPr id="6" name="Titre 11">
            <a:extLst>
              <a:ext uri="{FF2B5EF4-FFF2-40B4-BE49-F238E27FC236}">
                <a16:creationId xmlns:a16="http://schemas.microsoft.com/office/drawing/2014/main" id="{5DBBBCDB-B5E9-3F58-BAA9-EFB5770667D0}"/>
              </a:ext>
            </a:extLst>
          </p:cNvPr>
          <p:cNvSpPr>
            <a:spLocks noGrp="1"/>
          </p:cNvSpPr>
          <p:nvPr>
            <p:ph type="title"/>
          </p:nvPr>
        </p:nvSpPr>
        <p:spPr>
          <a:xfrm>
            <a:off x="457200" y="10048"/>
            <a:ext cx="8229600" cy="857250"/>
          </a:xfrm>
        </p:spPr>
        <p:txBody>
          <a:bodyPr/>
          <a:lstStyle/>
          <a:p>
            <a:pPr algn="ctr"/>
            <a:r>
              <a:rPr lang="fr-FR" dirty="0"/>
              <a:t>Les solutions PAC disponibles en </a:t>
            </a:r>
            <a:r>
              <a:rPr lang="fr-FR" u="sng" dirty="0"/>
              <a:t>résidentiel collectif </a:t>
            </a:r>
            <a:br>
              <a:rPr lang="fr-FR" dirty="0"/>
            </a:br>
            <a:r>
              <a:rPr lang="fr-FR" dirty="0"/>
              <a:t>et leurs positionnements RE2020</a:t>
            </a:r>
          </a:p>
        </p:txBody>
      </p:sp>
      <p:sp>
        <p:nvSpPr>
          <p:cNvPr id="9" name="Rectangle : coins arrondis 8">
            <a:extLst>
              <a:ext uri="{FF2B5EF4-FFF2-40B4-BE49-F238E27FC236}">
                <a16:creationId xmlns:a16="http://schemas.microsoft.com/office/drawing/2014/main" id="{203F48FE-148B-C3E9-D077-CC730B648CD1}"/>
              </a:ext>
            </a:extLst>
          </p:cNvPr>
          <p:cNvSpPr/>
          <p:nvPr/>
        </p:nvSpPr>
        <p:spPr>
          <a:xfrm>
            <a:off x="1167765" y="2181479"/>
            <a:ext cx="6395085" cy="390271"/>
          </a:xfrm>
          <a:prstGeom prst="roundRect">
            <a:avLst/>
          </a:prstGeom>
          <a:noFill/>
          <a:ln w="28575">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1566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E5B7D0A5-894F-47EF-82E6-89988F79077E}"/>
              </a:ext>
            </a:extLst>
          </p:cNvPr>
          <p:cNvSpPr>
            <a:spLocks noGrp="1"/>
          </p:cNvSpPr>
          <p:nvPr>
            <p:ph idx="1"/>
          </p:nvPr>
        </p:nvSpPr>
        <p:spPr>
          <a:xfrm>
            <a:off x="1023709" y="928289"/>
            <a:ext cx="8229600" cy="3836888"/>
          </a:xfrm>
        </p:spPr>
        <p:txBody>
          <a:bodyPr/>
          <a:lstStyle/>
          <a:p>
            <a:pPr marL="342900" lvl="0" indent="-342900" algn="just">
              <a:lnSpc>
                <a:spcPct val="115000"/>
              </a:lnSpc>
              <a:spcBef>
                <a:spcPts val="0"/>
              </a:spcBef>
              <a:spcAft>
                <a:spcPts val="0"/>
              </a:spcAft>
              <a:buFont typeface="+mj-lt"/>
              <a:buAutoNum type="arabicPeriod"/>
            </a:pPr>
            <a:r>
              <a:rPr lang="fr-FR" sz="1400" b="1" dirty="0">
                <a:effectLst/>
                <a:latin typeface="Calibri" panose="020F0502020204030204" pitchFamily="34" charset="0"/>
                <a:ea typeface="Calibri" panose="020F0502020204030204" pitchFamily="34" charset="0"/>
                <a:cs typeface="Times New Roman" panose="02020603050405020304" pitchFamily="18" charset="0"/>
              </a:rPr>
              <a:t>Généralités </a:t>
            </a:r>
          </a:p>
          <a:p>
            <a:pPr lvl="0" algn="just">
              <a:lnSpc>
                <a:spcPct val="115000"/>
              </a:lnSpc>
              <a:spcBef>
                <a:spcPts val="0"/>
              </a:spcBef>
              <a:spcAft>
                <a:spcPts val="0"/>
              </a:spcAft>
            </a:pPr>
            <a:r>
              <a:rPr lang="fr-FR" sz="1400" b="1" dirty="0">
                <a:latin typeface="Calibri" panose="020F0502020204030204" pitchFamily="34" charset="0"/>
                <a:ea typeface="Calibri" panose="020F0502020204030204" pitchFamily="34" charset="0"/>
                <a:cs typeface="Times New Roman" panose="02020603050405020304" pitchFamily="18" charset="0"/>
              </a:rPr>
              <a:t>	</a:t>
            </a:r>
            <a:r>
              <a:rPr lang="fr-FR" sz="1400" dirty="0">
                <a:latin typeface="Calibri" panose="020F0502020204030204" pitchFamily="34" charset="0"/>
                <a:ea typeface="Calibri" panose="020F0502020204030204" pitchFamily="34" charset="0"/>
                <a:cs typeface="Times New Roman" panose="02020603050405020304" pitchFamily="18" charset="0"/>
              </a:rPr>
              <a:t>- Les émetteurs (description, régime de T, usage)</a:t>
            </a:r>
          </a:p>
          <a:p>
            <a:pPr lvl="0" algn="just">
              <a:lnSpc>
                <a:spcPct val="115000"/>
              </a:lnSpc>
              <a:spcBef>
                <a:spcPts val="0"/>
              </a:spcBef>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	- Le positionnement des équipements </a:t>
            </a:r>
          </a:p>
          <a:p>
            <a:pPr lvl="0" algn="just">
              <a:lnSpc>
                <a:spcPct val="115000"/>
              </a:lnSpc>
              <a:spcBef>
                <a:spcPts val="0"/>
              </a:spcBef>
              <a:spcAft>
                <a:spcPts val="0"/>
              </a:spcAft>
            </a:pPr>
            <a:r>
              <a:rPr lang="fr-FR" sz="1400" dirty="0">
                <a:latin typeface="Calibri" panose="020F0502020204030204" pitchFamily="34" charset="0"/>
                <a:ea typeface="Calibri" panose="020F0502020204030204" pitchFamily="34" charset="0"/>
                <a:cs typeface="Times New Roman" panose="02020603050405020304" pitchFamily="18" charset="0"/>
              </a:rPr>
              <a:t>	- L’acoustique</a:t>
            </a:r>
          </a:p>
          <a:p>
            <a:pPr lvl="0" algn="just">
              <a:lnSpc>
                <a:spcPct val="115000"/>
              </a:lnSpc>
              <a:spcBef>
                <a:spcPts val="0"/>
              </a:spcBef>
              <a:spcAft>
                <a:spcPts val="0"/>
              </a:spcAft>
            </a:pPr>
            <a:r>
              <a:rPr lang="fr-FR" sz="1400" dirty="0">
                <a:latin typeface="Calibri" panose="020F0502020204030204" pitchFamily="34" charset="0"/>
                <a:ea typeface="Calibri" panose="020F0502020204030204" pitchFamily="34" charset="0"/>
                <a:cs typeface="Times New Roman" panose="02020603050405020304" pitchFamily="18" charset="0"/>
              </a:rPr>
              <a:t>	- ECS : les besoins et le bouclage</a:t>
            </a:r>
          </a:p>
          <a:p>
            <a:pPr lvl="0" algn="just">
              <a:lnSpc>
                <a:spcPct val="115000"/>
              </a:lnSpc>
              <a:spcBef>
                <a:spcPts val="0"/>
              </a:spcBef>
              <a:spcAft>
                <a:spcPts val="0"/>
              </a:spcAft>
            </a:pPr>
            <a:r>
              <a:rPr lang="fr-FR" sz="1400" dirty="0">
                <a:latin typeface="Calibri" panose="020F0502020204030204" pitchFamily="34" charset="0"/>
                <a:ea typeface="Calibri" panose="020F0502020204030204" pitchFamily="34" charset="0"/>
                <a:cs typeface="Times New Roman" panose="02020603050405020304" pitchFamily="18" charset="0"/>
              </a:rPr>
              <a:t>	- Glossaire (CET, Bi-bloc </a:t>
            </a:r>
            <a:r>
              <a:rPr lang="fr-FR" sz="1400" dirty="0" err="1">
                <a:latin typeface="Calibri" panose="020F0502020204030204" pitchFamily="34" charset="0"/>
                <a:ea typeface="Calibri" panose="020F0502020204030204" pitchFamily="34" charset="0"/>
                <a:cs typeface="Times New Roman" panose="02020603050405020304" pitchFamily="18" charset="0"/>
              </a:rPr>
              <a:t>mono-bloc</a:t>
            </a:r>
            <a:r>
              <a:rPr lang="fr-FR" sz="1400" dirty="0">
                <a:latin typeface="Calibri" panose="020F0502020204030204" pitchFamily="34" charset="0"/>
                <a:ea typeface="Calibri" panose="020F0502020204030204" pitchFamily="34" charset="0"/>
                <a:cs typeface="Times New Roman" panose="02020603050405020304" pitchFamily="18" charset="0"/>
              </a:rPr>
              <a:t>…</a:t>
            </a:r>
            <a:r>
              <a:rPr lang="fr-FR" sz="1400" dirty="0" err="1">
                <a:latin typeface="Calibri" panose="020F0502020204030204" pitchFamily="34" charset="0"/>
                <a:ea typeface="Calibri" panose="020F0502020204030204" pitchFamily="34" charset="0"/>
                <a:cs typeface="Times New Roman" panose="02020603050405020304" pitchFamily="18" charset="0"/>
              </a:rPr>
              <a:t>etc</a:t>
            </a:r>
            <a:r>
              <a:rPr lang="fr-FR" sz="1400" dirty="0">
                <a:latin typeface="Calibri" panose="020F0502020204030204" pitchFamily="34" charset="0"/>
                <a:ea typeface="Calibri" panose="020F0502020204030204" pitchFamily="34" charset="0"/>
                <a:cs typeface="Times New Roman" panose="02020603050405020304" pitchFamily="18" charset="0"/>
              </a:rPr>
              <a:t>)</a:t>
            </a:r>
          </a:p>
          <a:p>
            <a:pPr lvl="0" algn="just">
              <a:lnSpc>
                <a:spcPct val="115000"/>
              </a:lnSpc>
              <a:spcBef>
                <a:spcPts val="600"/>
              </a:spcBef>
              <a:spcAft>
                <a:spcPts val="0"/>
              </a:spcAft>
              <a:tabLst>
                <a:tab pos="361950" algn="l"/>
              </a:tabLst>
            </a:pPr>
            <a:r>
              <a:rPr lang="fr-FR" sz="1400" b="1" dirty="0">
                <a:effectLst/>
                <a:latin typeface="Calibri" panose="020F0502020204030204" pitchFamily="34" charset="0"/>
                <a:ea typeface="Calibri" panose="020F0502020204030204" pitchFamily="34" charset="0"/>
                <a:cs typeface="Times New Roman" panose="02020603050405020304" pitchFamily="18" charset="0"/>
              </a:rPr>
              <a:t>2.	La classification des solutions </a:t>
            </a:r>
          </a:p>
          <a:p>
            <a:pPr lvl="0" algn="just">
              <a:lnSpc>
                <a:spcPct val="115000"/>
              </a:lnSpc>
              <a:spcBef>
                <a:spcPts val="600"/>
              </a:spcBef>
              <a:spcAft>
                <a:spcPts val="0"/>
              </a:spcAft>
              <a:tabLst>
                <a:tab pos="361950" algn="l"/>
              </a:tabLst>
            </a:pPr>
            <a:r>
              <a:rPr lang="fr-FR" sz="1400" b="1" dirty="0">
                <a:latin typeface="Calibri" panose="020F0502020204030204" pitchFamily="34" charset="0"/>
                <a:ea typeface="Calibri" panose="020F0502020204030204" pitchFamily="34" charset="0"/>
                <a:cs typeface="Times New Roman" panose="02020603050405020304" pitchFamily="18" charset="0"/>
              </a:rPr>
              <a:t>3.	Présentation des solutions</a:t>
            </a:r>
          </a:p>
          <a:p>
            <a:pPr lvl="0" algn="just">
              <a:lnSpc>
                <a:spcPct val="115000"/>
              </a:lnSpc>
              <a:spcBef>
                <a:spcPts val="0"/>
              </a:spcBef>
              <a:spcAft>
                <a:spcPts val="0"/>
              </a:spcAft>
            </a:pPr>
            <a:r>
              <a:rPr lang="fr-FR" sz="1400" b="1" dirty="0">
                <a:latin typeface="Calibri" panose="020F0502020204030204" pitchFamily="34" charset="0"/>
                <a:ea typeface="Calibri" panose="020F0502020204030204" pitchFamily="34" charset="0"/>
                <a:cs typeface="Times New Roman" panose="02020603050405020304" pitchFamily="18" charset="0"/>
              </a:rPr>
              <a:t>	</a:t>
            </a:r>
            <a:r>
              <a:rPr lang="fr-FR" sz="1400" dirty="0">
                <a:latin typeface="Calibri" panose="020F0502020204030204" pitchFamily="34" charset="0"/>
                <a:ea typeface="Calibri" panose="020F0502020204030204" pitchFamily="34" charset="0"/>
                <a:cs typeface="Times New Roman" panose="02020603050405020304" pitchFamily="18" charset="0"/>
              </a:rPr>
              <a:t>- Schéma de principe (position des équipements)</a:t>
            </a:r>
          </a:p>
          <a:p>
            <a:pPr lvl="0" algn="just">
              <a:lnSpc>
                <a:spcPct val="115000"/>
              </a:lnSpc>
              <a:spcBef>
                <a:spcPts val="0"/>
              </a:spcBef>
              <a:spcAft>
                <a:spcPts val="0"/>
              </a:spcAft>
            </a:pPr>
            <a:r>
              <a:rPr lang="fr-FR" sz="1400" dirty="0">
                <a:latin typeface="Calibri" panose="020F0502020204030204" pitchFamily="34" charset="0"/>
                <a:ea typeface="Calibri" panose="020F0502020204030204" pitchFamily="34" charset="0"/>
                <a:cs typeface="Times New Roman" panose="02020603050405020304" pitchFamily="18" charset="0"/>
              </a:rPr>
              <a:t>	- Descriptif (principe de fonctionnement)</a:t>
            </a:r>
          </a:p>
          <a:p>
            <a:pPr lvl="0" algn="just">
              <a:lnSpc>
                <a:spcPct val="115000"/>
              </a:lnSpc>
              <a:spcBef>
                <a:spcPts val="0"/>
              </a:spcBef>
              <a:spcAft>
                <a:spcPts val="0"/>
              </a:spcAft>
            </a:pPr>
            <a:r>
              <a:rPr lang="fr-FR" sz="1400" dirty="0">
                <a:latin typeface="Calibri" panose="020F0502020204030204" pitchFamily="34" charset="0"/>
                <a:ea typeface="Calibri" panose="020F0502020204030204" pitchFamily="34" charset="0"/>
                <a:cs typeface="Times New Roman" panose="02020603050405020304" pitchFamily="18" charset="0"/>
              </a:rPr>
              <a:t>	- Spécificité de la solution</a:t>
            </a:r>
          </a:p>
          <a:p>
            <a:pPr lvl="0" algn="just">
              <a:lnSpc>
                <a:spcPct val="115000"/>
              </a:lnSpc>
              <a:spcBef>
                <a:spcPts val="600"/>
              </a:spcBef>
              <a:spcAft>
                <a:spcPts val="0"/>
              </a:spcAft>
              <a:tabLst>
                <a:tab pos="361950" algn="l"/>
              </a:tabLst>
            </a:pPr>
            <a:r>
              <a:rPr lang="fr-FR" sz="1400" b="1" dirty="0">
                <a:latin typeface="Calibri" panose="020F0502020204030204" pitchFamily="34" charset="0"/>
                <a:ea typeface="Calibri" panose="020F0502020204030204" pitchFamily="34" charset="0"/>
                <a:cs typeface="Times New Roman" panose="02020603050405020304" pitchFamily="18" charset="0"/>
              </a:rPr>
              <a:t>4.	Les fiches références</a:t>
            </a:r>
          </a:p>
          <a:p>
            <a:pPr lvl="0" algn="just">
              <a:lnSpc>
                <a:spcPct val="115000"/>
              </a:lnSpc>
              <a:spcBef>
                <a:spcPts val="0"/>
              </a:spcBef>
              <a:spcAft>
                <a:spcPts val="0"/>
              </a:spcAft>
            </a:pPr>
            <a:r>
              <a:rPr lang="fr-FR" sz="1400" b="1" dirty="0">
                <a:latin typeface="Calibri" panose="020F0502020204030204" pitchFamily="34" charset="0"/>
                <a:ea typeface="Calibri" panose="020F0502020204030204" pitchFamily="34" charset="0"/>
                <a:cs typeface="Times New Roman" panose="02020603050405020304" pitchFamily="18" charset="0"/>
              </a:rPr>
              <a:t>	- </a:t>
            </a:r>
            <a:r>
              <a:rPr lang="fr-FR" sz="1400" dirty="0">
                <a:latin typeface="Calibri" panose="020F0502020204030204" pitchFamily="34" charset="0"/>
                <a:ea typeface="Calibri" panose="020F0502020204030204" pitchFamily="34" charset="0"/>
                <a:cs typeface="Times New Roman" panose="02020603050405020304" pitchFamily="18" charset="0"/>
              </a:rPr>
              <a:t>Pour chaque famille de solution : 1 en </a:t>
            </a:r>
            <a:r>
              <a:rPr lang="fr-FR" sz="1400" dirty="0" err="1">
                <a:latin typeface="Calibri" panose="020F0502020204030204" pitchFamily="34" charset="0"/>
                <a:ea typeface="Calibri" panose="020F0502020204030204" pitchFamily="34" charset="0"/>
                <a:cs typeface="Times New Roman" panose="02020603050405020304" pitchFamily="18" charset="0"/>
              </a:rPr>
              <a:t>réno</a:t>
            </a:r>
            <a:r>
              <a:rPr lang="fr-FR" sz="1400" dirty="0">
                <a:latin typeface="Calibri" panose="020F0502020204030204" pitchFamily="34" charset="0"/>
                <a:ea typeface="Calibri" panose="020F0502020204030204" pitchFamily="34" charset="0"/>
                <a:cs typeface="Times New Roman" panose="02020603050405020304" pitchFamily="18" charset="0"/>
              </a:rPr>
              <a:t> et 1 en neuf par industriel</a:t>
            </a:r>
          </a:p>
          <a:p>
            <a:pPr>
              <a:lnSpc>
                <a:spcPct val="115000"/>
              </a:lnSpc>
              <a:spcBef>
                <a:spcPts val="0"/>
              </a:spcBef>
              <a:spcAft>
                <a:spcPts val="0"/>
              </a:spcAft>
            </a:pPr>
            <a:endParaRPr lang="fr-FR" sz="1800" b="1" dirty="0">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8" name="Titre 1">
            <a:extLst>
              <a:ext uri="{FF2B5EF4-FFF2-40B4-BE49-F238E27FC236}">
                <a16:creationId xmlns:a16="http://schemas.microsoft.com/office/drawing/2014/main" id="{DBC2B0D8-53C6-4E47-9B25-49019631A815}"/>
              </a:ext>
            </a:extLst>
          </p:cNvPr>
          <p:cNvSpPr>
            <a:spLocks noGrp="1"/>
          </p:cNvSpPr>
          <p:nvPr>
            <p:ph type="title" hasCustomPrompt="1"/>
          </p:nvPr>
        </p:nvSpPr>
        <p:spPr>
          <a:xfrm>
            <a:off x="457200" y="9525"/>
            <a:ext cx="8229600" cy="857250"/>
          </a:xfrm>
        </p:spPr>
        <p:txBody>
          <a:bodyPr>
            <a:normAutofit/>
          </a:bodyPr>
          <a:lstStyle>
            <a:lvl1pPr algn="l">
              <a:defRPr sz="2400" b="1">
                <a:solidFill>
                  <a:srgbClr val="FF6600"/>
                </a:solidFill>
              </a:defRPr>
            </a:lvl1pPr>
          </a:lstStyle>
          <a:p>
            <a:pPr lvl="0">
              <a:lnSpc>
                <a:spcPct val="107000"/>
              </a:lnSpc>
              <a:spcAft>
                <a:spcPts val="800"/>
              </a:spcAft>
              <a:buSzPts val="1000"/>
              <a:tabLst>
                <a:tab pos="457200" algn="l"/>
              </a:tabLst>
            </a:pPr>
            <a:r>
              <a:rPr lang="fr-FR" sz="2400" dirty="0">
                <a:solidFill>
                  <a:srgbClr val="FF9933"/>
                </a:solidFill>
                <a:effectLst/>
                <a:latin typeface="+mj-lt"/>
                <a:ea typeface="Times New Roman" panose="02020603050405020304" pitchFamily="18" charset="0"/>
                <a:cs typeface="Times New Roman" panose="02020603050405020304" pitchFamily="18" charset="0"/>
              </a:rPr>
              <a:t>Le </a:t>
            </a:r>
            <a:r>
              <a:rPr lang="fr-FR" dirty="0">
                <a:solidFill>
                  <a:srgbClr val="FF9933"/>
                </a:solidFill>
                <a:ea typeface="Times New Roman" panose="02020603050405020304" pitchFamily="18" charset="0"/>
                <a:cs typeface="Times New Roman" panose="02020603050405020304" pitchFamily="18" charset="0"/>
              </a:rPr>
              <a:t>contenu du guide de solution :</a:t>
            </a:r>
            <a:endParaRPr lang="fr-FR" sz="2400" dirty="0">
              <a:solidFill>
                <a:srgbClr val="FF9933"/>
              </a:solidFill>
              <a:effectLst/>
              <a:latin typeface="+mj-lt"/>
              <a:ea typeface="Calibri" panose="020F0502020204030204" pitchFamily="34"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D9FF2759-9398-4C99-8C69-B0FB2179E870}"/>
              </a:ext>
            </a:extLst>
          </p:cNvPr>
          <p:cNvSpPr>
            <a:spLocks noGrp="1"/>
          </p:cNvSpPr>
          <p:nvPr>
            <p:ph type="sldNum" sz="quarter" idx="4"/>
          </p:nvPr>
        </p:nvSpPr>
        <p:spPr/>
        <p:txBody>
          <a:bodyPr/>
          <a:lstStyle/>
          <a:p>
            <a:pPr>
              <a:defRPr/>
            </a:pPr>
            <a:fld id="{AE6A7967-D078-472B-B058-1133A14FDA29}" type="slidenum">
              <a:rPr lang="fr-FR" altLang="fr-FR" smtClean="0"/>
              <a:pPr>
                <a:defRPr/>
              </a:pPr>
              <a:t>5</a:t>
            </a:fld>
            <a:endParaRPr lang="fr-FR" altLang="fr-FR" dirty="0"/>
          </a:p>
        </p:txBody>
      </p:sp>
    </p:spTree>
    <p:extLst>
      <p:ext uri="{BB962C8B-B14F-4D97-AF65-F5344CB8AC3E}">
        <p14:creationId xmlns:p14="http://schemas.microsoft.com/office/powerpoint/2010/main" val="759511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DBC2B0D8-53C6-4E47-9B25-49019631A815}"/>
              </a:ext>
            </a:extLst>
          </p:cNvPr>
          <p:cNvSpPr>
            <a:spLocks noGrp="1"/>
          </p:cNvSpPr>
          <p:nvPr>
            <p:ph type="title" hasCustomPrompt="1"/>
          </p:nvPr>
        </p:nvSpPr>
        <p:spPr>
          <a:xfrm>
            <a:off x="457200" y="9525"/>
            <a:ext cx="8229600" cy="857250"/>
          </a:xfrm>
        </p:spPr>
        <p:txBody>
          <a:bodyPr>
            <a:normAutofit/>
          </a:bodyPr>
          <a:lstStyle>
            <a:lvl1pPr algn="l">
              <a:defRPr sz="2400" b="1">
                <a:solidFill>
                  <a:srgbClr val="FF6600"/>
                </a:solidFill>
              </a:defRPr>
            </a:lvl1pPr>
          </a:lstStyle>
          <a:p>
            <a:pPr lvl="0">
              <a:lnSpc>
                <a:spcPct val="107000"/>
              </a:lnSpc>
              <a:spcAft>
                <a:spcPts val="800"/>
              </a:spcAft>
              <a:buSzPts val="1000"/>
              <a:tabLst>
                <a:tab pos="457200" algn="l"/>
              </a:tabLst>
            </a:pPr>
            <a:r>
              <a:rPr lang="fr-FR" sz="2400" dirty="0">
                <a:solidFill>
                  <a:srgbClr val="FF9933"/>
                </a:solidFill>
                <a:effectLst/>
                <a:latin typeface="+mj-lt"/>
                <a:ea typeface="Times New Roman" panose="02020603050405020304" pitchFamily="18" charset="0"/>
                <a:cs typeface="Times New Roman" panose="02020603050405020304" pitchFamily="18" charset="0"/>
              </a:rPr>
              <a:t>La classification des solutions</a:t>
            </a:r>
            <a:endParaRPr lang="fr-FR" sz="2400" dirty="0">
              <a:solidFill>
                <a:srgbClr val="FF9933"/>
              </a:solidFill>
              <a:effectLst/>
              <a:latin typeface="+mj-lt"/>
              <a:ea typeface="Calibri" panose="020F0502020204030204" pitchFamily="34"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D9FF2759-9398-4C99-8C69-B0FB2179E870}"/>
              </a:ext>
            </a:extLst>
          </p:cNvPr>
          <p:cNvSpPr>
            <a:spLocks noGrp="1"/>
          </p:cNvSpPr>
          <p:nvPr>
            <p:ph type="sldNum" sz="quarter" idx="4"/>
          </p:nvPr>
        </p:nvSpPr>
        <p:spPr/>
        <p:txBody>
          <a:bodyPr/>
          <a:lstStyle/>
          <a:p>
            <a:pPr>
              <a:defRPr/>
            </a:pPr>
            <a:fld id="{AE6A7967-D078-472B-B058-1133A14FDA29}" type="slidenum">
              <a:rPr lang="fr-FR" altLang="fr-FR" smtClean="0"/>
              <a:pPr>
                <a:defRPr/>
              </a:pPr>
              <a:t>6</a:t>
            </a:fld>
            <a:endParaRPr lang="fr-FR" altLang="fr-FR" dirty="0"/>
          </a:p>
        </p:txBody>
      </p:sp>
      <p:graphicFrame>
        <p:nvGraphicFramePr>
          <p:cNvPr id="5" name="Diagramme 4">
            <a:extLst>
              <a:ext uri="{FF2B5EF4-FFF2-40B4-BE49-F238E27FC236}">
                <a16:creationId xmlns:a16="http://schemas.microsoft.com/office/drawing/2014/main" id="{562FF962-E32A-594F-2332-4DA34F9773FE}"/>
              </a:ext>
            </a:extLst>
          </p:cNvPr>
          <p:cNvGraphicFramePr/>
          <p:nvPr/>
        </p:nvGraphicFramePr>
        <p:xfrm>
          <a:off x="505290" y="380865"/>
          <a:ext cx="7444105" cy="4381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59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E5B7D0A5-894F-47EF-82E6-89988F79077E}"/>
              </a:ext>
            </a:extLst>
          </p:cNvPr>
          <p:cNvSpPr>
            <a:spLocks noGrp="1"/>
          </p:cNvSpPr>
          <p:nvPr>
            <p:ph idx="1"/>
          </p:nvPr>
        </p:nvSpPr>
        <p:spPr>
          <a:xfrm>
            <a:off x="777240" y="1286129"/>
            <a:ext cx="7795260" cy="3394472"/>
          </a:xfrm>
        </p:spPr>
        <p:txBody>
          <a:bodyPr/>
          <a:lstStyle/>
          <a:p>
            <a:pPr marL="342900" indent="-342900" algn="just" fontAlgn="auto" hangingPunct="1">
              <a:spcBef>
                <a:spcPts val="1800"/>
              </a:spcBef>
              <a:spcAft>
                <a:spcPts val="200"/>
              </a:spcAft>
              <a:buFont typeface="+mj-lt"/>
              <a:buAutoNum type="arabicPeriod"/>
              <a:tabLst>
                <a:tab pos="457200" algn="l"/>
              </a:tabLst>
            </a:pPr>
            <a:r>
              <a:rPr lang="fr-FR" sz="1800" b="1" dirty="0">
                <a:latin typeface="+mj-lt"/>
                <a:ea typeface="Times New Roman" panose="02020603050405020304" pitchFamily="18" charset="0"/>
                <a:cs typeface="Arial" panose="020B0604020202020204" pitchFamily="34" charset="0"/>
              </a:rPr>
              <a:t>Introduction de François DEROCHE, Président de l’AFPAC </a:t>
            </a:r>
          </a:p>
          <a:p>
            <a:pPr marL="342900" indent="-342900" algn="just" fontAlgn="auto" hangingPunct="1">
              <a:spcBef>
                <a:spcPts val="1800"/>
              </a:spcBef>
              <a:spcAft>
                <a:spcPts val="200"/>
              </a:spcAft>
              <a:buFont typeface="+mj-lt"/>
              <a:buAutoNum type="arabicPeriod"/>
            </a:pPr>
            <a:r>
              <a:rPr lang="fr-FR" sz="1800" b="1" dirty="0">
                <a:latin typeface="+mj-lt"/>
                <a:cs typeface="Arial" panose="020B0604020202020204" pitchFamily="34" charset="0"/>
              </a:rPr>
              <a:t>Intervention de David LEBANNIER et Alexandre AUPET</a:t>
            </a:r>
          </a:p>
          <a:p>
            <a:pPr marL="625475" lvl="0" indent="-176213">
              <a:lnSpc>
                <a:spcPct val="107000"/>
              </a:lnSpc>
              <a:spcAft>
                <a:spcPts val="800"/>
              </a:spcAft>
              <a:buSzPts val="1000"/>
              <a:buFont typeface="Symbol" panose="05050102010706020507" pitchFamily="18" charset="2"/>
              <a:buChar char=""/>
              <a:tabLst>
                <a:tab pos="457200" algn="l"/>
              </a:tabLst>
            </a:pPr>
            <a:r>
              <a:rPr lang="fr-FR" sz="1800" dirty="0">
                <a:solidFill>
                  <a:srgbClr val="FF9933"/>
                </a:solidFill>
                <a:latin typeface="+mj-lt"/>
                <a:ea typeface="Calibri" panose="020F0502020204030204" pitchFamily="34" charset="0"/>
                <a:cs typeface="Times New Roman" panose="02020603050405020304" pitchFamily="18" charset="0"/>
              </a:rPr>
              <a:t>Présentation et avancement du guide des solutions PAC</a:t>
            </a:r>
            <a:endParaRPr lang="fr-FR" sz="1800" dirty="0">
              <a:solidFill>
                <a:srgbClr val="FF9933"/>
              </a:solidFill>
              <a:effectLst/>
              <a:latin typeface="+mj-lt"/>
              <a:ea typeface="Calibri" panose="020F0502020204030204" pitchFamily="34" charset="0"/>
              <a:cs typeface="Times New Roman" panose="02020603050405020304" pitchFamily="18" charset="0"/>
            </a:endParaRPr>
          </a:p>
          <a:p>
            <a:pPr marL="625475" lvl="0" indent="-176213">
              <a:lnSpc>
                <a:spcPct val="107000"/>
              </a:lnSpc>
              <a:spcAft>
                <a:spcPts val="800"/>
              </a:spcAft>
              <a:buSzPts val="1000"/>
              <a:buFont typeface="Symbol" panose="05050102010706020507" pitchFamily="18" charset="2"/>
              <a:buChar char=""/>
              <a:tabLst>
                <a:tab pos="457200" algn="l"/>
              </a:tabLst>
            </a:pPr>
            <a:r>
              <a:rPr lang="fr-FR" sz="1800" dirty="0">
                <a:solidFill>
                  <a:srgbClr val="FF9933"/>
                </a:solidFill>
                <a:effectLst/>
                <a:latin typeface="+mj-lt"/>
                <a:ea typeface="Times New Roman" panose="02020603050405020304" pitchFamily="18" charset="0"/>
                <a:cs typeface="Times New Roman" panose="02020603050405020304" pitchFamily="18" charset="0"/>
              </a:rPr>
              <a:t>Présentation du panel de solution PAC disponible</a:t>
            </a:r>
          </a:p>
          <a:p>
            <a:pPr marL="625475" indent="-176213">
              <a:lnSpc>
                <a:spcPct val="107000"/>
              </a:lnSpc>
              <a:spcAft>
                <a:spcPts val="800"/>
              </a:spcAft>
              <a:buSzPts val="1000"/>
              <a:buFont typeface="Symbol" panose="05050102010706020507" pitchFamily="18" charset="2"/>
              <a:buChar char=""/>
              <a:tabLst>
                <a:tab pos="457200" algn="l"/>
              </a:tabLst>
            </a:pPr>
            <a:r>
              <a:rPr lang="fr-FR" sz="1800" dirty="0">
                <a:solidFill>
                  <a:srgbClr val="FF9933"/>
                </a:solidFill>
                <a:effectLst/>
                <a:latin typeface="+mj-lt"/>
                <a:ea typeface="Times New Roman" panose="02020603050405020304" pitchFamily="18" charset="0"/>
                <a:cs typeface="Times New Roman" panose="02020603050405020304" pitchFamily="18" charset="0"/>
              </a:rPr>
              <a:t>RE2020 : Positionnement et opportunité des solutions PAC </a:t>
            </a:r>
          </a:p>
          <a:p>
            <a:pPr algn="just" fontAlgn="auto" hangingPunct="1">
              <a:spcBef>
                <a:spcPts val="1800"/>
              </a:spcBef>
              <a:spcAft>
                <a:spcPts val="200"/>
              </a:spcAft>
              <a:tabLst>
                <a:tab pos="358775" algn="l"/>
              </a:tabLst>
            </a:pPr>
            <a:r>
              <a:rPr lang="fr-FR" sz="1800" b="1" dirty="0">
                <a:latin typeface="+mj-lt"/>
                <a:ea typeface="Times New Roman" panose="02020603050405020304" pitchFamily="18" charset="0"/>
                <a:cs typeface="Arial" panose="020B0604020202020204" pitchFamily="34" charset="0"/>
              </a:rPr>
              <a:t>3.	Conclusion de François DEROCHE , Président de l’AFPAC </a:t>
            </a:r>
          </a:p>
          <a:p>
            <a:pPr algn="just" fontAlgn="auto" hangingPunct="1">
              <a:spcAft>
                <a:spcPts val="200"/>
              </a:spcAft>
            </a:pPr>
            <a:endParaRPr lang="fr-FR" sz="1800" b="1" dirty="0">
              <a:latin typeface="+mj-lt"/>
              <a:cs typeface="Arial" panose="020B0604020202020204" pitchFamily="34" charset="0"/>
            </a:endParaRPr>
          </a:p>
          <a:p>
            <a:pPr>
              <a:lnSpc>
                <a:spcPct val="115000"/>
              </a:lnSpc>
              <a:spcAft>
                <a:spcPts val="1000"/>
              </a:spcAft>
            </a:pPr>
            <a:endParaRPr lang="fr-FR" sz="1800" b="1" dirty="0">
              <a:solidFill>
                <a:srgbClr val="004084"/>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fr-FR" sz="1800" b="1" dirty="0">
              <a:solidFill>
                <a:srgbClr val="004084"/>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fr-FR" sz="1800" b="1" dirty="0">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2" name="Espace réservé du numéro de diapositive 1">
            <a:extLst>
              <a:ext uri="{FF2B5EF4-FFF2-40B4-BE49-F238E27FC236}">
                <a16:creationId xmlns:a16="http://schemas.microsoft.com/office/drawing/2014/main" id="{D9FF2759-9398-4C99-8C69-B0FB2179E870}"/>
              </a:ext>
            </a:extLst>
          </p:cNvPr>
          <p:cNvSpPr>
            <a:spLocks noGrp="1"/>
          </p:cNvSpPr>
          <p:nvPr>
            <p:ph type="sldNum" sz="quarter" idx="4"/>
          </p:nvPr>
        </p:nvSpPr>
        <p:spPr/>
        <p:txBody>
          <a:bodyPr/>
          <a:lstStyle/>
          <a:p>
            <a:pPr>
              <a:defRPr/>
            </a:pPr>
            <a:fld id="{AE6A7967-D078-472B-B058-1133A14FDA29}" type="slidenum">
              <a:rPr lang="fr-FR" altLang="fr-FR" smtClean="0"/>
              <a:pPr>
                <a:defRPr/>
              </a:pPr>
              <a:t>7</a:t>
            </a:fld>
            <a:endParaRPr lang="fr-FR" altLang="fr-FR" dirty="0"/>
          </a:p>
        </p:txBody>
      </p:sp>
      <p:sp>
        <p:nvSpPr>
          <p:cNvPr id="6" name="Titre 11">
            <a:extLst>
              <a:ext uri="{FF2B5EF4-FFF2-40B4-BE49-F238E27FC236}">
                <a16:creationId xmlns:a16="http://schemas.microsoft.com/office/drawing/2014/main" id="{5DBBBCDB-B5E9-3F58-BAA9-EFB5770667D0}"/>
              </a:ext>
            </a:extLst>
          </p:cNvPr>
          <p:cNvSpPr>
            <a:spLocks noGrp="1"/>
          </p:cNvSpPr>
          <p:nvPr>
            <p:ph type="title"/>
          </p:nvPr>
        </p:nvSpPr>
        <p:spPr>
          <a:xfrm>
            <a:off x="457200" y="10048"/>
            <a:ext cx="8229600" cy="857250"/>
          </a:xfrm>
        </p:spPr>
        <p:txBody>
          <a:bodyPr/>
          <a:lstStyle/>
          <a:p>
            <a:pPr algn="ctr"/>
            <a:r>
              <a:rPr lang="fr-FR" dirty="0"/>
              <a:t>Les solutions PAC disponibles en </a:t>
            </a:r>
            <a:r>
              <a:rPr lang="fr-FR" u="sng" dirty="0"/>
              <a:t>résidentiel collectif </a:t>
            </a:r>
            <a:br>
              <a:rPr lang="fr-FR" dirty="0"/>
            </a:br>
            <a:r>
              <a:rPr lang="fr-FR" dirty="0"/>
              <a:t>et leurs positionnements RE2020</a:t>
            </a:r>
          </a:p>
        </p:txBody>
      </p:sp>
      <p:sp>
        <p:nvSpPr>
          <p:cNvPr id="9" name="Rectangle : coins arrondis 8">
            <a:extLst>
              <a:ext uri="{FF2B5EF4-FFF2-40B4-BE49-F238E27FC236}">
                <a16:creationId xmlns:a16="http://schemas.microsoft.com/office/drawing/2014/main" id="{203F48FE-148B-C3E9-D077-CC730B648CD1}"/>
              </a:ext>
            </a:extLst>
          </p:cNvPr>
          <p:cNvSpPr/>
          <p:nvPr/>
        </p:nvSpPr>
        <p:spPr>
          <a:xfrm>
            <a:off x="1167765" y="2602619"/>
            <a:ext cx="6395085" cy="390271"/>
          </a:xfrm>
          <a:prstGeom prst="roundRect">
            <a:avLst/>
          </a:prstGeom>
          <a:noFill/>
          <a:ln w="28575">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3534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DBC2B0D8-53C6-4E47-9B25-49019631A815}"/>
              </a:ext>
            </a:extLst>
          </p:cNvPr>
          <p:cNvSpPr>
            <a:spLocks noGrp="1"/>
          </p:cNvSpPr>
          <p:nvPr>
            <p:ph type="title" hasCustomPrompt="1"/>
          </p:nvPr>
        </p:nvSpPr>
        <p:spPr>
          <a:xfrm>
            <a:off x="457200" y="9525"/>
            <a:ext cx="8229600" cy="857250"/>
          </a:xfrm>
        </p:spPr>
        <p:txBody>
          <a:bodyPr>
            <a:normAutofit/>
          </a:bodyPr>
          <a:lstStyle>
            <a:lvl1pPr algn="l">
              <a:defRPr sz="2400" b="1">
                <a:solidFill>
                  <a:srgbClr val="FF6600"/>
                </a:solidFill>
              </a:defRPr>
            </a:lvl1pPr>
          </a:lstStyle>
          <a:p>
            <a:pPr lvl="0">
              <a:lnSpc>
                <a:spcPct val="107000"/>
              </a:lnSpc>
              <a:spcAft>
                <a:spcPts val="800"/>
              </a:spcAft>
              <a:buSzPts val="1000"/>
              <a:tabLst>
                <a:tab pos="457200" algn="l"/>
              </a:tabLst>
            </a:pPr>
            <a:r>
              <a:rPr lang="fr-FR" sz="2400" dirty="0">
                <a:solidFill>
                  <a:srgbClr val="FF9933"/>
                </a:solidFill>
                <a:effectLst/>
                <a:latin typeface="+mj-lt"/>
                <a:ea typeface="Times New Roman" panose="02020603050405020304" pitchFamily="18" charset="0"/>
                <a:cs typeface="Times New Roman" panose="02020603050405020304" pitchFamily="18" charset="0"/>
              </a:rPr>
              <a:t>La classification des solutions</a:t>
            </a:r>
            <a:endParaRPr lang="fr-FR" sz="2400" dirty="0">
              <a:solidFill>
                <a:srgbClr val="FF9933"/>
              </a:solidFill>
              <a:effectLst/>
              <a:latin typeface="+mj-lt"/>
              <a:ea typeface="Calibri" panose="020F0502020204030204" pitchFamily="34" charset="0"/>
              <a:cs typeface="Times New Roman" panose="02020603050405020304" pitchFamily="18" charset="0"/>
            </a:endParaRPr>
          </a:p>
        </p:txBody>
      </p:sp>
      <p:sp>
        <p:nvSpPr>
          <p:cNvPr id="2" name="Espace réservé du numéro de diapositive 1">
            <a:extLst>
              <a:ext uri="{FF2B5EF4-FFF2-40B4-BE49-F238E27FC236}">
                <a16:creationId xmlns:a16="http://schemas.microsoft.com/office/drawing/2014/main" id="{D9FF2759-9398-4C99-8C69-B0FB2179E870}"/>
              </a:ext>
            </a:extLst>
          </p:cNvPr>
          <p:cNvSpPr>
            <a:spLocks noGrp="1"/>
          </p:cNvSpPr>
          <p:nvPr>
            <p:ph type="sldNum" sz="quarter" idx="4"/>
          </p:nvPr>
        </p:nvSpPr>
        <p:spPr/>
        <p:txBody>
          <a:bodyPr/>
          <a:lstStyle/>
          <a:p>
            <a:pPr>
              <a:defRPr/>
            </a:pPr>
            <a:fld id="{AE6A7967-D078-472B-B058-1133A14FDA29}" type="slidenum">
              <a:rPr lang="fr-FR" altLang="fr-FR" smtClean="0"/>
              <a:pPr>
                <a:defRPr/>
              </a:pPr>
              <a:t>8</a:t>
            </a:fld>
            <a:endParaRPr lang="fr-FR" altLang="fr-FR" dirty="0"/>
          </a:p>
        </p:txBody>
      </p:sp>
      <p:graphicFrame>
        <p:nvGraphicFramePr>
          <p:cNvPr id="5" name="Diagramme 4">
            <a:extLst>
              <a:ext uri="{FF2B5EF4-FFF2-40B4-BE49-F238E27FC236}">
                <a16:creationId xmlns:a16="http://schemas.microsoft.com/office/drawing/2014/main" id="{562FF962-E32A-594F-2332-4DA34F9773FE}"/>
              </a:ext>
            </a:extLst>
          </p:cNvPr>
          <p:cNvGraphicFramePr/>
          <p:nvPr>
            <p:extLst>
              <p:ext uri="{D42A27DB-BD31-4B8C-83A1-F6EECF244321}">
                <p14:modId xmlns:p14="http://schemas.microsoft.com/office/powerpoint/2010/main" val="2516792540"/>
              </p:ext>
            </p:extLst>
          </p:nvPr>
        </p:nvGraphicFramePr>
        <p:xfrm>
          <a:off x="505290" y="380865"/>
          <a:ext cx="7444105" cy="4381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 coins arrondis 3">
            <a:extLst>
              <a:ext uri="{FF2B5EF4-FFF2-40B4-BE49-F238E27FC236}">
                <a16:creationId xmlns:a16="http://schemas.microsoft.com/office/drawing/2014/main" id="{247BA353-AF68-A24F-EF80-41C727B03456}"/>
              </a:ext>
            </a:extLst>
          </p:cNvPr>
          <p:cNvSpPr/>
          <p:nvPr/>
        </p:nvSpPr>
        <p:spPr>
          <a:xfrm>
            <a:off x="4966448" y="306961"/>
            <a:ext cx="2235200" cy="984939"/>
          </a:xfrm>
          <a:prstGeom prst="roundRect">
            <a:avLst>
              <a:gd name="adj" fmla="val 7096"/>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90332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nalisé 1">
      <a:majorFont>
        <a:latin typeface="Calibri"/>
        <a:ea typeface=""/>
        <a:cs typeface=""/>
      </a:majorFont>
      <a:minorFont>
        <a:latin typeface="Calibri"/>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682</TotalTime>
  <Words>4958</Words>
  <Application>Microsoft Office PowerPoint</Application>
  <PresentationFormat>Affichage à l'écran (16:9)</PresentationFormat>
  <Paragraphs>706</Paragraphs>
  <Slides>49</Slides>
  <Notes>0</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1</vt:i4>
      </vt:variant>
      <vt:variant>
        <vt:lpstr>Titres des diapositives</vt:lpstr>
      </vt:variant>
      <vt:variant>
        <vt:i4>49</vt:i4>
      </vt:variant>
    </vt:vector>
  </HeadingPairs>
  <TitlesOfParts>
    <vt:vector size="59" baseType="lpstr">
      <vt:lpstr>Arial</vt:lpstr>
      <vt:lpstr>Calibri</vt:lpstr>
      <vt:lpstr>Helvetica Neue Thin</vt:lpstr>
      <vt:lpstr>Lucida Grande</vt:lpstr>
      <vt:lpstr>Symbol</vt:lpstr>
      <vt:lpstr>Tahoma</vt:lpstr>
      <vt:lpstr>Times New Roman</vt:lpstr>
      <vt:lpstr>Wingdings</vt:lpstr>
      <vt:lpstr>Thème Office</vt:lpstr>
      <vt:lpstr>Bitmap Image</vt:lpstr>
      <vt:lpstr>Présentation PowerPoint</vt:lpstr>
      <vt:lpstr>Les solutions PAC disponibles en résidentiel collectif  et leurs positionnements RE2020</vt:lpstr>
      <vt:lpstr>Les solutions PAC disponibles en résidentiel collectif  et leurs positionnements RE2020</vt:lpstr>
      <vt:lpstr>Les solutions PAC disponibles en résidentiel collectif  et leurs positionnements RE2020</vt:lpstr>
      <vt:lpstr>Les solutions PAC disponibles en résidentiel collectif  et leurs positionnements RE2020</vt:lpstr>
      <vt:lpstr>Le contenu du guide de solution :</vt:lpstr>
      <vt:lpstr>La classification des solutions</vt:lpstr>
      <vt:lpstr>Les solutions PAC disponibles en résidentiel collectif  et leurs positionnements RE2020</vt:lpstr>
      <vt:lpstr>La classification des solutions</vt:lpstr>
      <vt:lpstr>Les solutions centralisées : ECS</vt:lpstr>
      <vt:lpstr>Les solutions centralisées : ECS</vt:lpstr>
      <vt:lpstr>Les solutions centralisées : ECS</vt:lpstr>
      <vt:lpstr>Les solutions centralisées ECS</vt:lpstr>
      <vt:lpstr>La classification des solutions</vt:lpstr>
      <vt:lpstr>Les solutions centralisées : Chauffage,  double ou triple service.</vt:lpstr>
      <vt:lpstr>Les solutions centralisées : Chauffage,  double ou triple service.</vt:lpstr>
      <vt:lpstr>Les solutions centralisées : Chauffage,  double ou triple service.</vt:lpstr>
      <vt:lpstr>Les solutions centralisées : Chauffage,  double ou triple service.</vt:lpstr>
      <vt:lpstr>Les solutions centralisées : Chauffage,  double ou triple service.</vt:lpstr>
      <vt:lpstr>La classification des solutions</vt:lpstr>
      <vt:lpstr>Solutions mixtes </vt:lpstr>
      <vt:lpstr>Solutions Individuelles :  </vt:lpstr>
      <vt:lpstr>La classification des solutions</vt:lpstr>
      <vt:lpstr>Solutions individuelles :  </vt:lpstr>
      <vt:lpstr>La classification des solutions</vt:lpstr>
      <vt:lpstr>Solutions individuelles :  </vt:lpstr>
      <vt:lpstr>Solutions individuelles :  </vt:lpstr>
      <vt:lpstr>La classification des solutions</vt:lpstr>
      <vt:lpstr>Solutions individuelles :  </vt:lpstr>
      <vt:lpstr>Présentation PowerPoint</vt:lpstr>
      <vt:lpstr>Les solutions PAC disponibles en résidentiel collectif  et leurs positionnements RE2020</vt:lpstr>
      <vt:lpstr>Rappel des indicateurs</vt:lpstr>
      <vt:lpstr>DH : Degrés-heures d’inconfort en période caniculaire</vt:lpstr>
      <vt:lpstr>Bbio : besoins bioclimatiques</vt:lpstr>
      <vt:lpstr>Rappel : impact carbone des énergies</vt:lpstr>
      <vt:lpstr>Cep.nr, Cep et Ic Energie</vt:lpstr>
      <vt:lpstr>Cep.nr, Cep et Ic Energie : synthèse des incidences</vt:lpstr>
      <vt:lpstr>Cep.nr : consommation énergie primaire non renouvelable</vt:lpstr>
      <vt:lpstr>Ic Energie : impact carbone des consommations d’énergies</vt:lpstr>
      <vt:lpstr>Ic Construction </vt:lpstr>
      <vt:lpstr>Ic Construction : le périmètre </vt:lpstr>
      <vt:lpstr>Ic Construction </vt:lpstr>
      <vt:lpstr>Ic Construction : ACV d’un bâtiment représentatif en Gaz Individuel </vt:lpstr>
      <vt:lpstr>Ic Construction : ACV des lots CVC </vt:lpstr>
      <vt:lpstr>Présentation PowerPoint</vt:lpstr>
      <vt:lpstr>Les solutions PAC disponibles en résidentiel collectif  et leurs positionnements RE2020</vt:lpstr>
      <vt:lpstr>Les solutions PAC disponibles en résidentiel collectif  et leurs positionnements RE2020</vt:lpstr>
      <vt:lpstr>L’AFPAC vous donne rendez-vous  sur INTERCLIMA  Stand L44 –Hall 3</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Emmanuelle DEMAEGT</dc:creator>
  <cp:lastModifiedBy>David LEBANNIER</cp:lastModifiedBy>
  <cp:revision>1086</cp:revision>
  <cp:lastPrinted>2022-02-11T10:46:17Z</cp:lastPrinted>
  <dcterms:created xsi:type="dcterms:W3CDTF">2016-03-03T18:29:55Z</dcterms:created>
  <dcterms:modified xsi:type="dcterms:W3CDTF">2022-09-20T14:31:46Z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d26f538-337a-4593-a7e6-123667b1a538_Enabled">
    <vt:lpwstr>true</vt:lpwstr>
  </property>
  <property fmtid="{D5CDD505-2E9C-101B-9397-08002B2CF9AE}" pid="3" name="MSIP_Label_2d26f538-337a-4593-a7e6-123667b1a538_SetDate">
    <vt:lpwstr>2021-11-19T14:45:54Z</vt:lpwstr>
  </property>
  <property fmtid="{D5CDD505-2E9C-101B-9397-08002B2CF9AE}" pid="4" name="MSIP_Label_2d26f538-337a-4593-a7e6-123667b1a538_Method">
    <vt:lpwstr>Standard</vt:lpwstr>
  </property>
  <property fmtid="{D5CDD505-2E9C-101B-9397-08002B2CF9AE}" pid="5" name="MSIP_Label_2d26f538-337a-4593-a7e6-123667b1a538_Name">
    <vt:lpwstr>C1 Interne</vt:lpwstr>
  </property>
  <property fmtid="{D5CDD505-2E9C-101B-9397-08002B2CF9AE}" pid="6" name="MSIP_Label_2d26f538-337a-4593-a7e6-123667b1a538_SiteId">
    <vt:lpwstr>e242425b-70fc-44dc-9ddf-c21e304e6c80</vt:lpwstr>
  </property>
  <property fmtid="{D5CDD505-2E9C-101B-9397-08002B2CF9AE}" pid="7" name="MSIP_Label_2d26f538-337a-4593-a7e6-123667b1a538_ActionId">
    <vt:lpwstr>2647b5fd-beec-499a-aace-33cd7f342093</vt:lpwstr>
  </property>
  <property fmtid="{D5CDD505-2E9C-101B-9397-08002B2CF9AE}" pid="8" name="MSIP_Label_2d26f538-337a-4593-a7e6-123667b1a538_ContentBits">
    <vt:lpwstr>0</vt:lpwstr>
  </property>
</Properties>
</file>